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0CBCBA-95A1-4FA0-82E9-C1D614051B19}" v="4" dt="2021-10-25T07:57:10.9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40CBCBA-95A1-4FA0-82E9-C1D614051B19}"/>
    <pc:docChg chg="custSel modSld">
      <pc:chgData name="Stewart Gale" userId="3647ddd2-6040-41ae-a96d-232c23482af8" providerId="ADAL" clId="{440CBCBA-95A1-4FA0-82E9-C1D614051B19}" dt="2021-10-25T07:58:25.183" v="17" actId="478"/>
      <pc:docMkLst>
        <pc:docMk/>
      </pc:docMkLst>
      <pc:sldChg chg="addSp delSp modSp mod">
        <pc:chgData name="Stewart Gale" userId="3647ddd2-6040-41ae-a96d-232c23482af8" providerId="ADAL" clId="{440CBCBA-95A1-4FA0-82E9-C1D614051B19}" dt="2021-10-25T07:30:50.003" v="2" actId="21"/>
        <pc:sldMkLst>
          <pc:docMk/>
          <pc:sldMk cId="2195927121" sldId="256"/>
        </pc:sldMkLst>
        <pc:cxnChg chg="add del mod">
          <ac:chgData name="Stewart Gale" userId="3647ddd2-6040-41ae-a96d-232c23482af8" providerId="ADAL" clId="{440CBCBA-95A1-4FA0-82E9-C1D614051B19}" dt="2021-10-25T07:30:50.003" v="2" actId="21"/>
          <ac:cxnSpMkLst>
            <pc:docMk/>
            <pc:sldMk cId="2195927121" sldId="256"/>
            <ac:cxnSpMk id="18" creationId="{92AD110D-56C7-4C0C-8650-46D99BE4E982}"/>
          </ac:cxnSpMkLst>
        </pc:cxnChg>
      </pc:sldChg>
      <pc:sldChg chg="addSp delSp modSp mod">
        <pc:chgData name="Stewart Gale" userId="3647ddd2-6040-41ae-a96d-232c23482af8" providerId="ADAL" clId="{440CBCBA-95A1-4FA0-82E9-C1D614051B19}" dt="2021-10-25T07:58:25.183" v="17" actId="478"/>
        <pc:sldMkLst>
          <pc:docMk/>
          <pc:sldMk cId="4078199779" sldId="257"/>
        </pc:sldMkLst>
        <pc:cxnChg chg="add del mod">
          <ac:chgData name="Stewart Gale" userId="3647ddd2-6040-41ae-a96d-232c23482af8" providerId="ADAL" clId="{440CBCBA-95A1-4FA0-82E9-C1D614051B19}" dt="2021-10-25T07:58:25.183" v="17" actId="478"/>
          <ac:cxnSpMkLst>
            <pc:docMk/>
            <pc:sldMk cId="4078199779" sldId="257"/>
            <ac:cxnSpMk id="12" creationId="{7C6A6A1E-A620-49D7-9D6F-CF1C219FF6E2}"/>
          </ac:cxnSpMkLst>
        </pc:cxnChg>
      </pc:sldChg>
      <pc:sldChg chg="addSp delSp modSp mod">
        <pc:chgData name="Stewart Gale" userId="3647ddd2-6040-41ae-a96d-232c23482af8" providerId="ADAL" clId="{440CBCBA-95A1-4FA0-82E9-C1D614051B19}" dt="2021-10-25T07:58:21.917" v="16" actId="478"/>
        <pc:sldMkLst>
          <pc:docMk/>
          <pc:sldMk cId="3121962126" sldId="258"/>
        </pc:sldMkLst>
        <pc:picChg chg="add del mod modCrop">
          <ac:chgData name="Stewart Gale" userId="3647ddd2-6040-41ae-a96d-232c23482af8" providerId="ADAL" clId="{440CBCBA-95A1-4FA0-82E9-C1D614051B19}" dt="2021-10-25T07:57:31.017" v="15" actId="21"/>
          <ac:picMkLst>
            <pc:docMk/>
            <pc:sldMk cId="3121962126" sldId="258"/>
            <ac:picMk id="2" creationId="{7470ECE6-9275-4158-94A5-75C0E22FF0E1}"/>
          </ac:picMkLst>
        </pc:picChg>
        <pc:cxnChg chg="add del mod">
          <ac:chgData name="Stewart Gale" userId="3647ddd2-6040-41ae-a96d-232c23482af8" providerId="ADAL" clId="{440CBCBA-95A1-4FA0-82E9-C1D614051B19}" dt="2021-10-25T07:58:21.917" v="16" actId="478"/>
          <ac:cxnSpMkLst>
            <pc:docMk/>
            <pc:sldMk cId="3121962126" sldId="258"/>
            <ac:cxnSpMk id="12" creationId="{42C838F3-F175-44C4-B62B-CCB95B598FE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323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16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277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88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43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307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597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50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3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959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92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A71AE-4653-41CE-AD56-E10792E5177B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DA0AC-9E2E-46F5-90C1-6AE132AE5A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81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51583" y="0"/>
            <a:ext cx="44335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3429000"/>
            <a:ext cx="12192000" cy="11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4864" y="243674"/>
            <a:ext cx="3801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02495" y="166255"/>
            <a:ext cx="1511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4445" y="151010"/>
            <a:ext cx="333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Write an expression for the area.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645981" y="53449"/>
            <a:ext cx="647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endParaRPr lang="en-GB" sz="2800" dirty="0"/>
          </a:p>
        </p:txBody>
      </p:sp>
      <p:sp>
        <p:nvSpPr>
          <p:cNvPr id="19" name="Rectangle 18"/>
          <p:cNvSpPr/>
          <p:nvPr/>
        </p:nvSpPr>
        <p:spPr>
          <a:xfrm>
            <a:off x="9600118" y="622065"/>
            <a:ext cx="644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prstClr val="black"/>
                </a:solidFill>
                <a:cs typeface="Times New Roman" panose="02020603050405020304" pitchFamily="18" charset="0"/>
              </a:rPr>
              <a:t>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</a:rPr>
              <a:t>2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10241119" y="500841"/>
            <a:ext cx="1457659" cy="80910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74864" y="3619225"/>
            <a:ext cx="3645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57724" y="3552442"/>
            <a:ext cx="2172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5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667620" y="3619225"/>
            <a:ext cx="2172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5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40135" y="3552442"/>
            <a:ext cx="2703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 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 </a:t>
            </a:r>
          </a:p>
        </p:txBody>
      </p:sp>
    </p:spTree>
    <p:extLst>
      <p:ext uri="{BB962C8B-B14F-4D97-AF65-F5344CB8AC3E}">
        <p14:creationId xmlns:p14="http://schemas.microsoft.com/office/powerpoint/2010/main" val="219592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51583" y="0"/>
            <a:ext cx="44335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3429000"/>
            <a:ext cx="12192000" cy="11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510" y="215627"/>
            <a:ext cx="3609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67881" y="127187"/>
                <a:ext cx="2069258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2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5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 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881" y="127187"/>
                <a:ext cx="2069258" cy="898964"/>
              </a:xfrm>
              <a:prstGeom prst="rect">
                <a:avLst/>
              </a:prstGeom>
              <a:blipFill>
                <a:blip r:embed="rId2"/>
                <a:stretch>
                  <a:fillRect l="-1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26693" y="3623977"/>
            <a:ext cx="3645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40135" y="3552442"/>
            <a:ext cx="2703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 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060217" y="3556187"/>
                <a:ext cx="2069258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2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5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 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217" y="3556187"/>
                <a:ext cx="2069258" cy="898964"/>
              </a:xfrm>
              <a:prstGeom prst="rect">
                <a:avLst/>
              </a:prstGeom>
              <a:blipFill>
                <a:blip r:embed="rId3"/>
                <a:stretch>
                  <a:fillRect l="-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782144" y="3574605"/>
                <a:ext cx="2069258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2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5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 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144" y="3574605"/>
                <a:ext cx="2069258" cy="898964"/>
              </a:xfrm>
              <a:prstGeom prst="rect">
                <a:avLst/>
              </a:prstGeom>
              <a:blipFill>
                <a:blip r:embed="rId4"/>
                <a:stretch>
                  <a:fillRect l="-1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6385610" y="207337"/>
            <a:ext cx="374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Write an expression for the total area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6360" y="127187"/>
            <a:ext cx="3438056" cy="145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9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51583" y="0"/>
            <a:ext cx="44335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3429000"/>
            <a:ext cx="12192000" cy="11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510" y="215627"/>
            <a:ext cx="3609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6693" y="3623977"/>
            <a:ext cx="3645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971059" y="116423"/>
                <a:ext cx="1593193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059" y="116423"/>
                <a:ext cx="1593193" cy="6447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136831" y="3552442"/>
                <a:ext cx="1593192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831" y="3552442"/>
                <a:ext cx="1593192" cy="6447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419093" y="215627"/>
            <a:ext cx="3609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029044" y="247206"/>
                <a:ext cx="1593193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9044" y="247206"/>
                <a:ext cx="1593193" cy="6447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423220" y="3552442"/>
            <a:ext cx="3609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160473" y="3552442"/>
                <a:ext cx="1593192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473" y="3552442"/>
                <a:ext cx="1593192" cy="6447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1962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6167" y="2189018"/>
            <a:ext cx="93268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4554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51583" y="0"/>
            <a:ext cx="44335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3429000"/>
            <a:ext cx="12192000" cy="11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4864" y="243674"/>
            <a:ext cx="38016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02495" y="166255"/>
            <a:ext cx="1511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4445" y="151010"/>
            <a:ext cx="333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Write an expression for the area.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645981" y="53449"/>
            <a:ext cx="647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endParaRPr lang="en-GB" sz="2800" dirty="0"/>
          </a:p>
        </p:txBody>
      </p:sp>
      <p:sp>
        <p:nvSpPr>
          <p:cNvPr id="19" name="Rectangle 18"/>
          <p:cNvSpPr/>
          <p:nvPr/>
        </p:nvSpPr>
        <p:spPr>
          <a:xfrm>
            <a:off x="9600118" y="622065"/>
            <a:ext cx="644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solidFill>
                  <a:prstClr val="black"/>
                </a:solidFill>
                <a:cs typeface="Times New Roman" panose="02020603050405020304" pitchFamily="18" charset="0"/>
              </a:rPr>
              <a:t>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</a:rPr>
              <a:t>2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10241119" y="500841"/>
            <a:ext cx="1457659" cy="80910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74864" y="3619225"/>
            <a:ext cx="3645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57724" y="3552442"/>
            <a:ext cx="2172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5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667620" y="3619225"/>
            <a:ext cx="2172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800" dirty="0"/>
              <a:t>3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2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/>
              <a:t>2</a:t>
            </a:r>
            <a:r>
              <a:rPr lang="en-GB" sz="2800" dirty="0"/>
              <a:t> x 5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40135" y="3552442"/>
            <a:ext cx="2703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 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30163" y="1113062"/>
            <a:ext cx="10775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6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solidFill>
                  <a:srgbClr val="FF0000"/>
                </a:solidFill>
              </a:rPr>
              <a:t>4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607416" y="1051341"/>
            <a:ext cx="10775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6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solidFill>
                  <a:srgbClr val="FF0000"/>
                </a:solidFill>
              </a:rPr>
              <a:t>4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83271" y="4845092"/>
            <a:ext cx="142859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30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solidFill>
                  <a:srgbClr val="FF0000"/>
                </a:solidFill>
              </a:rPr>
              <a:t>5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892047" y="5111283"/>
            <a:ext cx="3063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12 x 8 x 10 = 960 </a:t>
            </a:r>
          </a:p>
        </p:txBody>
      </p:sp>
    </p:spTree>
    <p:extLst>
      <p:ext uri="{BB962C8B-B14F-4D97-AF65-F5344CB8AC3E}">
        <p14:creationId xmlns:p14="http://schemas.microsoft.com/office/powerpoint/2010/main" val="97318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51583" y="0"/>
            <a:ext cx="44335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3429000"/>
            <a:ext cx="12192000" cy="11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510" y="215627"/>
            <a:ext cx="3609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67881" y="127187"/>
                <a:ext cx="2069258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2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5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 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881" y="127187"/>
                <a:ext cx="2069258" cy="898964"/>
              </a:xfrm>
              <a:prstGeom prst="rect">
                <a:avLst/>
              </a:prstGeom>
              <a:blipFill>
                <a:blip r:embed="rId2"/>
                <a:stretch>
                  <a:fillRect l="-1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26693" y="3623977"/>
            <a:ext cx="3645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40135" y="3552442"/>
            <a:ext cx="2703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 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060217" y="3556187"/>
                <a:ext cx="2069258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2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5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 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217" y="3556187"/>
                <a:ext cx="2069258" cy="898964"/>
              </a:xfrm>
              <a:prstGeom prst="rect">
                <a:avLst/>
              </a:prstGeom>
              <a:blipFill>
                <a:blip r:embed="rId3"/>
                <a:stretch>
                  <a:fillRect l="-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9782144" y="3574605"/>
                <a:ext cx="2069258" cy="8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2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5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dirty="0" smtClean="0"/>
                            <m:t>  </m:t>
                          </m:r>
                        </m:num>
                        <m:den>
                          <m:r>
                            <a:rPr lang="en-GB" sz="2800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n-GB" sz="2800" i="1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en-GB" sz="2800" baseline="30000" dirty="0" smtClean="0"/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144" y="3574605"/>
                <a:ext cx="2069258" cy="898964"/>
              </a:xfrm>
              <a:prstGeom prst="rect">
                <a:avLst/>
              </a:prstGeom>
              <a:blipFill>
                <a:blip r:embed="rId4"/>
                <a:stretch>
                  <a:fillRect l="-17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6385610" y="207337"/>
            <a:ext cx="3748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Write an expression for the total area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6360" y="127187"/>
            <a:ext cx="3438056" cy="145769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587022" y="1304246"/>
            <a:ext cx="10775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5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solidFill>
                  <a:srgbClr val="FF0000"/>
                </a:solidFill>
              </a:rPr>
              <a:t>4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61422" y="4733246"/>
            <a:ext cx="10775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5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solidFill>
                  <a:srgbClr val="FF0000"/>
                </a:solidFill>
              </a:rPr>
              <a:t>3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92047" y="1921635"/>
            <a:ext cx="29274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</a:rPr>
              <a:t>6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solidFill>
                  <a:srgbClr val="FF0000"/>
                </a:solidFill>
              </a:rPr>
              <a:t>4 </a:t>
            </a:r>
            <a:r>
              <a:rPr lang="en-GB" sz="5400" dirty="0">
                <a:solidFill>
                  <a:srgbClr val="FF0000"/>
                </a:solidFill>
              </a:rPr>
              <a:t>+ 15</a:t>
            </a:r>
            <a:r>
              <a:rPr lang="en-GB" sz="5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solidFill>
                  <a:srgbClr val="FF0000"/>
                </a:solidFill>
              </a:rPr>
              <a:t>3</a:t>
            </a:r>
            <a:endParaRPr lang="en-GB" sz="5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072493" y="5013885"/>
                <a:ext cx="3038853" cy="876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3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3200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m:rPr>
                            <m:nor/>
                          </m:rPr>
                          <a:rPr lang="en-GB" sz="3200" dirty="0" smtClean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3200" dirty="0" smtClean="0">
                            <a:solidFill>
                              <a:srgbClr val="FF0000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3200" dirty="0" smtClean="0">
                            <a:solidFill>
                              <a:srgbClr val="FF0000"/>
                            </a:solidFill>
                          </a:rPr>
                          <m:t> 8 </m:t>
                        </m:r>
                        <m:r>
                          <m:rPr>
                            <m:nor/>
                          </m:rPr>
                          <a:rPr lang="en-GB" sz="3200" dirty="0" smtClean="0">
                            <a:solidFill>
                              <a:srgbClr val="FF0000"/>
                            </a:solidFill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3200" dirty="0" smtClean="0">
                            <a:solidFill>
                              <a:srgbClr val="FF0000"/>
                            </a:solidFill>
                          </a:rPr>
                          <m:t> 10  </m:t>
                        </m:r>
                      </m:num>
                      <m:den>
                        <m:r>
                          <a:rPr lang="en-GB" sz="3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= 40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93" y="5013885"/>
                <a:ext cx="3038853" cy="876074"/>
              </a:xfrm>
              <a:prstGeom prst="rect">
                <a:avLst/>
              </a:prstGeom>
              <a:blipFill>
                <a:blip r:embed="rId6"/>
                <a:stretch>
                  <a:fillRect r="-2605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420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51583" y="0"/>
            <a:ext cx="44335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3429000"/>
            <a:ext cx="12192000" cy="11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7510" y="215627"/>
            <a:ext cx="3609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6693" y="3623977"/>
            <a:ext cx="3645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Simplify the following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971059" y="116423"/>
                <a:ext cx="1593193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1059" y="116423"/>
                <a:ext cx="1593193" cy="6447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136831" y="3552442"/>
                <a:ext cx="1593192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831" y="3552442"/>
                <a:ext cx="1593192" cy="6447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419093" y="215627"/>
            <a:ext cx="3609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0029044" y="247206"/>
                <a:ext cx="1593193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9044" y="247206"/>
                <a:ext cx="1593193" cy="6447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423220" y="3552442"/>
            <a:ext cx="3609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Evaluate the expression</a:t>
            </a:r>
          </a:p>
          <a:p>
            <a:r>
              <a:rPr lang="en-GB" sz="2000" dirty="0"/>
              <a:t>When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/>
              <a:t> =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0160473" y="3552442"/>
                <a:ext cx="1593192" cy="6447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36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600" baseline="30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473" y="3552442"/>
                <a:ext cx="1593192" cy="6447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556101" y="1206760"/>
                <a:ext cx="1311448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6101" y="1206760"/>
                <a:ext cx="1311448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659611" y="4705606"/>
                <a:ext cx="131144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4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611" y="4705606"/>
                <a:ext cx="1311449" cy="8309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717596" y="1530956"/>
                <a:ext cx="134844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596" y="1530956"/>
                <a:ext cx="1348446" cy="8309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8679952" y="4719579"/>
                <a:ext cx="1348446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9952" y="4719579"/>
                <a:ext cx="1348446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6895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8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199</Words>
  <Application>Microsoft Office PowerPoint</Application>
  <PresentationFormat>Widescreen</PresentationFormat>
  <Paragraphs>69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2019-11-03T08:00:18Z</dcterms:created>
  <dcterms:modified xsi:type="dcterms:W3CDTF">2021-10-25T07:58:26Z</dcterms:modified>
</cp:coreProperties>
</file>