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712" r:id="rId2"/>
    <p:sldId id="713" r:id="rId3"/>
    <p:sldId id="715" r:id="rId4"/>
    <p:sldId id="705" r:id="rId5"/>
    <p:sldId id="549" r:id="rId6"/>
    <p:sldId id="653" r:id="rId7"/>
    <p:sldId id="697" r:id="rId8"/>
    <p:sldId id="709" r:id="rId9"/>
    <p:sldId id="710" r:id="rId10"/>
    <p:sldId id="701" r:id="rId11"/>
    <p:sldId id="699" r:id="rId12"/>
    <p:sldId id="700" r:id="rId13"/>
    <p:sldId id="654" r:id="rId14"/>
    <p:sldId id="698" r:id="rId15"/>
    <p:sldId id="660" r:id="rId16"/>
    <p:sldId id="70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BDE748-B409-432F-8871-3B5CE26BD15D}" v="4" dt="2024-02-29T06:23:54.3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06" autoAdjust="0"/>
    <p:restoredTop sz="95481" autoAdjust="0"/>
  </p:normalViewPr>
  <p:slideViewPr>
    <p:cSldViewPr>
      <p:cViewPr varScale="1">
        <p:scale>
          <a:sx n="92" d="100"/>
          <a:sy n="92" d="100"/>
        </p:scale>
        <p:origin x="48" y="7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A5118CB-F233-4986-A428-83D595BAABF7}"/>
    <pc:docChg chg="undo custSel addSld delSld modSld sldOrd modMainMaster modNotesMaster">
      <pc:chgData name="Stewart Gale" userId="3647ddd2-6040-41ae-a96d-232c23482af8" providerId="ADAL" clId="{BA5118CB-F233-4986-A428-83D595BAABF7}" dt="2023-08-25T21:18:43.590" v="1384" actId="20577"/>
      <pc:docMkLst>
        <pc:docMk/>
      </pc:docMkLst>
      <pc:sldChg chg="add">
        <pc:chgData name="Stewart Gale" userId="3647ddd2-6040-41ae-a96d-232c23482af8" providerId="ADAL" clId="{BA5118CB-F233-4986-A428-83D595BAABF7}" dt="2023-08-25T20:15:59.542" v="885"/>
        <pc:sldMkLst>
          <pc:docMk/>
          <pc:sldMk cId="2726951406" sldId="549"/>
        </pc:sldMkLst>
      </pc:sldChg>
      <pc:sldChg chg="addSp delSp modSp mod modAnim">
        <pc:chgData name="Stewart Gale" userId="3647ddd2-6040-41ae-a96d-232c23482af8" providerId="ADAL" clId="{BA5118CB-F233-4986-A428-83D595BAABF7}" dt="2023-08-25T09:49:43.470" v="464" actId="14100"/>
        <pc:sldMkLst>
          <pc:docMk/>
          <pc:sldMk cId="901304548" sldId="653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901304548" sldId="653"/>
            <ac:spMk id="3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09:46:34.629" v="348" actId="478"/>
          <ac:spMkLst>
            <pc:docMk/>
            <pc:sldMk cId="901304548" sldId="653"/>
            <ac:spMk id="5" creationId="{00000000-0000-0000-0000-000000000000}"/>
          </ac:spMkLst>
        </pc:spChg>
        <pc:spChg chg="add mod">
          <ac:chgData name="Stewart Gale" userId="3647ddd2-6040-41ae-a96d-232c23482af8" providerId="ADAL" clId="{BA5118CB-F233-4986-A428-83D595BAABF7}" dt="2023-08-25T09:46:25.133" v="346" actId="1076"/>
          <ac:spMkLst>
            <pc:docMk/>
            <pc:sldMk cId="901304548" sldId="653"/>
            <ac:spMk id="6" creationId="{8B70BC8D-95EB-30B5-265D-C0E24E051A32}"/>
          </ac:spMkLst>
        </pc:spChg>
        <pc:spChg chg="add mod">
          <ac:chgData name="Stewart Gale" userId="3647ddd2-6040-41ae-a96d-232c23482af8" providerId="ADAL" clId="{BA5118CB-F233-4986-A428-83D595BAABF7}" dt="2023-08-25T09:49:43.470" v="464" actId="14100"/>
          <ac:spMkLst>
            <pc:docMk/>
            <pc:sldMk cId="901304548" sldId="653"/>
            <ac:spMk id="10" creationId="{3C5458B3-AC5B-13DC-8842-2FCE834FB21F}"/>
          </ac:spMkLst>
        </pc:spChg>
        <pc:spChg chg="mod">
          <ac:chgData name="Stewart Gale" userId="3647ddd2-6040-41ae-a96d-232c23482af8" providerId="ADAL" clId="{BA5118CB-F233-4986-A428-83D595BAABF7}" dt="2023-08-25T09:48:46.714" v="397" actId="14100"/>
          <ac:spMkLst>
            <pc:docMk/>
            <pc:sldMk cId="901304548" sldId="653"/>
            <ac:spMk id="1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48:48.866" v="398" actId="1076"/>
          <ac:spMkLst>
            <pc:docMk/>
            <pc:sldMk cId="901304548" sldId="653"/>
            <ac:spMk id="1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47:35.943" v="376" actId="1582"/>
          <ac:spMkLst>
            <pc:docMk/>
            <pc:sldMk cId="901304548" sldId="653"/>
            <ac:spMk id="1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47:20.620" v="369" actId="208"/>
          <ac:spMkLst>
            <pc:docMk/>
            <pc:sldMk cId="901304548" sldId="653"/>
            <ac:spMk id="1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48:20.657" v="383" actId="1035"/>
          <ac:spMkLst>
            <pc:docMk/>
            <pc:sldMk cId="901304548" sldId="653"/>
            <ac:spMk id="1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47:58.761" v="380" actId="207"/>
          <ac:spMkLst>
            <pc:docMk/>
            <pc:sldMk cId="901304548" sldId="653"/>
            <ac:spMk id="1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47:44.812" v="379" actId="14100"/>
          <ac:spMkLst>
            <pc:docMk/>
            <pc:sldMk cId="901304548" sldId="653"/>
            <ac:spMk id="19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47:23.158" v="370" actId="207"/>
          <ac:spMkLst>
            <pc:docMk/>
            <pc:sldMk cId="901304548" sldId="653"/>
            <ac:spMk id="20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09:46:56.347" v="360" actId="478"/>
          <ac:spMkLst>
            <pc:docMk/>
            <pc:sldMk cId="901304548" sldId="653"/>
            <ac:spMk id="21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47:07.762" v="366" actId="14100"/>
          <ac:spMkLst>
            <pc:docMk/>
            <pc:sldMk cId="901304548" sldId="653"/>
            <ac:spMk id="30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09:36:47.674" v="228" actId="478"/>
          <ac:grpSpMkLst>
            <pc:docMk/>
            <pc:sldMk cId="901304548" sldId="65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901304548" sldId="65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48:38.582" v="390" actId="692"/>
          <ac:cxnSpMkLst>
            <pc:docMk/>
            <pc:sldMk cId="901304548" sldId="65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48:30.417" v="384" actId="1582"/>
          <ac:cxnSpMkLst>
            <pc:docMk/>
            <pc:sldMk cId="901304548" sldId="653"/>
            <ac:cxnSpMk id="9" creationId="{00000000-0000-0000-0000-000000000000}"/>
          </ac:cxnSpMkLst>
        </pc:cxnChg>
        <pc:cxnChg chg="del mod">
          <ac:chgData name="Stewart Gale" userId="3647ddd2-6040-41ae-a96d-232c23482af8" providerId="ADAL" clId="{BA5118CB-F233-4986-A428-83D595BAABF7}" dt="2023-08-25T09:46:56.347" v="360" actId="478"/>
          <ac:cxnSpMkLst>
            <pc:docMk/>
            <pc:sldMk cId="901304548" sldId="653"/>
            <ac:cxnSpMk id="26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A5118CB-F233-4986-A428-83D595BAABF7}" dt="2023-08-25T20:38:47.584" v="1205"/>
        <pc:sldMkLst>
          <pc:docMk/>
          <pc:sldMk cId="2487342966" sldId="654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2487342966" sldId="654"/>
            <ac:spMk id="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36:23.886" v="1171" actId="1076"/>
          <ac:spMkLst>
            <pc:docMk/>
            <pc:sldMk cId="2487342966" sldId="654"/>
            <ac:spMk id="5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7:31.022" v="1193" actId="165"/>
          <ac:spMkLst>
            <pc:docMk/>
            <pc:sldMk cId="2487342966" sldId="654"/>
            <ac:spMk id="8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7:42.274" v="1195" actId="1076"/>
          <ac:spMkLst>
            <pc:docMk/>
            <pc:sldMk cId="2487342966" sldId="654"/>
            <ac:spMk id="9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7:31.022" v="1193" actId="165"/>
          <ac:spMkLst>
            <pc:docMk/>
            <pc:sldMk cId="2487342966" sldId="654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8:07.076" v="1199" actId="1076"/>
          <ac:spMkLst>
            <pc:docMk/>
            <pc:sldMk cId="2487342966" sldId="654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7:58.142" v="1197" actId="693"/>
          <ac:spMkLst>
            <pc:docMk/>
            <pc:sldMk cId="2487342966" sldId="654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8:01.264" v="1198" actId="1076"/>
          <ac:spMkLst>
            <pc:docMk/>
            <pc:sldMk cId="2487342966" sldId="654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7:31.022" v="1193" actId="165"/>
          <ac:spMkLst>
            <pc:docMk/>
            <pc:sldMk cId="2487342966" sldId="654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7:31.022" v="1193" actId="165"/>
          <ac:spMkLst>
            <pc:docMk/>
            <pc:sldMk cId="2487342966" sldId="654"/>
            <ac:spMk id="2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36:42.593" v="1182" actId="1076"/>
          <ac:spMkLst>
            <pc:docMk/>
            <pc:sldMk cId="2487342966" sldId="654"/>
            <ac:spMk id="25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20:36:13.180" v="1164" actId="478"/>
          <ac:grpSpMkLst>
            <pc:docMk/>
            <pc:sldMk cId="2487342966" sldId="654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BA5118CB-F233-4986-A428-83D595BAABF7}" dt="2023-08-25T20:37:31.022" v="1193" actId="165"/>
          <ac:grpSpMkLst>
            <pc:docMk/>
            <pc:sldMk cId="2487342966" sldId="654"/>
            <ac:grpSpMk id="11" creationId="{5901FD92-59D6-C738-4A52-92F6B5B90D0E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2487342966" sldId="654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37:38.299" v="1194" actId="1582"/>
          <ac:cxnSpMkLst>
            <pc:docMk/>
            <pc:sldMk cId="2487342966" sldId="654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37:38.299" v="1194" actId="1582"/>
          <ac:cxnSpMkLst>
            <pc:docMk/>
            <pc:sldMk cId="2487342966" sldId="654"/>
            <ac:cxnSpMk id="7" creationId="{00000000-0000-0000-0000-000000000000}"/>
          </ac:cxnSpMkLst>
        </pc:cxnChg>
      </pc:sldChg>
      <pc:sldChg chg="modSp del modNotes">
        <pc:chgData name="Stewart Gale" userId="3647ddd2-6040-41ae-a96d-232c23482af8" providerId="ADAL" clId="{BA5118CB-F233-4986-A428-83D595BAABF7}" dt="2023-08-25T09:27:54.691" v="127" actId="47"/>
        <pc:sldMkLst>
          <pc:docMk/>
          <pc:sldMk cId="3398631567" sldId="656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4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5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5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5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5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60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6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6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6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98631567" sldId="656"/>
            <ac:spMk id="68" creationId="{00000000-0000-0000-0000-000000000000}"/>
          </ac:spMkLst>
        </pc:spChg>
        <pc:grpChg chg="mod">
          <ac:chgData name="Stewart Gale" userId="3647ddd2-6040-41ae-a96d-232c23482af8" providerId="ADAL" clId="{BA5118CB-F233-4986-A428-83D595BAABF7}" dt="2023-08-25T09:03:05.529" v="0"/>
          <ac:grpSpMkLst>
            <pc:docMk/>
            <pc:sldMk cId="3398631567" sldId="65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BA5118CB-F233-4986-A428-83D595BAABF7}" dt="2023-08-25T09:03:05.529" v="0"/>
          <ac:grpSpMkLst>
            <pc:docMk/>
            <pc:sldMk cId="3398631567" sldId="656"/>
            <ac:grpSpMk id="3" creationId="{00000000-0000-0000-0000-000000000000}"/>
          </ac:grpSpMkLst>
        </pc:grpChg>
        <pc:graphicFrameChg chg="mod">
          <ac:chgData name="Stewart Gale" userId="3647ddd2-6040-41ae-a96d-232c23482af8" providerId="ADAL" clId="{BA5118CB-F233-4986-A428-83D595BAABF7}" dt="2023-08-25T09:03:05.529" v="0"/>
          <ac:graphicFrameMkLst>
            <pc:docMk/>
            <pc:sldMk cId="3398631567" sldId="656"/>
            <ac:graphicFrameMk id="48" creationId="{00000000-0000-0000-0000-000000000000}"/>
          </ac:graphicFrameMkLst>
        </pc:graphicFrame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7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98631567" sldId="656"/>
            <ac:cxnSpMk id="51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A5118CB-F233-4986-A428-83D595BAABF7}" dt="2023-08-25T20:48:02.721" v="1365" actId="2711"/>
        <pc:sldMkLst>
          <pc:docMk/>
          <pc:sldMk cId="231210331" sldId="660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231210331" sldId="660"/>
            <ac:spMk id="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5:35.928" v="1311" actId="1076"/>
          <ac:spMkLst>
            <pc:docMk/>
            <pc:sldMk cId="231210331" sldId="660"/>
            <ac:spMk id="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7:28.911" v="1351" actId="1076"/>
          <ac:spMkLst>
            <pc:docMk/>
            <pc:sldMk cId="231210331" sldId="660"/>
            <ac:spMk id="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7:28.911" v="1351" actId="1076"/>
          <ac:spMkLst>
            <pc:docMk/>
            <pc:sldMk cId="231210331" sldId="660"/>
            <ac:spMk id="9" creationId="{00000000-0000-0000-0000-000000000000}"/>
          </ac:spMkLst>
        </pc:spChg>
        <pc:spChg chg="add mod">
          <ac:chgData name="Stewart Gale" userId="3647ddd2-6040-41ae-a96d-232c23482af8" providerId="ADAL" clId="{BA5118CB-F233-4986-A428-83D595BAABF7}" dt="2023-08-25T20:47:28.911" v="1351" actId="1076"/>
          <ac:spMkLst>
            <pc:docMk/>
            <pc:sldMk cId="231210331" sldId="660"/>
            <ac:spMk id="10" creationId="{87709A22-7892-1291-6A3A-DA06B0B8D5FC}"/>
          </ac:spMkLst>
        </pc:spChg>
        <pc:spChg chg="mod">
          <ac:chgData name="Stewart Gale" userId="3647ddd2-6040-41ae-a96d-232c23482af8" providerId="ADAL" clId="{BA5118CB-F233-4986-A428-83D595BAABF7}" dt="2023-08-25T20:47:28.911" v="1351" actId="1076"/>
          <ac:spMkLst>
            <pc:docMk/>
            <pc:sldMk cId="231210331" sldId="660"/>
            <ac:spMk id="1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7:28.911" v="1351" actId="1076"/>
          <ac:spMkLst>
            <pc:docMk/>
            <pc:sldMk cId="231210331" sldId="660"/>
            <ac:spMk id="1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7:28.911" v="1351" actId="1076"/>
          <ac:spMkLst>
            <pc:docMk/>
            <pc:sldMk cId="231210331" sldId="660"/>
            <ac:spMk id="1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8:02.721" v="1365" actId="2711"/>
          <ac:spMkLst>
            <pc:docMk/>
            <pc:sldMk cId="231210331" sldId="660"/>
            <ac:spMk id="1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7:28.911" v="1351" actId="1076"/>
          <ac:spMkLst>
            <pc:docMk/>
            <pc:sldMk cId="231210331" sldId="660"/>
            <ac:spMk id="21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20:45:27.539" v="1303" actId="478"/>
          <ac:grpSpMkLst>
            <pc:docMk/>
            <pc:sldMk cId="231210331" sldId="66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231210331" sldId="66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7:28.911" v="1351" actId="1076"/>
          <ac:cxnSpMkLst>
            <pc:docMk/>
            <pc:sldMk cId="231210331" sldId="66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7:28.911" v="1351" actId="1076"/>
          <ac:cxnSpMkLst>
            <pc:docMk/>
            <pc:sldMk cId="231210331" sldId="660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7:28.911" v="1351" actId="1076"/>
          <ac:cxnSpMkLst>
            <pc:docMk/>
            <pc:sldMk cId="231210331" sldId="660"/>
            <ac:cxnSpMk id="19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BA5118CB-F233-4986-A428-83D595BAABF7}" dt="2023-08-25T20:17:45.199" v="904"/>
        <pc:sldMkLst>
          <pc:docMk/>
          <pc:sldMk cId="3340067803" sldId="697"/>
        </pc:sldMkLst>
        <pc:spChg chg="add mod">
          <ac:chgData name="Stewart Gale" userId="3647ddd2-6040-41ae-a96d-232c23482af8" providerId="ADAL" clId="{BA5118CB-F233-4986-A428-83D595BAABF7}" dt="2023-08-25T20:12:21.604" v="816" actId="20577"/>
          <ac:spMkLst>
            <pc:docMk/>
            <pc:sldMk cId="3340067803" sldId="697"/>
            <ac:spMk id="2" creationId="{CF977850-2747-3B78-D872-F1E34364D7BF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340067803" sldId="697"/>
            <ac:spMk id="3" creationId="{00000000-0000-0000-0000-000000000000}"/>
          </ac:spMkLst>
        </pc:spChg>
        <pc:spChg chg="add mod">
          <ac:chgData name="Stewart Gale" userId="3647ddd2-6040-41ae-a96d-232c23482af8" providerId="ADAL" clId="{BA5118CB-F233-4986-A428-83D595BAABF7}" dt="2023-08-25T20:13:12.114" v="875" actId="14100"/>
          <ac:spMkLst>
            <pc:docMk/>
            <pc:sldMk cId="3340067803" sldId="697"/>
            <ac:spMk id="3" creationId="{00F4AAC6-2C4A-E329-499C-652689C5E33F}"/>
          </ac:spMkLst>
        </pc:spChg>
        <pc:spChg chg="del mod">
          <ac:chgData name="Stewart Gale" userId="3647ddd2-6040-41ae-a96d-232c23482af8" providerId="ADAL" clId="{BA5118CB-F233-4986-A428-83D595BAABF7}" dt="2023-08-25T20:09:34.130" v="666" actId="478"/>
          <ac:spMkLst>
            <pc:docMk/>
            <pc:sldMk cId="3340067803" sldId="697"/>
            <ac:spMk id="1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13:18.368" v="880" actId="403"/>
          <ac:spMkLst>
            <pc:docMk/>
            <pc:sldMk cId="3340067803" sldId="697"/>
            <ac:spMk id="3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13:18.368" v="880" actId="403"/>
          <ac:spMkLst>
            <pc:docMk/>
            <pc:sldMk cId="3340067803" sldId="697"/>
            <ac:spMk id="3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13:18.368" v="880" actId="403"/>
          <ac:spMkLst>
            <pc:docMk/>
            <pc:sldMk cId="3340067803" sldId="697"/>
            <ac:spMk id="3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13:18.368" v="880" actId="403"/>
          <ac:spMkLst>
            <pc:docMk/>
            <pc:sldMk cId="3340067803" sldId="697"/>
            <ac:spMk id="3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13:18.368" v="880" actId="403"/>
          <ac:spMkLst>
            <pc:docMk/>
            <pc:sldMk cId="3340067803" sldId="697"/>
            <ac:spMk id="39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13:18.368" v="880" actId="403"/>
          <ac:spMkLst>
            <pc:docMk/>
            <pc:sldMk cId="3340067803" sldId="697"/>
            <ac:spMk id="40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13:20.945" v="881" actId="1076"/>
          <ac:spMkLst>
            <pc:docMk/>
            <pc:sldMk cId="3340067803" sldId="697"/>
            <ac:spMk id="42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09:53:50.440" v="645" actId="478"/>
          <ac:grpSpMkLst>
            <pc:docMk/>
            <pc:sldMk cId="3340067803" sldId="697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BA5118CB-F233-4986-A428-83D595BAABF7}" dt="2023-08-25T20:13:18.368" v="880" actId="403"/>
          <ac:grpSpMkLst>
            <pc:docMk/>
            <pc:sldMk cId="3340067803" sldId="697"/>
            <ac:grpSpMk id="11" creationId="{A1712C5F-14E2-44F2-8EBE-DD28F84D36C3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340067803" sldId="69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13:18.368" v="880" actId="403"/>
          <ac:cxnSpMkLst>
            <pc:docMk/>
            <pc:sldMk cId="3340067803" sldId="697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13:18.368" v="880" actId="403"/>
          <ac:cxnSpMkLst>
            <pc:docMk/>
            <pc:sldMk cId="3340067803" sldId="697"/>
            <ac:cxnSpMk id="3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BA5118CB-F233-4986-A428-83D595BAABF7}" dt="2023-08-25T20:45:24.221" v="1302" actId="1076"/>
        <pc:sldMkLst>
          <pc:docMk/>
          <pc:sldMk cId="539475964" sldId="698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39475964" sldId="698"/>
            <ac:spMk id="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0.065" v="1280" actId="1076"/>
          <ac:spMkLst>
            <pc:docMk/>
            <pc:sldMk cId="539475964" sldId="698"/>
            <ac:spMk id="3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6.940" v="1281" actId="1076"/>
          <ac:spMkLst>
            <pc:docMk/>
            <pc:sldMk cId="539475964" sldId="698"/>
            <ac:spMk id="3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6.940" v="1281" actId="1076"/>
          <ac:spMkLst>
            <pc:docMk/>
            <pc:sldMk cId="539475964" sldId="698"/>
            <ac:spMk id="3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6.940" v="1281" actId="1076"/>
          <ac:spMkLst>
            <pc:docMk/>
            <pc:sldMk cId="539475964" sldId="698"/>
            <ac:spMk id="3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6.940" v="1281" actId="1076"/>
          <ac:spMkLst>
            <pc:docMk/>
            <pc:sldMk cId="539475964" sldId="698"/>
            <ac:spMk id="3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5:24.221" v="1302" actId="1076"/>
          <ac:spMkLst>
            <pc:docMk/>
            <pc:sldMk cId="539475964" sldId="698"/>
            <ac:spMk id="39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6.940" v="1281" actId="1076"/>
          <ac:spMkLst>
            <pc:docMk/>
            <pc:sldMk cId="539475964" sldId="698"/>
            <ac:spMk id="40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6.940" v="1281" actId="1076"/>
          <ac:spMkLst>
            <pc:docMk/>
            <pc:sldMk cId="539475964" sldId="698"/>
            <ac:spMk id="41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6.940" v="1281" actId="1076"/>
          <ac:spMkLst>
            <pc:docMk/>
            <pc:sldMk cId="539475964" sldId="698"/>
            <ac:spMk id="4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55.805" v="1286" actId="207"/>
          <ac:spMkLst>
            <pc:docMk/>
            <pc:sldMk cId="539475964" sldId="698"/>
            <ac:spMk id="4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3:06.940" v="1281" actId="1076"/>
          <ac:spMkLst>
            <pc:docMk/>
            <pc:sldMk cId="539475964" sldId="698"/>
            <ac:spMk id="47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20:39:00.600" v="1206" actId="478"/>
          <ac:grpSpMkLst>
            <pc:docMk/>
            <pc:sldMk cId="539475964" sldId="69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539475964" sldId="69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3:06.940" v="1281" actId="1076"/>
          <ac:cxnSpMkLst>
            <pc:docMk/>
            <pc:sldMk cId="539475964" sldId="698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3:06.940" v="1281" actId="1076"/>
          <ac:cxnSpMkLst>
            <pc:docMk/>
            <pc:sldMk cId="539475964" sldId="698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3:06.940" v="1281" actId="1076"/>
          <ac:cxnSpMkLst>
            <pc:docMk/>
            <pc:sldMk cId="539475964" sldId="698"/>
            <ac:cxnSpMk id="46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A5118CB-F233-4986-A428-83D595BAABF7}" dt="2023-08-25T20:33:04.679" v="1128" actId="1076"/>
        <pc:sldMkLst>
          <pc:docMk/>
          <pc:sldMk cId="3629905229" sldId="699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629905229" sldId="699"/>
            <ac:spMk id="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33:04.679" v="1128" actId="1076"/>
          <ac:spMkLst>
            <pc:docMk/>
            <pc:sldMk cId="3629905229" sldId="699"/>
            <ac:spMk id="5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1:56.707" v="1111" actId="165"/>
          <ac:spMkLst>
            <pc:docMk/>
            <pc:sldMk cId="3629905229" sldId="699"/>
            <ac:spMk id="8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1:56.707" v="1111" actId="165"/>
          <ac:spMkLst>
            <pc:docMk/>
            <pc:sldMk cId="3629905229" sldId="699"/>
            <ac:spMk id="9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1:56.707" v="1111" actId="165"/>
          <ac:spMkLst>
            <pc:docMk/>
            <pc:sldMk cId="3629905229" sldId="699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1:56.707" v="1111" actId="165"/>
          <ac:spMkLst>
            <pc:docMk/>
            <pc:sldMk cId="3629905229" sldId="699"/>
            <ac:spMk id="1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31:31.849" v="1108" actId="2711"/>
          <ac:spMkLst>
            <pc:docMk/>
            <pc:sldMk cId="3629905229" sldId="699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1:56.707" v="1111" actId="165"/>
          <ac:spMkLst>
            <pc:docMk/>
            <pc:sldMk cId="3629905229" sldId="699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1:56.707" v="1111" actId="165"/>
          <ac:spMkLst>
            <pc:docMk/>
            <pc:sldMk cId="3629905229" sldId="699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1:56.707" v="1111" actId="165"/>
          <ac:spMkLst>
            <pc:docMk/>
            <pc:sldMk cId="3629905229" sldId="699"/>
            <ac:spMk id="19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20:28:47.085" v="1057" actId="478"/>
          <ac:grpSpMkLst>
            <pc:docMk/>
            <pc:sldMk cId="3629905229" sldId="699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BA5118CB-F233-4986-A428-83D595BAABF7}" dt="2023-08-25T20:31:56.707" v="1111" actId="165"/>
          <ac:grpSpMkLst>
            <pc:docMk/>
            <pc:sldMk cId="3629905229" sldId="699"/>
            <ac:grpSpMk id="11" creationId="{DEAA2DE2-3080-DBF0-4409-A3CD968771D4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629905229" sldId="699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31:56.707" v="1111" actId="165"/>
          <ac:cxnSpMkLst>
            <pc:docMk/>
            <pc:sldMk cId="3629905229" sldId="699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31:56.707" v="1111" actId="165"/>
          <ac:cxnSpMkLst>
            <pc:docMk/>
            <pc:sldMk cId="3629905229" sldId="699"/>
            <ac:cxnSpMk id="7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BA5118CB-F233-4986-A428-83D595BAABF7}" dt="2023-08-25T20:36:10.129" v="1163"/>
        <pc:sldMkLst>
          <pc:docMk/>
          <pc:sldMk cId="3739844643" sldId="700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3739844643" sldId="700"/>
            <ac:spMk id="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34:55.218" v="1149" actId="1076"/>
          <ac:spMkLst>
            <pc:docMk/>
            <pc:sldMk cId="3739844643" sldId="700"/>
            <ac:spMk id="5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5:41.699" v="1157" actId="165"/>
          <ac:spMkLst>
            <pc:docMk/>
            <pc:sldMk cId="3739844643" sldId="700"/>
            <ac:spMk id="8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5:41.699" v="1157" actId="165"/>
          <ac:spMkLst>
            <pc:docMk/>
            <pc:sldMk cId="3739844643" sldId="700"/>
            <ac:spMk id="9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5:41.699" v="1157" actId="165"/>
          <ac:spMkLst>
            <pc:docMk/>
            <pc:sldMk cId="3739844643" sldId="700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5:41.699" v="1157" actId="165"/>
          <ac:spMkLst>
            <pc:docMk/>
            <pc:sldMk cId="3739844643" sldId="700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5:41.699" v="1157" actId="165"/>
          <ac:spMkLst>
            <pc:docMk/>
            <pc:sldMk cId="3739844643" sldId="700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5:41.699" v="1157" actId="165"/>
          <ac:spMkLst>
            <pc:docMk/>
            <pc:sldMk cId="3739844643" sldId="700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35:41.699" v="1157" actId="165"/>
          <ac:spMkLst>
            <pc:docMk/>
            <pc:sldMk cId="3739844643" sldId="700"/>
            <ac:spMk id="19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20:33:34.407" v="1129" actId="478"/>
          <ac:spMkLst>
            <pc:docMk/>
            <pc:sldMk cId="3739844643" sldId="700"/>
            <ac:spMk id="25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20:32:41.440" v="1119" actId="478"/>
          <ac:grpSpMkLst>
            <pc:docMk/>
            <pc:sldMk cId="3739844643" sldId="700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BA5118CB-F233-4986-A428-83D595BAABF7}" dt="2023-08-25T20:35:41.699" v="1157" actId="165"/>
          <ac:grpSpMkLst>
            <pc:docMk/>
            <pc:sldMk cId="3739844643" sldId="700"/>
            <ac:grpSpMk id="12" creationId="{5A361079-63F9-2B0E-1CD7-E9D0578C4381}"/>
          </ac:grpSpMkLst>
        </pc:grpChg>
        <pc:graphicFrameChg chg="add mod modGraphic">
          <ac:chgData name="Stewart Gale" userId="3647ddd2-6040-41ae-a96d-232c23482af8" providerId="ADAL" clId="{BA5118CB-F233-4986-A428-83D595BAABF7}" dt="2023-08-25T20:35:19.250" v="1153" actId="1076"/>
          <ac:graphicFrameMkLst>
            <pc:docMk/>
            <pc:sldMk cId="3739844643" sldId="700"/>
            <ac:graphicFrameMk id="11" creationId="{09C1C9BC-23EA-6CF4-3BE5-8E32B1A5C56D}"/>
          </ac:graphicFrameMkLst>
        </pc:graphicFrame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3739844643" sldId="700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35:41.699" v="1157" actId="165"/>
          <ac:cxnSpMkLst>
            <pc:docMk/>
            <pc:sldMk cId="3739844643" sldId="700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35:41.699" v="1157" actId="165"/>
          <ac:cxnSpMkLst>
            <pc:docMk/>
            <pc:sldMk cId="3739844643" sldId="700"/>
            <ac:cxnSpMk id="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A5118CB-F233-4986-A428-83D595BAABF7}" dt="2023-08-25T20:27:02.646" v="1056"/>
        <pc:sldMkLst>
          <pc:docMk/>
          <pc:sldMk cId="1672838755" sldId="701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1672838755" sldId="701"/>
            <ac:spMk id="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23:10.090" v="1004" actId="1076"/>
          <ac:spMkLst>
            <pc:docMk/>
            <pc:sldMk cId="1672838755" sldId="701"/>
            <ac:spMk id="5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6:33.071" v="1048" actId="165"/>
          <ac:spMkLst>
            <pc:docMk/>
            <pc:sldMk cId="1672838755" sldId="701"/>
            <ac:spMk id="8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6:33.071" v="1048" actId="165"/>
          <ac:spMkLst>
            <pc:docMk/>
            <pc:sldMk cId="1672838755" sldId="701"/>
            <ac:spMk id="9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6:33.071" v="1048" actId="165"/>
          <ac:spMkLst>
            <pc:docMk/>
            <pc:sldMk cId="1672838755" sldId="701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6:33.071" v="1048" actId="165"/>
          <ac:spMkLst>
            <pc:docMk/>
            <pc:sldMk cId="1672838755" sldId="701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6:33.071" v="1048" actId="165"/>
          <ac:spMkLst>
            <pc:docMk/>
            <pc:sldMk cId="1672838755" sldId="701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6:33.071" v="1048" actId="165"/>
          <ac:spMkLst>
            <pc:docMk/>
            <pc:sldMk cId="1672838755" sldId="701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6:33.071" v="1048" actId="165"/>
          <ac:spMkLst>
            <pc:docMk/>
            <pc:sldMk cId="1672838755" sldId="701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6:40.054" v="1049" actId="403"/>
          <ac:spMkLst>
            <pc:docMk/>
            <pc:sldMk cId="1672838755" sldId="701"/>
            <ac:spMk id="2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26:06.350" v="1044" actId="1076"/>
          <ac:spMkLst>
            <pc:docMk/>
            <pc:sldMk cId="1672838755" sldId="701"/>
            <ac:spMk id="25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20:22:50.224" v="997" actId="478"/>
          <ac:grpSpMkLst>
            <pc:docMk/>
            <pc:sldMk cId="1672838755" sldId="701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BA5118CB-F233-4986-A428-83D595BAABF7}" dt="2023-08-25T20:26:33.071" v="1048" actId="165"/>
          <ac:grpSpMkLst>
            <pc:docMk/>
            <pc:sldMk cId="1672838755" sldId="701"/>
            <ac:grpSpMk id="15" creationId="{1DD0ABF6-1C95-1309-4CDC-8199E6190BCC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1672838755" sldId="701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26:33.071" v="1048" actId="165"/>
          <ac:cxnSpMkLst>
            <pc:docMk/>
            <pc:sldMk cId="1672838755" sldId="701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26:33.071" v="1048" actId="165"/>
          <ac:cxnSpMkLst>
            <pc:docMk/>
            <pc:sldMk cId="1672838755" sldId="701"/>
            <ac:cxnSpMk id="7" creationId="{00000000-0000-0000-0000-000000000000}"/>
          </ac:cxnSpMkLst>
        </pc:cxnChg>
      </pc:sldChg>
      <pc:sldChg chg="delSp modSp del mod">
        <pc:chgData name="Stewart Gale" userId="3647ddd2-6040-41ae-a96d-232c23482af8" providerId="ADAL" clId="{BA5118CB-F233-4986-A428-83D595BAABF7}" dt="2023-08-25T20:22:47.312" v="996" actId="47"/>
        <pc:sldMkLst>
          <pc:docMk/>
          <pc:sldMk cId="588031019" sldId="702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9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1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1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1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1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1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588031019" sldId="702"/>
            <ac:spMk id="19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20:22:33.858" v="995" actId="478"/>
          <ac:grpSpMkLst>
            <pc:docMk/>
            <pc:sldMk cId="588031019" sldId="70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588031019" sldId="70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588031019" sldId="70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588031019" sldId="702"/>
            <ac:cxnSpMk id="7" creationId="{00000000-0000-0000-0000-000000000000}"/>
          </ac:cxnSpMkLst>
        </pc:cxnChg>
      </pc:sldChg>
      <pc:sldChg chg="delSp modSp mod">
        <pc:chgData name="Stewart Gale" userId="3647ddd2-6040-41ae-a96d-232c23482af8" providerId="ADAL" clId="{BA5118CB-F233-4986-A428-83D595BAABF7}" dt="2023-08-25T20:49:15.750" v="1381" actId="2711"/>
        <pc:sldMkLst>
          <pc:docMk/>
          <pc:sldMk cId="1059981768" sldId="704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1059981768" sldId="704"/>
            <ac:spMk id="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8:16.985" v="1367" actId="1076"/>
          <ac:spMkLst>
            <pc:docMk/>
            <pc:sldMk cId="1059981768" sldId="704"/>
            <ac:spMk id="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8:59.022" v="1375" actId="1076"/>
          <ac:spMkLst>
            <pc:docMk/>
            <pc:sldMk cId="1059981768" sldId="704"/>
            <ac:spMk id="10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9:15.750" v="1381" actId="2711"/>
          <ac:spMkLst>
            <pc:docMk/>
            <pc:sldMk cId="1059981768" sldId="704"/>
            <ac:spMk id="1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8:25.134" v="1369" actId="2711"/>
          <ac:spMkLst>
            <pc:docMk/>
            <pc:sldMk cId="1059981768" sldId="704"/>
            <ac:spMk id="1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8:16.985" v="1367" actId="1076"/>
          <ac:spMkLst>
            <pc:docMk/>
            <pc:sldMk cId="1059981768" sldId="704"/>
            <ac:spMk id="19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8:29.162" v="1370" actId="1076"/>
          <ac:spMkLst>
            <pc:docMk/>
            <pc:sldMk cId="1059981768" sldId="704"/>
            <ac:spMk id="21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20:48:16.985" v="1367" actId="1076"/>
          <ac:spMkLst>
            <pc:docMk/>
            <pc:sldMk cId="1059981768" sldId="704"/>
            <ac:spMk id="23" creationId="{73ED0B6A-3FE7-4316-A3FF-1CCEA0ABE88A}"/>
          </ac:spMkLst>
        </pc:spChg>
        <pc:grpChg chg="del mod">
          <ac:chgData name="Stewart Gale" userId="3647ddd2-6040-41ae-a96d-232c23482af8" providerId="ADAL" clId="{BA5118CB-F233-4986-A428-83D595BAABF7}" dt="2023-08-25T20:48:07.145" v="1366" actId="478"/>
          <ac:grpSpMkLst>
            <pc:docMk/>
            <pc:sldMk cId="1059981768" sldId="704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1059981768" sldId="704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8:56.834" v="1374" actId="14100"/>
          <ac:cxnSpMkLst>
            <pc:docMk/>
            <pc:sldMk cId="1059981768" sldId="704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9:04.500" v="1376" actId="14100"/>
          <ac:cxnSpMkLst>
            <pc:docMk/>
            <pc:sldMk cId="1059981768" sldId="704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8:49.437" v="1372" actId="692"/>
          <ac:cxnSpMkLst>
            <pc:docMk/>
            <pc:sldMk cId="1059981768" sldId="704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8:49.437" v="1372" actId="692"/>
          <ac:cxnSpMkLst>
            <pc:docMk/>
            <pc:sldMk cId="1059981768" sldId="704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20:48:49.437" v="1372" actId="692"/>
          <ac:cxnSpMkLst>
            <pc:docMk/>
            <pc:sldMk cId="1059981768" sldId="704"/>
            <ac:cxnSpMk id="20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BA5118CB-F233-4986-A428-83D595BAABF7}" dt="2023-08-25T09:27:50.266" v="126" actId="403"/>
        <pc:sldMkLst>
          <pc:docMk/>
          <pc:sldMk cId="491387962" sldId="705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491387962" sldId="705"/>
            <ac:spMk id="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50.266" v="126" actId="403"/>
          <ac:spMkLst>
            <pc:docMk/>
            <pc:sldMk cId="491387962" sldId="705"/>
            <ac:spMk id="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1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2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2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2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2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2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2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2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29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30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31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3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33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3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3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3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27.880" v="121" actId="1076"/>
          <ac:spMkLst>
            <pc:docMk/>
            <pc:sldMk cId="491387962" sldId="705"/>
            <ac:spMk id="3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32.998" v="122" actId="207"/>
          <ac:spMkLst>
            <pc:docMk/>
            <pc:sldMk cId="491387962" sldId="705"/>
            <ac:spMk id="3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32.998" v="122" actId="207"/>
          <ac:spMkLst>
            <pc:docMk/>
            <pc:sldMk cId="491387962" sldId="705"/>
            <ac:spMk id="39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32.998" v="122" actId="207"/>
          <ac:spMkLst>
            <pc:docMk/>
            <pc:sldMk cId="491387962" sldId="705"/>
            <ac:spMk id="40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32.998" v="122" actId="207"/>
          <ac:spMkLst>
            <pc:docMk/>
            <pc:sldMk cId="491387962" sldId="705"/>
            <ac:spMk id="41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32.998" v="122" actId="207"/>
          <ac:spMkLst>
            <pc:docMk/>
            <pc:sldMk cId="491387962" sldId="705"/>
            <ac:spMk id="4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27:32.998" v="122" actId="207"/>
          <ac:spMkLst>
            <pc:docMk/>
            <pc:sldMk cId="491387962" sldId="705"/>
            <ac:spMk id="43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09:23:25.153" v="21" actId="478"/>
          <ac:grpSpMkLst>
            <pc:docMk/>
            <pc:sldMk cId="491387962" sldId="705"/>
            <ac:grpSpMk id="3" creationId="{00000000-0000-0000-0000-000000000000}"/>
          </ac:grpSpMkLst>
        </pc:grpChg>
        <pc:picChg chg="add del mod">
          <ac:chgData name="Stewart Gale" userId="3647ddd2-6040-41ae-a96d-232c23482af8" providerId="ADAL" clId="{BA5118CB-F233-4986-A428-83D595BAABF7}" dt="2023-08-25T09:26:56.399" v="113" actId="478"/>
          <ac:picMkLst>
            <pc:docMk/>
            <pc:sldMk cId="491387962" sldId="705"/>
            <ac:picMk id="2" creationId="{298F546A-1409-C8F3-631B-84F35F485B6D}"/>
          </ac:picMkLst>
        </pc:picChg>
        <pc:picChg chg="del mod">
          <ac:chgData name="Stewart Gale" userId="3647ddd2-6040-41ae-a96d-232c23482af8" providerId="ADAL" clId="{BA5118CB-F233-4986-A428-83D595BAABF7}" dt="2023-08-25T09:26:54.352" v="112" actId="478"/>
          <ac:picMkLst>
            <pc:docMk/>
            <pc:sldMk cId="491387962" sldId="705"/>
            <ac:picMk id="13" creationId="{00000000-0000-0000-0000-000000000000}"/>
          </ac:picMkLst>
        </pc:pic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491387962" sldId="705"/>
            <ac:cxnSpMk id="5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A5118CB-F233-4986-A428-83D595BAABF7}" dt="2023-08-25T20:17:26.126" v="902" actId="1076"/>
        <pc:sldMkLst>
          <pc:docMk/>
          <pc:sldMk cId="1323283948" sldId="709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1323283948" sldId="709"/>
            <ac:spMk id="3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09:54:20.271" v="646" actId="478"/>
          <ac:spMkLst>
            <pc:docMk/>
            <pc:sldMk cId="1323283948" sldId="709"/>
            <ac:spMk id="5" creationId="{00000000-0000-0000-0000-000000000000}"/>
          </ac:spMkLst>
        </pc:spChg>
        <pc:spChg chg="add mod">
          <ac:chgData name="Stewart Gale" userId="3647ddd2-6040-41ae-a96d-232c23482af8" providerId="ADAL" clId="{BA5118CB-F233-4986-A428-83D595BAABF7}" dt="2023-08-25T20:11:29.645" v="791" actId="1076"/>
          <ac:spMkLst>
            <pc:docMk/>
            <pc:sldMk cId="1323283948" sldId="709"/>
            <ac:spMk id="6" creationId="{1E5E4968-D59B-361C-FE4D-ACCB84CA6F67}"/>
          </ac:spMkLst>
        </pc:spChg>
        <pc:spChg chg="add mod">
          <ac:chgData name="Stewart Gale" userId="3647ddd2-6040-41ae-a96d-232c23482af8" providerId="ADAL" clId="{BA5118CB-F233-4986-A428-83D595BAABF7}" dt="2023-08-25T20:17:26.126" v="902" actId="1076"/>
          <ac:spMkLst>
            <pc:docMk/>
            <pc:sldMk cId="1323283948" sldId="709"/>
            <ac:spMk id="7" creationId="{21D6D6B2-7C25-D7AB-5C31-795F2D3D0C83}"/>
          </ac:spMkLst>
        </pc:spChg>
        <pc:spChg chg="mod">
          <ac:chgData name="Stewart Gale" userId="3647ddd2-6040-41ae-a96d-232c23482af8" providerId="ADAL" clId="{BA5118CB-F233-4986-A428-83D595BAABF7}" dt="2023-08-25T09:52:20.172" v="528" actId="1076"/>
          <ac:spMkLst>
            <pc:docMk/>
            <pc:sldMk cId="1323283948" sldId="709"/>
            <ac:spMk id="1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52:17.604" v="527" actId="1076"/>
          <ac:spMkLst>
            <pc:docMk/>
            <pc:sldMk cId="1323283948" sldId="709"/>
            <ac:spMk id="1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51:41.316" v="508" actId="1582"/>
          <ac:spMkLst>
            <pc:docMk/>
            <pc:sldMk cId="1323283948" sldId="709"/>
            <ac:spMk id="15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51:50.279" v="511" actId="208"/>
          <ac:spMkLst>
            <pc:docMk/>
            <pc:sldMk cId="1323283948" sldId="709"/>
            <ac:spMk id="1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51:20.297" v="504" actId="1582"/>
          <ac:spMkLst>
            <pc:docMk/>
            <pc:sldMk cId="1323283948" sldId="709"/>
            <ac:spMk id="1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51:23.838" v="505" actId="207"/>
          <ac:spMkLst>
            <pc:docMk/>
            <pc:sldMk cId="1323283948" sldId="709"/>
            <ac:spMk id="1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51:30.056" v="506" actId="207"/>
          <ac:spMkLst>
            <pc:docMk/>
            <pc:sldMk cId="1323283948" sldId="709"/>
            <ac:spMk id="19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51:47.023" v="510" actId="207"/>
          <ac:spMkLst>
            <pc:docMk/>
            <pc:sldMk cId="1323283948" sldId="709"/>
            <ac:spMk id="20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52:31.159" v="535" actId="1076"/>
          <ac:spMkLst>
            <pc:docMk/>
            <pc:sldMk cId="1323283948" sldId="709"/>
            <ac:spMk id="30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09:49:56.392" v="466" actId="478"/>
          <ac:grpSpMkLst>
            <pc:docMk/>
            <pc:sldMk cId="1323283948" sldId="70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1323283948" sldId="70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52:09.660" v="521" actId="692"/>
          <ac:cxnSpMkLst>
            <pc:docMk/>
            <pc:sldMk cId="1323283948" sldId="70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52:09.660" v="521" actId="692"/>
          <ac:cxnSpMkLst>
            <pc:docMk/>
            <pc:sldMk cId="1323283948" sldId="709"/>
            <ac:cxnSpMk id="9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BA5118CB-F233-4986-A428-83D595BAABF7}" dt="2023-08-25T20:22:26.604" v="993" actId="1076"/>
        <pc:sldMkLst>
          <pc:docMk/>
          <pc:sldMk cId="811745135" sldId="710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811745135" sldId="710"/>
            <ac:spMk id="3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20:18:00.138" v="907" actId="478"/>
          <ac:spMkLst>
            <pc:docMk/>
            <pc:sldMk cId="811745135" sldId="710"/>
            <ac:spMk id="5" creationId="{00000000-0000-0000-0000-000000000000}"/>
          </ac:spMkLst>
        </pc:spChg>
        <pc:spChg chg="add mod">
          <ac:chgData name="Stewart Gale" userId="3647ddd2-6040-41ae-a96d-232c23482af8" providerId="ADAL" clId="{BA5118CB-F233-4986-A428-83D595BAABF7}" dt="2023-08-25T20:22:26.604" v="993" actId="1076"/>
          <ac:spMkLst>
            <pc:docMk/>
            <pc:sldMk cId="811745135" sldId="710"/>
            <ac:spMk id="7" creationId="{AFDF5224-2C3C-F58F-CEAF-09229EB9D271}"/>
          </ac:spMkLst>
        </pc:spChg>
        <pc:spChg chg="mod topLvl">
          <ac:chgData name="Stewart Gale" userId="3647ddd2-6040-41ae-a96d-232c23482af8" providerId="ADAL" clId="{BA5118CB-F233-4986-A428-83D595BAABF7}" dt="2023-08-25T20:21:44.111" v="947" actId="1076"/>
          <ac:spMkLst>
            <pc:docMk/>
            <pc:sldMk cId="811745135" sldId="710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1:39.151" v="946" actId="1035"/>
          <ac:spMkLst>
            <pc:docMk/>
            <pc:sldMk cId="811745135" sldId="710"/>
            <ac:spMk id="14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20:18:35.838" v="908" actId="478"/>
          <ac:spMkLst>
            <pc:docMk/>
            <pc:sldMk cId="811745135" sldId="710"/>
            <ac:spMk id="18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20:18:35.838" v="908" actId="478"/>
          <ac:spMkLst>
            <pc:docMk/>
            <pc:sldMk cId="811745135" sldId="710"/>
            <ac:spMk id="19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20:18:35.838" v="908" actId="478"/>
          <ac:spMkLst>
            <pc:docMk/>
            <pc:sldMk cId="811745135" sldId="710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1:39.151" v="946" actId="1035"/>
          <ac:spMkLst>
            <pc:docMk/>
            <pc:sldMk cId="811745135" sldId="710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1:39.151" v="946" actId="1035"/>
          <ac:spMkLst>
            <pc:docMk/>
            <pc:sldMk cId="811745135" sldId="710"/>
            <ac:spMk id="24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1:39.151" v="946" actId="1035"/>
          <ac:spMkLst>
            <pc:docMk/>
            <pc:sldMk cId="811745135" sldId="710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20:21:39.151" v="946" actId="1035"/>
          <ac:spMkLst>
            <pc:docMk/>
            <pc:sldMk cId="811745135" sldId="710"/>
            <ac:spMk id="27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20:18:41.062" v="909" actId="478"/>
          <ac:spMkLst>
            <pc:docMk/>
            <pc:sldMk cId="811745135" sldId="710"/>
            <ac:spMk id="30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20:13:34.243" v="882" actId="478"/>
          <ac:grpSpMkLst>
            <pc:docMk/>
            <pc:sldMk cId="811745135" sldId="710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BA5118CB-F233-4986-A428-83D595BAABF7}" dt="2023-08-25T20:20:05.152" v="930" actId="165"/>
          <ac:grpSpMkLst>
            <pc:docMk/>
            <pc:sldMk cId="811745135" sldId="710"/>
            <ac:grpSpMk id="11" creationId="{48F44D94-1EAA-029C-3118-7A92E02AAA5A}"/>
          </ac:grpSpMkLst>
        </pc:grpChg>
        <pc:graphicFrameChg chg="add mod modGraphic">
          <ac:chgData name="Stewart Gale" userId="3647ddd2-6040-41ae-a96d-232c23482af8" providerId="ADAL" clId="{BA5118CB-F233-4986-A428-83D595BAABF7}" dt="2023-08-25T20:21:30.822" v="945" actId="113"/>
          <ac:graphicFrameMkLst>
            <pc:docMk/>
            <pc:sldMk cId="811745135" sldId="710"/>
            <ac:graphicFrameMk id="13" creationId="{C67B8608-7845-F92A-81B6-D6616930B900}"/>
          </ac:graphicFrameMkLst>
        </pc:graphicFrameChg>
        <pc:picChg chg="del mod">
          <ac:chgData name="Stewart Gale" userId="3647ddd2-6040-41ae-a96d-232c23482af8" providerId="ADAL" clId="{BA5118CB-F233-4986-A428-83D595BAABF7}" dt="2023-08-25T20:18:35.838" v="908" actId="478"/>
          <ac:picMkLst>
            <pc:docMk/>
            <pc:sldMk cId="811745135" sldId="710"/>
            <ac:picMk id="6" creationId="{00000000-0000-0000-0000-000000000000}"/>
          </ac:picMkLst>
        </pc:picChg>
        <pc:picChg chg="mod topLvl">
          <ac:chgData name="Stewart Gale" userId="3647ddd2-6040-41ae-a96d-232c23482af8" providerId="ADAL" clId="{BA5118CB-F233-4986-A428-83D595BAABF7}" dt="2023-08-25T20:21:39.151" v="946" actId="1035"/>
          <ac:picMkLst>
            <pc:docMk/>
            <pc:sldMk cId="811745135" sldId="710"/>
            <ac:picMk id="22" creationId="{00000000-0000-0000-0000-000000000000}"/>
          </ac:picMkLst>
        </pc:pic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811745135" sldId="710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21:39.151" v="946" actId="1035"/>
          <ac:cxnSpMkLst>
            <pc:docMk/>
            <pc:sldMk cId="811745135" sldId="710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20:21:39.151" v="946" actId="1035"/>
          <ac:cxnSpMkLst>
            <pc:docMk/>
            <pc:sldMk cId="811745135" sldId="710"/>
            <ac:cxnSpMk id="9" creationId="{00000000-0000-0000-0000-000000000000}"/>
          </ac:cxnSpMkLst>
        </pc:cxnChg>
      </pc:sldChg>
      <pc:sldChg chg="addSp delSp modSp del mod addAnim delAnim modNotes">
        <pc:chgData name="Stewart Gale" userId="3647ddd2-6040-41ae-a96d-232c23482af8" providerId="ADAL" clId="{BA5118CB-F233-4986-A428-83D595BAABF7}" dt="2023-08-25T09:36:01.626" v="227" actId="47"/>
        <pc:sldMkLst>
          <pc:docMk/>
          <pc:sldMk cId="130249570" sldId="711"/>
        </pc:sldMkLst>
        <pc:spChg chg="add del mod">
          <ac:chgData name="Stewart Gale" userId="3647ddd2-6040-41ae-a96d-232c23482af8" providerId="ADAL" clId="{BA5118CB-F233-4986-A428-83D595BAABF7}" dt="2023-08-25T09:32:43.234" v="178" actId="21"/>
          <ac:spMkLst>
            <pc:docMk/>
            <pc:sldMk cId="130249570" sldId="711"/>
            <ac:spMk id="2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31:13.167" v="157" actId="1076"/>
          <ac:spMkLst>
            <pc:docMk/>
            <pc:sldMk cId="130249570" sldId="711"/>
            <ac:spMk id="47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09:28:35.543" v="131" actId="165"/>
          <ac:spMkLst>
            <pc:docMk/>
            <pc:sldMk cId="130249570" sldId="711"/>
            <ac:spMk id="54" creationId="{00000000-0000-0000-0000-000000000000}"/>
          </ac:spMkLst>
        </pc:spChg>
        <pc:spChg chg="mod topLvl">
          <ac:chgData name="Stewart Gale" userId="3647ddd2-6040-41ae-a96d-232c23482af8" providerId="ADAL" clId="{BA5118CB-F233-4986-A428-83D595BAABF7}" dt="2023-08-25T09:31:25.077" v="161" actId="20577"/>
          <ac:spMkLst>
            <pc:docMk/>
            <pc:sldMk cId="130249570" sldId="711"/>
            <ac:spMk id="55" creationId="{00000000-0000-0000-0000-000000000000}"/>
          </ac:spMkLst>
        </pc:spChg>
        <pc:spChg chg="add del mod">
          <ac:chgData name="Stewart Gale" userId="3647ddd2-6040-41ae-a96d-232c23482af8" providerId="ADAL" clId="{BA5118CB-F233-4986-A428-83D595BAABF7}" dt="2023-08-25T09:32:43.234" v="178" actId="21"/>
          <ac:spMkLst>
            <pc:docMk/>
            <pc:sldMk cId="130249570" sldId="711"/>
            <ac:spMk id="56" creationId="{00000000-0000-0000-0000-000000000000}"/>
          </ac:spMkLst>
        </pc:spChg>
        <pc:spChg chg="add del mod">
          <ac:chgData name="Stewart Gale" userId="3647ddd2-6040-41ae-a96d-232c23482af8" providerId="ADAL" clId="{BA5118CB-F233-4986-A428-83D595BAABF7}" dt="2023-08-25T09:32:43.234" v="178" actId="21"/>
          <ac:spMkLst>
            <pc:docMk/>
            <pc:sldMk cId="130249570" sldId="711"/>
            <ac:spMk id="60" creationId="{00000000-0000-0000-0000-000000000000}"/>
          </ac:spMkLst>
        </pc:spChg>
        <pc:spChg chg="add del mod">
          <ac:chgData name="Stewart Gale" userId="3647ddd2-6040-41ae-a96d-232c23482af8" providerId="ADAL" clId="{BA5118CB-F233-4986-A428-83D595BAABF7}" dt="2023-08-25T09:32:43.234" v="178" actId="21"/>
          <ac:spMkLst>
            <pc:docMk/>
            <pc:sldMk cId="130249570" sldId="711"/>
            <ac:spMk id="62" creationId="{00000000-0000-0000-0000-000000000000}"/>
          </ac:spMkLst>
        </pc:spChg>
        <pc:spChg chg="add del mod">
          <ac:chgData name="Stewart Gale" userId="3647ddd2-6040-41ae-a96d-232c23482af8" providerId="ADAL" clId="{BA5118CB-F233-4986-A428-83D595BAABF7}" dt="2023-08-25T09:32:43.234" v="178" actId="21"/>
          <ac:spMkLst>
            <pc:docMk/>
            <pc:sldMk cId="130249570" sldId="711"/>
            <ac:spMk id="64" creationId="{00000000-0000-0000-0000-000000000000}"/>
          </ac:spMkLst>
        </pc:spChg>
        <pc:spChg chg="add del mod">
          <ac:chgData name="Stewart Gale" userId="3647ddd2-6040-41ae-a96d-232c23482af8" providerId="ADAL" clId="{BA5118CB-F233-4986-A428-83D595BAABF7}" dt="2023-08-25T09:32:43.234" v="178" actId="21"/>
          <ac:spMkLst>
            <pc:docMk/>
            <pc:sldMk cId="130249570" sldId="711"/>
            <ac:spMk id="66" creationId="{00000000-0000-0000-0000-000000000000}"/>
          </ac:spMkLst>
        </pc:spChg>
        <pc:spChg chg="add del mod">
          <ac:chgData name="Stewart Gale" userId="3647ddd2-6040-41ae-a96d-232c23482af8" providerId="ADAL" clId="{BA5118CB-F233-4986-A428-83D595BAABF7}" dt="2023-08-25T09:32:43.234" v="178" actId="21"/>
          <ac:spMkLst>
            <pc:docMk/>
            <pc:sldMk cId="130249570" sldId="711"/>
            <ac:spMk id="68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130249570" sldId="711"/>
            <ac:spMk id="7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130249570" sldId="711"/>
            <ac:spMk id="75" creationId="{00000000-0000-0000-0000-000000000000}"/>
          </ac:spMkLst>
        </pc:spChg>
        <pc:grpChg chg="add del mod">
          <ac:chgData name="Stewart Gale" userId="3647ddd2-6040-41ae-a96d-232c23482af8" providerId="ADAL" clId="{BA5118CB-F233-4986-A428-83D595BAABF7}" dt="2023-08-25T09:28:35.543" v="131" actId="165"/>
          <ac:grpSpMkLst>
            <pc:docMk/>
            <pc:sldMk cId="130249570" sldId="711"/>
            <ac:grpSpMk id="2" creationId="{00000000-0000-0000-0000-000000000000}"/>
          </ac:grpSpMkLst>
        </pc:grpChg>
        <pc:grpChg chg="del mod topLvl">
          <ac:chgData name="Stewart Gale" userId="3647ddd2-6040-41ae-a96d-232c23482af8" providerId="ADAL" clId="{BA5118CB-F233-4986-A428-83D595BAABF7}" dt="2023-08-25T09:29:05.858" v="142" actId="478"/>
          <ac:grpSpMkLst>
            <pc:docMk/>
            <pc:sldMk cId="130249570" sldId="711"/>
            <ac:grpSpMk id="3" creationId="{00000000-0000-0000-0000-000000000000}"/>
          </ac:grpSpMkLst>
        </pc:grpChg>
        <pc:grpChg chg="del mod">
          <ac:chgData name="Stewart Gale" userId="3647ddd2-6040-41ae-a96d-232c23482af8" providerId="ADAL" clId="{BA5118CB-F233-4986-A428-83D595BAABF7}" dt="2023-08-25T09:30:58.884" v="152" actId="478"/>
          <ac:grpSpMkLst>
            <pc:docMk/>
            <pc:sldMk cId="130249570" sldId="711"/>
            <ac:grpSpMk id="71" creationId="{00000000-0000-0000-0000-000000000000}"/>
          </ac:grpSpMkLst>
        </pc:grpChg>
        <pc:grpChg chg="del mod">
          <ac:chgData name="Stewart Gale" userId="3647ddd2-6040-41ae-a96d-232c23482af8" providerId="ADAL" clId="{BA5118CB-F233-4986-A428-83D595BAABF7}" dt="2023-08-25T09:29:09.950" v="144" actId="478"/>
          <ac:grpSpMkLst>
            <pc:docMk/>
            <pc:sldMk cId="130249570" sldId="711"/>
            <ac:grpSpMk id="74" creationId="{00000000-0000-0000-0000-000000000000}"/>
          </ac:grpSpMkLst>
        </pc:grpChg>
        <pc:graphicFrameChg chg="del mod modGraphic">
          <ac:chgData name="Stewart Gale" userId="3647ddd2-6040-41ae-a96d-232c23482af8" providerId="ADAL" clId="{BA5118CB-F233-4986-A428-83D595BAABF7}" dt="2023-08-25T09:28:38.789" v="133" actId="478"/>
          <ac:graphicFrameMkLst>
            <pc:docMk/>
            <pc:sldMk cId="130249570" sldId="711"/>
            <ac:graphicFrameMk id="48" creationId="{00000000-0000-0000-0000-000000000000}"/>
          </ac:graphicFrameMkLst>
        </pc:graphicFrame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5" creationId="{00000000-0000-0000-0000-000000000000}"/>
          </ac:cxnSpMkLst>
        </pc:cxnChg>
        <pc:cxnChg chg="del mod">
          <ac:chgData name="Stewart Gale" userId="3647ddd2-6040-41ae-a96d-232c23482af8" providerId="ADAL" clId="{BA5118CB-F233-4986-A428-83D595BAABF7}" dt="2023-08-25T09:29:03.127" v="140" actId="478"/>
          <ac:cxnSpMkLst>
            <pc:docMk/>
            <pc:sldMk cId="130249570" sldId="711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25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0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1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2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3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4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5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6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7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8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3.218" v="138" actId="478"/>
          <ac:cxnSpMkLst>
            <pc:docMk/>
            <pc:sldMk cId="130249570" sldId="711"/>
            <ac:cxnSpMk id="39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40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9.377" v="139" actId="478"/>
          <ac:cxnSpMkLst>
            <pc:docMk/>
            <pc:sldMk cId="130249570" sldId="711"/>
            <ac:cxnSpMk id="41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9.377" v="139" actId="478"/>
          <ac:cxnSpMkLst>
            <pc:docMk/>
            <pc:sldMk cId="130249570" sldId="711"/>
            <ac:cxnSpMk id="42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9.377" v="139" actId="478"/>
          <ac:cxnSpMkLst>
            <pc:docMk/>
            <pc:sldMk cId="130249570" sldId="711"/>
            <ac:cxnSpMk id="43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9.377" v="139" actId="478"/>
          <ac:cxnSpMkLst>
            <pc:docMk/>
            <pc:sldMk cId="130249570" sldId="711"/>
            <ac:cxnSpMk id="44" creationId="{00000000-0000-0000-0000-000000000000}"/>
          </ac:cxnSpMkLst>
        </pc:cxnChg>
        <pc:cxnChg chg="del mod topLvl">
          <ac:chgData name="Stewart Gale" userId="3647ddd2-6040-41ae-a96d-232c23482af8" providerId="ADAL" clId="{BA5118CB-F233-4986-A428-83D595BAABF7}" dt="2023-08-25T09:28:59.377" v="139" actId="478"/>
          <ac:cxnSpMkLst>
            <pc:docMk/>
            <pc:sldMk cId="130249570" sldId="711"/>
            <ac:cxnSpMk id="45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50" creationId="{00000000-0000-0000-0000-000000000000}"/>
          </ac:cxnSpMkLst>
        </pc:cxnChg>
        <pc:cxnChg chg="mod topLvl">
          <ac:chgData name="Stewart Gale" userId="3647ddd2-6040-41ae-a96d-232c23482af8" providerId="ADAL" clId="{BA5118CB-F233-4986-A428-83D595BAABF7}" dt="2023-08-25T09:28:35.543" v="131" actId="165"/>
          <ac:cxnSpMkLst>
            <pc:docMk/>
            <pc:sldMk cId="130249570" sldId="711"/>
            <ac:cxnSpMk id="51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30:58.884" v="152" actId="478"/>
          <ac:cxnSpMkLst>
            <pc:docMk/>
            <pc:sldMk cId="130249570" sldId="711"/>
            <ac:cxnSpMk id="73" creationId="{00000000-0000-0000-0000-000000000000}"/>
          </ac:cxnSpMkLst>
        </pc:cxnChg>
        <pc:cxnChg chg="mod">
          <ac:chgData name="Stewart Gale" userId="3647ddd2-6040-41ae-a96d-232c23482af8" providerId="ADAL" clId="{BA5118CB-F233-4986-A428-83D595BAABF7}" dt="2023-08-25T09:29:09.950" v="144" actId="478"/>
          <ac:cxnSpMkLst>
            <pc:docMk/>
            <pc:sldMk cId="130249570" sldId="711"/>
            <ac:cxnSpMk id="76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BA5118CB-F233-4986-A428-83D595BAABF7}" dt="2023-08-25T21:18:43.590" v="1384" actId="20577"/>
        <pc:sldMkLst>
          <pc:docMk/>
          <pc:sldMk cId="1217638211" sldId="712"/>
        </pc:sld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k cId="1217638211" sldId="712"/>
            <ac:spMk id="3" creationId="{1DCD659B-9B0F-4736-B272-47379BEFFD3A}"/>
          </ac:spMkLst>
        </pc:spChg>
        <pc:spChg chg="mod">
          <ac:chgData name="Stewart Gale" userId="3647ddd2-6040-41ae-a96d-232c23482af8" providerId="ADAL" clId="{BA5118CB-F233-4986-A428-83D595BAABF7}" dt="2023-08-25T21:18:43.590" v="1384" actId="20577"/>
          <ac:spMkLst>
            <pc:docMk/>
            <pc:sldMk cId="1217638211" sldId="712"/>
            <ac:spMk id="5" creationId="{00000000-0000-0000-0000-000000000000}"/>
          </ac:spMkLst>
        </pc:spChg>
        <pc:grpChg chg="del mod">
          <ac:chgData name="Stewart Gale" userId="3647ddd2-6040-41ae-a96d-232c23482af8" providerId="ADAL" clId="{BA5118CB-F233-4986-A428-83D595BAABF7}" dt="2023-08-25T09:03:06.963" v="2" actId="478"/>
          <ac:grpSpMkLst>
            <pc:docMk/>
            <pc:sldMk cId="1217638211" sldId="712"/>
            <ac:grpSpMk id="2" creationId="{9DE21266-E977-4E7F-8B7E-66942F8F50B7}"/>
          </ac:grpSpMkLst>
        </pc:grpChg>
        <pc:inkChg chg="add del">
          <ac:chgData name="Stewart Gale" userId="3647ddd2-6040-41ae-a96d-232c23482af8" providerId="ADAL" clId="{BA5118CB-F233-4986-A428-83D595BAABF7}" dt="2023-08-25T09:10:51.265" v="20"/>
          <ac:inkMkLst>
            <pc:docMk/>
            <pc:sldMk cId="1217638211" sldId="712"/>
            <ac:inkMk id="6" creationId="{EAB7F9C0-BCD0-8196-8344-B232D451AA9E}"/>
          </ac:inkMkLst>
        </pc:inkChg>
        <pc:cxnChg chg="mod">
          <ac:chgData name="Stewart Gale" userId="3647ddd2-6040-41ae-a96d-232c23482af8" providerId="ADAL" clId="{BA5118CB-F233-4986-A428-83D595BAABF7}" dt="2023-08-25T09:03:05.529" v="0"/>
          <ac:cxnSpMkLst>
            <pc:docMk/>
            <pc:sldMk cId="1217638211" sldId="712"/>
            <ac:cxnSpMk id="4" creationId="{694170A7-F542-433D-AE47-C7A950C348C9}"/>
          </ac:cxnSpMkLst>
        </pc:cxnChg>
      </pc:sldChg>
      <pc:sldChg chg="addSp delSp modSp add mod">
        <pc:chgData name="Stewart Gale" userId="3647ddd2-6040-41ae-a96d-232c23482af8" providerId="ADAL" clId="{BA5118CB-F233-4986-A428-83D595BAABF7}" dt="2023-08-25T09:34:55.063" v="210" actId="1076"/>
        <pc:sldMkLst>
          <pc:docMk/>
          <pc:sldMk cId="931106848" sldId="713"/>
        </pc:sldMkLst>
        <pc:spChg chg="add mod">
          <ac:chgData name="Stewart Gale" userId="3647ddd2-6040-41ae-a96d-232c23482af8" providerId="ADAL" clId="{BA5118CB-F233-4986-A428-83D595BAABF7}" dt="2023-08-25T09:34:38.037" v="203" actId="1076"/>
          <ac:spMkLst>
            <pc:docMk/>
            <pc:sldMk cId="931106848" sldId="713"/>
            <ac:spMk id="3" creationId="{9081F61C-E50E-7D3A-C04D-0CBBA20064F6}"/>
          </ac:spMkLst>
        </pc:spChg>
        <pc:spChg chg="mod">
          <ac:chgData name="Stewart Gale" userId="3647ddd2-6040-41ae-a96d-232c23482af8" providerId="ADAL" clId="{BA5118CB-F233-4986-A428-83D595BAABF7}" dt="2023-08-25T09:34:36.317" v="202" actId="1076"/>
          <ac:spMkLst>
            <pc:docMk/>
            <pc:sldMk cId="931106848" sldId="713"/>
            <ac:spMk id="4" creationId="{00000000-0000-0000-0000-000000000000}"/>
          </ac:spMkLst>
        </pc:spChg>
        <pc:spChg chg="add mod">
          <ac:chgData name="Stewart Gale" userId="3647ddd2-6040-41ae-a96d-232c23482af8" providerId="ADAL" clId="{BA5118CB-F233-4986-A428-83D595BAABF7}" dt="2023-08-25T09:34:55.063" v="210" actId="1076"/>
          <ac:spMkLst>
            <pc:docMk/>
            <pc:sldMk cId="931106848" sldId="713"/>
            <ac:spMk id="5" creationId="{72B646D8-C815-219A-3777-5E39968A6622}"/>
          </ac:spMkLst>
        </pc:spChg>
        <pc:spChg chg="del mod">
          <ac:chgData name="Stewart Gale" userId="3647ddd2-6040-41ae-a96d-232c23482af8" providerId="ADAL" clId="{BA5118CB-F233-4986-A428-83D595BAABF7}" dt="2023-08-25T09:24:26.273" v="36" actId="478"/>
          <ac:spMkLst>
            <pc:docMk/>
            <pc:sldMk cId="931106848" sldId="713"/>
            <ac:spMk id="47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34:36.317" v="202" actId="1076"/>
          <ac:spMkLst>
            <pc:docMk/>
            <pc:sldMk cId="931106848" sldId="713"/>
            <ac:spMk id="5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34:36.317" v="202" actId="1076"/>
          <ac:spMkLst>
            <pc:docMk/>
            <pc:sldMk cId="931106848" sldId="713"/>
            <ac:spMk id="5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34:36.317" v="202" actId="1076"/>
          <ac:spMkLst>
            <pc:docMk/>
            <pc:sldMk cId="931106848" sldId="713"/>
            <ac:spMk id="60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34:36.317" v="202" actId="1076"/>
          <ac:spMkLst>
            <pc:docMk/>
            <pc:sldMk cId="931106848" sldId="713"/>
            <ac:spMk id="62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34:36.317" v="202" actId="1076"/>
          <ac:spMkLst>
            <pc:docMk/>
            <pc:sldMk cId="931106848" sldId="713"/>
            <ac:spMk id="64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34:36.317" v="202" actId="1076"/>
          <ac:spMkLst>
            <pc:docMk/>
            <pc:sldMk cId="931106848" sldId="713"/>
            <ac:spMk id="66" creationId="{00000000-0000-0000-0000-000000000000}"/>
          </ac:spMkLst>
        </pc:spChg>
        <pc:spChg chg="mod">
          <ac:chgData name="Stewart Gale" userId="3647ddd2-6040-41ae-a96d-232c23482af8" providerId="ADAL" clId="{BA5118CB-F233-4986-A428-83D595BAABF7}" dt="2023-08-25T09:34:36.317" v="202" actId="1076"/>
          <ac:spMkLst>
            <pc:docMk/>
            <pc:sldMk cId="931106848" sldId="713"/>
            <ac:spMk id="68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09:34:12.584" v="192" actId="478"/>
          <ac:spMkLst>
            <pc:docMk/>
            <pc:sldMk cId="931106848" sldId="713"/>
            <ac:spMk id="115" creationId="{EA1028F9-70CF-C60F-7EC7-90CCC932EBC1}"/>
          </ac:spMkLst>
        </pc:spChg>
        <pc:spChg chg="del">
          <ac:chgData name="Stewart Gale" userId="3647ddd2-6040-41ae-a96d-232c23482af8" providerId="ADAL" clId="{BA5118CB-F233-4986-A428-83D595BAABF7}" dt="2023-08-25T09:34:12.584" v="192" actId="478"/>
          <ac:spMkLst>
            <pc:docMk/>
            <pc:sldMk cId="931106848" sldId="713"/>
            <ac:spMk id="116" creationId="{E94DD9BA-4B74-CE86-8904-043392E7907B}"/>
          </ac:spMkLst>
        </pc:spChg>
        <pc:graphicFrameChg chg="del">
          <ac:chgData name="Stewart Gale" userId="3647ddd2-6040-41ae-a96d-232c23482af8" providerId="ADAL" clId="{BA5118CB-F233-4986-A428-83D595BAABF7}" dt="2023-08-25T09:24:00.833" v="25" actId="478"/>
          <ac:graphicFrameMkLst>
            <pc:docMk/>
            <pc:sldMk cId="931106848" sldId="713"/>
            <ac:graphicFrameMk id="119" creationId="{35B1309D-49A1-9BCF-3A72-53E302B2531D}"/>
          </ac:graphicFrameMkLst>
        </pc:graphicFrameChg>
        <pc:cxnChg chg="mod">
          <ac:chgData name="Stewart Gale" userId="3647ddd2-6040-41ae-a96d-232c23482af8" providerId="ADAL" clId="{BA5118CB-F233-4986-A428-83D595BAABF7}" dt="2023-08-25T09:34:36.317" v="202" actId="1076"/>
          <ac:cxnSpMkLst>
            <pc:docMk/>
            <pc:sldMk cId="931106848" sldId="713"/>
            <ac:cxnSpMk id="29" creationId="{8E5DCF5E-F64B-4649-E158-522BCCD6154A}"/>
          </ac:cxnSpMkLst>
        </pc:cxnChg>
        <pc:cxnChg chg="mod">
          <ac:chgData name="Stewart Gale" userId="3647ddd2-6040-41ae-a96d-232c23482af8" providerId="ADAL" clId="{BA5118CB-F233-4986-A428-83D595BAABF7}" dt="2023-08-25T09:34:36.317" v="202" actId="1076"/>
          <ac:cxnSpMkLst>
            <pc:docMk/>
            <pc:sldMk cId="931106848" sldId="713"/>
            <ac:cxnSpMk id="57" creationId="{536412BB-233D-6277-EB8B-2870378461A0}"/>
          </ac:cxnSpMkLst>
        </pc:cxnChg>
      </pc:sldChg>
      <pc:sldChg chg="add del">
        <pc:chgData name="Stewart Gale" userId="3647ddd2-6040-41ae-a96d-232c23482af8" providerId="ADAL" clId="{BA5118CB-F233-4986-A428-83D595BAABF7}" dt="2023-08-25T09:34:40.849" v="204" actId="47"/>
        <pc:sldMkLst>
          <pc:docMk/>
          <pc:sldMk cId="671093392" sldId="714"/>
        </pc:sldMkLst>
      </pc:sldChg>
      <pc:sldChg chg="addSp delSp modSp add mod ord modAnim">
        <pc:chgData name="Stewart Gale" userId="3647ddd2-6040-41ae-a96d-232c23482af8" providerId="ADAL" clId="{BA5118CB-F233-4986-A428-83D595BAABF7}" dt="2023-08-25T09:45:07.444" v="243"/>
        <pc:sldMkLst>
          <pc:docMk/>
          <pc:sldMk cId="75383706" sldId="715"/>
        </pc:sldMkLst>
        <pc:spChg chg="mod">
          <ac:chgData name="Stewart Gale" userId="3647ddd2-6040-41ae-a96d-232c23482af8" providerId="ADAL" clId="{BA5118CB-F233-4986-A428-83D595BAABF7}" dt="2023-08-25T09:45:02.826" v="241" actId="1076"/>
          <ac:spMkLst>
            <pc:docMk/>
            <pc:sldMk cId="75383706" sldId="715"/>
            <ac:spMk id="3" creationId="{9081F61C-E50E-7D3A-C04D-0CBBA20064F6}"/>
          </ac:spMkLst>
        </pc:spChg>
        <pc:spChg chg="del">
          <ac:chgData name="Stewart Gale" userId="3647ddd2-6040-41ae-a96d-232c23482af8" providerId="ADAL" clId="{BA5118CB-F233-4986-A428-83D595BAABF7}" dt="2023-08-25T09:31:46.570" v="164" actId="478"/>
          <ac:spMkLst>
            <pc:docMk/>
            <pc:sldMk cId="75383706" sldId="715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BA5118CB-F233-4986-A428-83D595BAABF7}" dt="2023-08-25T09:32:42.463" v="177"/>
          <ac:spMkLst>
            <pc:docMk/>
            <pc:sldMk cId="75383706" sldId="715"/>
            <ac:spMk id="5" creationId="{B7221E45-2C2B-EE21-A9A2-E542508DD9C8}"/>
          </ac:spMkLst>
        </pc:spChg>
        <pc:spChg chg="add del mod">
          <ac:chgData name="Stewart Gale" userId="3647ddd2-6040-41ae-a96d-232c23482af8" providerId="ADAL" clId="{BA5118CB-F233-4986-A428-83D595BAABF7}" dt="2023-08-25T09:32:42.463" v="177"/>
          <ac:spMkLst>
            <pc:docMk/>
            <pc:sldMk cId="75383706" sldId="715"/>
            <ac:spMk id="6" creationId="{12E9F8F7-B0C4-49C1-A907-3784DA382175}"/>
          </ac:spMkLst>
        </pc:spChg>
        <pc:spChg chg="add del mod">
          <ac:chgData name="Stewart Gale" userId="3647ddd2-6040-41ae-a96d-232c23482af8" providerId="ADAL" clId="{BA5118CB-F233-4986-A428-83D595BAABF7}" dt="2023-08-25T09:32:42.463" v="177"/>
          <ac:spMkLst>
            <pc:docMk/>
            <pc:sldMk cId="75383706" sldId="715"/>
            <ac:spMk id="7" creationId="{3856AD12-010F-F2FB-A666-B98EC5B3D265}"/>
          </ac:spMkLst>
        </pc:spChg>
        <pc:spChg chg="add del mod">
          <ac:chgData name="Stewart Gale" userId="3647ddd2-6040-41ae-a96d-232c23482af8" providerId="ADAL" clId="{BA5118CB-F233-4986-A428-83D595BAABF7}" dt="2023-08-25T09:32:42.463" v="177"/>
          <ac:spMkLst>
            <pc:docMk/>
            <pc:sldMk cId="75383706" sldId="715"/>
            <ac:spMk id="8" creationId="{25B1A80F-2966-F057-873D-A95A0A60499C}"/>
          </ac:spMkLst>
        </pc:spChg>
        <pc:spChg chg="add del mod">
          <ac:chgData name="Stewart Gale" userId="3647ddd2-6040-41ae-a96d-232c23482af8" providerId="ADAL" clId="{BA5118CB-F233-4986-A428-83D595BAABF7}" dt="2023-08-25T09:32:42.463" v="177"/>
          <ac:spMkLst>
            <pc:docMk/>
            <pc:sldMk cId="75383706" sldId="715"/>
            <ac:spMk id="9" creationId="{8467D648-0868-6CFC-AC26-F9F97765ED9F}"/>
          </ac:spMkLst>
        </pc:spChg>
        <pc:spChg chg="add del mod">
          <ac:chgData name="Stewart Gale" userId="3647ddd2-6040-41ae-a96d-232c23482af8" providerId="ADAL" clId="{BA5118CB-F233-4986-A428-83D595BAABF7}" dt="2023-08-25T09:32:42.463" v="177"/>
          <ac:spMkLst>
            <pc:docMk/>
            <pc:sldMk cId="75383706" sldId="715"/>
            <ac:spMk id="10" creationId="{E71A673F-3779-E569-BA73-446169483099}"/>
          </ac:spMkLst>
        </pc:spChg>
        <pc:spChg chg="add del mod">
          <ac:chgData name="Stewart Gale" userId="3647ddd2-6040-41ae-a96d-232c23482af8" providerId="ADAL" clId="{BA5118CB-F233-4986-A428-83D595BAABF7}" dt="2023-08-25T09:32:42.463" v="177"/>
          <ac:spMkLst>
            <pc:docMk/>
            <pc:sldMk cId="75383706" sldId="715"/>
            <ac:spMk id="11" creationId="{075E9046-9C41-9F7F-70CA-8C38E8D2DC47}"/>
          </ac:spMkLst>
        </pc:spChg>
        <pc:spChg chg="add mod">
          <ac:chgData name="Stewart Gale" userId="3647ddd2-6040-41ae-a96d-232c23482af8" providerId="ADAL" clId="{BA5118CB-F233-4986-A428-83D595BAABF7}" dt="2023-08-25T09:33:30.881" v="183" actId="1076"/>
          <ac:spMkLst>
            <pc:docMk/>
            <pc:sldMk cId="75383706" sldId="715"/>
            <ac:spMk id="12" creationId="{506A1E0E-D0BC-2DFE-ABEF-2FCE032690EE}"/>
          </ac:spMkLst>
        </pc:spChg>
        <pc:spChg chg="add mod">
          <ac:chgData name="Stewart Gale" userId="3647ddd2-6040-41ae-a96d-232c23482af8" providerId="ADAL" clId="{BA5118CB-F233-4986-A428-83D595BAABF7}" dt="2023-08-25T09:33:30.881" v="183" actId="1076"/>
          <ac:spMkLst>
            <pc:docMk/>
            <pc:sldMk cId="75383706" sldId="715"/>
            <ac:spMk id="13" creationId="{B1F19A2B-C191-50C2-6B53-C81E261CCBCD}"/>
          </ac:spMkLst>
        </pc:spChg>
        <pc:spChg chg="add mod">
          <ac:chgData name="Stewart Gale" userId="3647ddd2-6040-41ae-a96d-232c23482af8" providerId="ADAL" clId="{BA5118CB-F233-4986-A428-83D595BAABF7}" dt="2023-08-25T09:33:30.881" v="183" actId="1076"/>
          <ac:spMkLst>
            <pc:docMk/>
            <pc:sldMk cId="75383706" sldId="715"/>
            <ac:spMk id="14" creationId="{78B0095B-3E10-6139-B9F3-CC7DE0E7F9BF}"/>
          </ac:spMkLst>
        </pc:spChg>
        <pc:spChg chg="add mod">
          <ac:chgData name="Stewart Gale" userId="3647ddd2-6040-41ae-a96d-232c23482af8" providerId="ADAL" clId="{BA5118CB-F233-4986-A428-83D595BAABF7}" dt="2023-08-25T09:33:30.881" v="183" actId="1076"/>
          <ac:spMkLst>
            <pc:docMk/>
            <pc:sldMk cId="75383706" sldId="715"/>
            <ac:spMk id="15" creationId="{FD4F2DD9-3675-9736-2964-942113C4D065}"/>
          </ac:spMkLst>
        </pc:spChg>
        <pc:spChg chg="add mod">
          <ac:chgData name="Stewart Gale" userId="3647ddd2-6040-41ae-a96d-232c23482af8" providerId="ADAL" clId="{BA5118CB-F233-4986-A428-83D595BAABF7}" dt="2023-08-25T09:33:30.881" v="183" actId="1076"/>
          <ac:spMkLst>
            <pc:docMk/>
            <pc:sldMk cId="75383706" sldId="715"/>
            <ac:spMk id="16" creationId="{A8949250-F20A-2536-E34D-2B6E23204A5E}"/>
          </ac:spMkLst>
        </pc:spChg>
        <pc:spChg chg="add mod">
          <ac:chgData name="Stewart Gale" userId="3647ddd2-6040-41ae-a96d-232c23482af8" providerId="ADAL" clId="{BA5118CB-F233-4986-A428-83D595BAABF7}" dt="2023-08-25T09:33:30.881" v="183" actId="1076"/>
          <ac:spMkLst>
            <pc:docMk/>
            <pc:sldMk cId="75383706" sldId="715"/>
            <ac:spMk id="17" creationId="{726F1028-EEDA-4661-2050-3B6B83430F76}"/>
          </ac:spMkLst>
        </pc:spChg>
        <pc:spChg chg="add mod">
          <ac:chgData name="Stewart Gale" userId="3647ddd2-6040-41ae-a96d-232c23482af8" providerId="ADAL" clId="{BA5118CB-F233-4986-A428-83D595BAABF7}" dt="2023-08-25T09:35:16.147" v="215" actId="1582"/>
          <ac:spMkLst>
            <pc:docMk/>
            <pc:sldMk cId="75383706" sldId="715"/>
            <ac:spMk id="18" creationId="{5E701C16-EF24-3C28-E48F-E942D8D076D3}"/>
          </ac:spMkLst>
        </pc:spChg>
        <pc:spChg chg="add del mod">
          <ac:chgData name="Stewart Gale" userId="3647ddd2-6040-41ae-a96d-232c23482af8" providerId="ADAL" clId="{BA5118CB-F233-4986-A428-83D595BAABF7}" dt="2023-08-25T09:34:46.277" v="206"/>
          <ac:spMkLst>
            <pc:docMk/>
            <pc:sldMk cId="75383706" sldId="715"/>
            <ac:spMk id="21" creationId="{EA6CA428-0474-D7FB-003F-858CBAFAA619}"/>
          </ac:spMkLst>
        </pc:spChg>
        <pc:spChg chg="add del mod">
          <ac:chgData name="Stewart Gale" userId="3647ddd2-6040-41ae-a96d-232c23482af8" providerId="ADAL" clId="{BA5118CB-F233-4986-A428-83D595BAABF7}" dt="2023-08-25T09:34:46.277" v="206"/>
          <ac:spMkLst>
            <pc:docMk/>
            <pc:sldMk cId="75383706" sldId="715"/>
            <ac:spMk id="22" creationId="{1A449EDB-C372-A971-B287-85D1D85468FE}"/>
          </ac:spMkLst>
        </pc:spChg>
        <pc:spChg chg="add del mod">
          <ac:chgData name="Stewart Gale" userId="3647ddd2-6040-41ae-a96d-232c23482af8" providerId="ADAL" clId="{BA5118CB-F233-4986-A428-83D595BAABF7}" dt="2023-08-25T09:34:46.277" v="206"/>
          <ac:spMkLst>
            <pc:docMk/>
            <pc:sldMk cId="75383706" sldId="715"/>
            <ac:spMk id="23" creationId="{C6F1618A-35AF-67F7-E0B4-B29559DE7DD6}"/>
          </ac:spMkLst>
        </pc:spChg>
        <pc:spChg chg="add del mod">
          <ac:chgData name="Stewart Gale" userId="3647ddd2-6040-41ae-a96d-232c23482af8" providerId="ADAL" clId="{BA5118CB-F233-4986-A428-83D595BAABF7}" dt="2023-08-25T09:34:46.277" v="206"/>
          <ac:spMkLst>
            <pc:docMk/>
            <pc:sldMk cId="75383706" sldId="715"/>
            <ac:spMk id="24" creationId="{37A1C4BF-179B-36FC-2767-31ABD6CA8669}"/>
          </ac:spMkLst>
        </pc:spChg>
        <pc:spChg chg="add del mod">
          <ac:chgData name="Stewart Gale" userId="3647ddd2-6040-41ae-a96d-232c23482af8" providerId="ADAL" clId="{BA5118CB-F233-4986-A428-83D595BAABF7}" dt="2023-08-25T09:34:46.277" v="206"/>
          <ac:spMkLst>
            <pc:docMk/>
            <pc:sldMk cId="75383706" sldId="715"/>
            <ac:spMk id="25" creationId="{75BF0470-F0F6-3942-B42C-E315D3A45405}"/>
          </ac:spMkLst>
        </pc:spChg>
        <pc:spChg chg="add del mod">
          <ac:chgData name="Stewart Gale" userId="3647ddd2-6040-41ae-a96d-232c23482af8" providerId="ADAL" clId="{BA5118CB-F233-4986-A428-83D595BAABF7}" dt="2023-08-25T09:34:46.277" v="206"/>
          <ac:spMkLst>
            <pc:docMk/>
            <pc:sldMk cId="75383706" sldId="715"/>
            <ac:spMk id="26" creationId="{BEB9AFAD-617D-097D-0DED-6D61E9AD3122}"/>
          </ac:spMkLst>
        </pc:spChg>
        <pc:spChg chg="add del mod">
          <ac:chgData name="Stewart Gale" userId="3647ddd2-6040-41ae-a96d-232c23482af8" providerId="ADAL" clId="{BA5118CB-F233-4986-A428-83D595BAABF7}" dt="2023-08-25T09:34:46.277" v="206"/>
          <ac:spMkLst>
            <pc:docMk/>
            <pc:sldMk cId="75383706" sldId="715"/>
            <ac:spMk id="27" creationId="{0EB0A857-3A71-C20F-0255-23E89458D0D8}"/>
          </ac:spMkLst>
        </pc:spChg>
        <pc:spChg chg="add mod">
          <ac:chgData name="Stewart Gale" userId="3647ddd2-6040-41ae-a96d-232c23482af8" providerId="ADAL" clId="{BA5118CB-F233-4986-A428-83D595BAABF7}" dt="2023-08-25T09:35:03.039" v="212" actId="1076"/>
          <ac:spMkLst>
            <pc:docMk/>
            <pc:sldMk cId="75383706" sldId="715"/>
            <ac:spMk id="28" creationId="{76AA1E5A-F168-CCDD-5CE7-F2E9D9BF11EE}"/>
          </ac:spMkLst>
        </pc:spChg>
        <pc:spChg chg="del">
          <ac:chgData name="Stewart Gale" userId="3647ddd2-6040-41ae-a96d-232c23482af8" providerId="ADAL" clId="{BA5118CB-F233-4986-A428-83D595BAABF7}" dt="2023-08-25T09:31:58.719" v="170" actId="478"/>
          <ac:spMkLst>
            <pc:docMk/>
            <pc:sldMk cId="75383706" sldId="715"/>
            <ac:spMk id="52" creationId="{00000000-0000-0000-0000-000000000000}"/>
          </ac:spMkLst>
        </pc:spChg>
        <pc:spChg chg="del">
          <ac:chgData name="Stewart Gale" userId="3647ddd2-6040-41ae-a96d-232c23482af8" providerId="ADAL" clId="{BA5118CB-F233-4986-A428-83D595BAABF7}" dt="2023-08-25T09:31:48.690" v="166" actId="478"/>
          <ac:spMkLst>
            <pc:docMk/>
            <pc:sldMk cId="75383706" sldId="715"/>
            <ac:spMk id="56" creationId="{00000000-0000-0000-0000-000000000000}"/>
          </ac:spMkLst>
        </pc:spChg>
        <pc:spChg chg="del">
          <ac:chgData name="Stewart Gale" userId="3647ddd2-6040-41ae-a96d-232c23482af8" providerId="ADAL" clId="{BA5118CB-F233-4986-A428-83D595BAABF7}" dt="2023-08-25T09:31:57.748" v="169" actId="478"/>
          <ac:spMkLst>
            <pc:docMk/>
            <pc:sldMk cId="75383706" sldId="715"/>
            <ac:spMk id="60" creationId="{00000000-0000-0000-0000-000000000000}"/>
          </ac:spMkLst>
        </pc:spChg>
        <pc:spChg chg="del">
          <ac:chgData name="Stewart Gale" userId="3647ddd2-6040-41ae-a96d-232c23482af8" providerId="ADAL" clId="{BA5118CB-F233-4986-A428-83D595BAABF7}" dt="2023-08-25T09:31:44.752" v="163" actId="478"/>
          <ac:spMkLst>
            <pc:docMk/>
            <pc:sldMk cId="75383706" sldId="715"/>
            <ac:spMk id="62" creationId="{00000000-0000-0000-0000-000000000000}"/>
          </ac:spMkLst>
        </pc:spChg>
        <pc:spChg chg="del">
          <ac:chgData name="Stewart Gale" userId="3647ddd2-6040-41ae-a96d-232c23482af8" providerId="ADAL" clId="{BA5118CB-F233-4986-A428-83D595BAABF7}" dt="2023-08-25T09:31:44.752" v="163" actId="478"/>
          <ac:spMkLst>
            <pc:docMk/>
            <pc:sldMk cId="75383706" sldId="715"/>
            <ac:spMk id="64" creationId="{00000000-0000-0000-0000-000000000000}"/>
          </ac:spMkLst>
        </pc:spChg>
        <pc:spChg chg="del">
          <ac:chgData name="Stewart Gale" userId="3647ddd2-6040-41ae-a96d-232c23482af8" providerId="ADAL" clId="{BA5118CB-F233-4986-A428-83D595BAABF7}" dt="2023-08-25T09:31:44.752" v="163" actId="478"/>
          <ac:spMkLst>
            <pc:docMk/>
            <pc:sldMk cId="75383706" sldId="715"/>
            <ac:spMk id="66" creationId="{00000000-0000-0000-0000-000000000000}"/>
          </ac:spMkLst>
        </pc:spChg>
        <pc:spChg chg="del">
          <ac:chgData name="Stewart Gale" userId="3647ddd2-6040-41ae-a96d-232c23482af8" providerId="ADAL" clId="{BA5118CB-F233-4986-A428-83D595BAABF7}" dt="2023-08-25T09:31:47.379" v="165" actId="478"/>
          <ac:spMkLst>
            <pc:docMk/>
            <pc:sldMk cId="75383706" sldId="715"/>
            <ac:spMk id="68" creationId="{00000000-0000-0000-0000-000000000000}"/>
          </ac:spMkLst>
        </pc:spChg>
        <pc:spChg chg="del mod">
          <ac:chgData name="Stewart Gale" userId="3647ddd2-6040-41ae-a96d-232c23482af8" providerId="ADAL" clId="{BA5118CB-F233-4986-A428-83D595BAABF7}" dt="2023-08-25T09:34:00.524" v="190" actId="478"/>
          <ac:spMkLst>
            <pc:docMk/>
            <pc:sldMk cId="75383706" sldId="715"/>
            <ac:spMk id="115" creationId="{EA1028F9-70CF-C60F-7EC7-90CCC932EBC1}"/>
          </ac:spMkLst>
        </pc:spChg>
        <pc:spChg chg="del mod">
          <ac:chgData name="Stewart Gale" userId="3647ddd2-6040-41ae-a96d-232c23482af8" providerId="ADAL" clId="{BA5118CB-F233-4986-A428-83D595BAABF7}" dt="2023-08-25T09:34:03.843" v="191" actId="478"/>
          <ac:spMkLst>
            <pc:docMk/>
            <pc:sldMk cId="75383706" sldId="715"/>
            <ac:spMk id="116" creationId="{E94DD9BA-4B74-CE86-8904-043392E7907B}"/>
          </ac:spMkLst>
        </pc:spChg>
        <pc:grpChg chg="add mod">
          <ac:chgData name="Stewart Gale" userId="3647ddd2-6040-41ae-a96d-232c23482af8" providerId="ADAL" clId="{BA5118CB-F233-4986-A428-83D595BAABF7}" dt="2023-08-25T09:33:30.881" v="183" actId="1076"/>
          <ac:grpSpMkLst>
            <pc:docMk/>
            <pc:sldMk cId="75383706" sldId="715"/>
            <ac:grpSpMk id="2" creationId="{74955470-0FED-23FA-EC88-319AA9FC9BF5}"/>
          </ac:grpSpMkLst>
        </pc:grpChg>
        <pc:cxnChg chg="add del mod">
          <ac:chgData name="Stewart Gale" userId="3647ddd2-6040-41ae-a96d-232c23482af8" providerId="ADAL" clId="{BA5118CB-F233-4986-A428-83D595BAABF7}" dt="2023-08-25T09:33:57.101" v="189" actId="14100"/>
          <ac:cxnSpMkLst>
            <pc:docMk/>
            <pc:sldMk cId="75383706" sldId="715"/>
            <ac:cxnSpMk id="29" creationId="{8E5DCF5E-F64B-4649-E158-522BCCD6154A}"/>
          </ac:cxnSpMkLst>
        </pc:cxnChg>
        <pc:cxnChg chg="mod">
          <ac:chgData name="Stewart Gale" userId="3647ddd2-6040-41ae-a96d-232c23482af8" providerId="ADAL" clId="{BA5118CB-F233-4986-A428-83D595BAABF7}" dt="2023-08-25T09:32:07.842" v="171" actId="164"/>
          <ac:cxnSpMkLst>
            <pc:docMk/>
            <pc:sldMk cId="75383706" sldId="715"/>
            <ac:cxnSpMk id="57" creationId="{536412BB-233D-6277-EB8B-2870378461A0}"/>
          </ac:cxnSpMkLst>
        </pc:cxnChg>
      </pc:sldChg>
      <pc:sldChg chg="add del">
        <pc:chgData name="Stewart Gale" userId="3647ddd2-6040-41ae-a96d-232c23482af8" providerId="ADAL" clId="{BA5118CB-F233-4986-A428-83D595BAABF7}" dt="2023-08-25T09:35:57.222" v="226" actId="47"/>
        <pc:sldMkLst>
          <pc:docMk/>
          <pc:sldMk cId="582425914" sldId="716"/>
        </pc:sldMkLst>
      </pc:sldChg>
      <pc:sldMasterChg chg="modSp modSldLayout">
        <pc:chgData name="Stewart Gale" userId="3647ddd2-6040-41ae-a96d-232c23482af8" providerId="ADAL" clId="{BA5118CB-F233-4986-A428-83D595BAABF7}" dt="2023-08-25T09:03:05.529" v="0"/>
        <pc:sldMasterMkLst>
          <pc:docMk/>
          <pc:sldMasterMk cId="2112448428" sldId="2147483660"/>
        </pc:sldMasterMkLst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asterMk cId="2112448428" sldId="2147483660"/>
            <ac:spMk id="2" creationId="{05BF4A58-66F9-0565-CDF8-F2FD8EAED0CC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asterMk cId="2112448428" sldId="2147483660"/>
            <ac:spMk id="3" creationId="{9A259838-7082-A455-7258-15E8960B2B4C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asterMk cId="2112448428" sldId="2147483660"/>
            <ac:spMk id="4" creationId="{C8B8C4D4-6A67-2868-7576-D59BE84BD312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asterMk cId="2112448428" sldId="2147483660"/>
            <ac:spMk id="5" creationId="{C0531E9F-9394-1D84-000A-A1A5E18F7D6F}"/>
          </ac:spMkLst>
        </pc:spChg>
        <pc:spChg chg="mod">
          <ac:chgData name="Stewart Gale" userId="3647ddd2-6040-41ae-a96d-232c23482af8" providerId="ADAL" clId="{BA5118CB-F233-4986-A428-83D595BAABF7}" dt="2023-08-25T09:03:05.529" v="0"/>
          <ac:spMkLst>
            <pc:docMk/>
            <pc:sldMasterMk cId="2112448428" sldId="2147483660"/>
            <ac:spMk id="6" creationId="{414650A4-2F0A-4D2F-27C5-E0F68E4148F2}"/>
          </ac:spMkLst>
        </pc:spChg>
        <pc:sldLayoutChg chg="modSp">
          <pc:chgData name="Stewart Gale" userId="3647ddd2-6040-41ae-a96d-232c23482af8" providerId="ADAL" clId="{BA5118CB-F233-4986-A428-83D595BAABF7}" dt="2023-08-25T09:03:05.529" v="0"/>
          <pc:sldLayoutMkLst>
            <pc:docMk/>
            <pc:sldMasterMk cId="2112448428" sldId="2147483660"/>
            <pc:sldLayoutMk cId="136240766" sldId="2147483661"/>
          </pc:sldLayoutMkLst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136240766" sldId="2147483661"/>
              <ac:spMk id="2" creationId="{72081F7D-5895-1F16-86AE-EFFC7B1AAF99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136240766" sldId="2147483661"/>
              <ac:spMk id="3" creationId="{13772143-CD0F-C0E1-EAB8-7C8BC2517EB3}"/>
            </ac:spMkLst>
          </pc:spChg>
        </pc:sldLayoutChg>
        <pc:sldLayoutChg chg="modSp">
          <pc:chgData name="Stewart Gale" userId="3647ddd2-6040-41ae-a96d-232c23482af8" providerId="ADAL" clId="{BA5118CB-F233-4986-A428-83D595BAABF7}" dt="2023-08-25T09:03:05.529" v="0"/>
          <pc:sldLayoutMkLst>
            <pc:docMk/>
            <pc:sldMasterMk cId="2112448428" sldId="2147483660"/>
            <pc:sldLayoutMk cId="2361154244" sldId="2147483663"/>
          </pc:sldLayoutMkLst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2361154244" sldId="2147483663"/>
              <ac:spMk id="2" creationId="{7998CB77-6227-DF45-B310-5B16E0769B31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2361154244" sldId="2147483663"/>
              <ac:spMk id="3" creationId="{5F105730-EE8D-0667-AC8B-EA56A2E3A8CD}"/>
            </ac:spMkLst>
          </pc:spChg>
        </pc:sldLayoutChg>
        <pc:sldLayoutChg chg="modSp">
          <pc:chgData name="Stewart Gale" userId="3647ddd2-6040-41ae-a96d-232c23482af8" providerId="ADAL" clId="{BA5118CB-F233-4986-A428-83D595BAABF7}" dt="2023-08-25T09:03:05.529" v="0"/>
          <pc:sldLayoutMkLst>
            <pc:docMk/>
            <pc:sldMasterMk cId="2112448428" sldId="2147483660"/>
            <pc:sldLayoutMk cId="2215909012" sldId="2147483664"/>
          </pc:sldLayoutMkLst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2215909012" sldId="2147483664"/>
              <ac:spMk id="3" creationId="{03EACB63-331F-56C4-FF12-1BC9DE1660A6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2215909012" sldId="2147483664"/>
              <ac:spMk id="4" creationId="{B23504B3-D190-02B8-2995-6B2C841C5044}"/>
            </ac:spMkLst>
          </pc:spChg>
        </pc:sldLayoutChg>
        <pc:sldLayoutChg chg="modSp">
          <pc:chgData name="Stewart Gale" userId="3647ddd2-6040-41ae-a96d-232c23482af8" providerId="ADAL" clId="{BA5118CB-F233-4986-A428-83D595BAABF7}" dt="2023-08-25T09:03:05.529" v="0"/>
          <pc:sldLayoutMkLst>
            <pc:docMk/>
            <pc:sldMasterMk cId="2112448428" sldId="2147483660"/>
            <pc:sldLayoutMk cId="4126715512" sldId="2147483665"/>
          </pc:sldLayoutMkLst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4126715512" sldId="2147483665"/>
              <ac:spMk id="2" creationId="{3932BE40-E94F-180B-D037-9600EBDD3F3F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4126715512" sldId="2147483665"/>
              <ac:spMk id="3" creationId="{DE2EA73D-8811-FB57-62DA-404D23196FCC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4126715512" sldId="2147483665"/>
              <ac:spMk id="4" creationId="{F59A44D3-9C6C-BAFD-BC4E-363A150D030A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4126715512" sldId="2147483665"/>
              <ac:spMk id="5" creationId="{A9C71DC0-53A7-930A-1965-486A09A5EE26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4126715512" sldId="2147483665"/>
              <ac:spMk id="6" creationId="{55073E6B-935F-4989-17D3-6A9ED8244274}"/>
            </ac:spMkLst>
          </pc:spChg>
        </pc:sldLayoutChg>
        <pc:sldLayoutChg chg="modSp">
          <pc:chgData name="Stewart Gale" userId="3647ddd2-6040-41ae-a96d-232c23482af8" providerId="ADAL" clId="{BA5118CB-F233-4986-A428-83D595BAABF7}" dt="2023-08-25T09:03:05.529" v="0"/>
          <pc:sldLayoutMkLst>
            <pc:docMk/>
            <pc:sldMasterMk cId="2112448428" sldId="2147483660"/>
            <pc:sldLayoutMk cId="1076207448" sldId="2147483668"/>
          </pc:sldLayoutMkLst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1076207448" sldId="2147483668"/>
              <ac:spMk id="2" creationId="{F6A93BF4-4833-23A5-2622-2D66BAC3A067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1076207448" sldId="2147483668"/>
              <ac:spMk id="3" creationId="{20909026-B4AB-E9A8-CCA9-F69DB60C88A1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1076207448" sldId="2147483668"/>
              <ac:spMk id="4" creationId="{C21303FA-BDC1-8318-084B-9D009BB77C5E}"/>
            </ac:spMkLst>
          </pc:spChg>
        </pc:sldLayoutChg>
        <pc:sldLayoutChg chg="modSp">
          <pc:chgData name="Stewart Gale" userId="3647ddd2-6040-41ae-a96d-232c23482af8" providerId="ADAL" clId="{BA5118CB-F233-4986-A428-83D595BAABF7}" dt="2023-08-25T09:03:05.529" v="0"/>
          <pc:sldLayoutMkLst>
            <pc:docMk/>
            <pc:sldMasterMk cId="2112448428" sldId="2147483660"/>
            <pc:sldLayoutMk cId="17796774" sldId="2147483669"/>
          </pc:sldLayoutMkLst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17796774" sldId="2147483669"/>
              <ac:spMk id="2" creationId="{72C9BCA1-756D-9C19-E1F0-29377B74E656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17796774" sldId="2147483669"/>
              <ac:spMk id="3" creationId="{B5B1DD45-50DB-6234-81E1-E5A83AE43CC5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17796774" sldId="2147483669"/>
              <ac:spMk id="4" creationId="{E4E4FC4C-C3F9-4CF0-E406-9C331007320A}"/>
            </ac:spMkLst>
          </pc:spChg>
        </pc:sldLayoutChg>
        <pc:sldLayoutChg chg="modSp">
          <pc:chgData name="Stewart Gale" userId="3647ddd2-6040-41ae-a96d-232c23482af8" providerId="ADAL" clId="{BA5118CB-F233-4986-A428-83D595BAABF7}" dt="2023-08-25T09:03:05.529" v="0"/>
          <pc:sldLayoutMkLst>
            <pc:docMk/>
            <pc:sldMasterMk cId="2112448428" sldId="2147483660"/>
            <pc:sldLayoutMk cId="3865654528" sldId="2147483671"/>
          </pc:sldLayoutMkLst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3865654528" sldId="2147483671"/>
              <ac:spMk id="2" creationId="{573837A3-B87E-4F86-8EC2-2D8D61F51537}"/>
            </ac:spMkLst>
          </pc:spChg>
          <pc:spChg chg="mod">
            <ac:chgData name="Stewart Gale" userId="3647ddd2-6040-41ae-a96d-232c23482af8" providerId="ADAL" clId="{BA5118CB-F233-4986-A428-83D595BAABF7}" dt="2023-08-25T09:03:05.529" v="0"/>
            <ac:spMkLst>
              <pc:docMk/>
              <pc:sldMasterMk cId="2112448428" sldId="2147483660"/>
              <pc:sldLayoutMk cId="3865654528" sldId="2147483671"/>
              <ac:spMk id="3" creationId="{1D377C2F-E795-E9DC-BD6E-3F960A9625A4}"/>
            </ac:spMkLst>
          </pc:spChg>
        </pc:sldLayoutChg>
      </pc:sldMasterChg>
    </pc:docChg>
  </pc:docChgLst>
  <pc:docChgLst>
    <pc:chgData name="Stewart Gale" userId="3647ddd2-6040-41ae-a96d-232c23482af8" providerId="ADAL" clId="{782FEB9A-841F-4102-8208-FB80A1BF47B9}"/>
    <pc:docChg chg="undo custSel modSld">
      <pc:chgData name="Stewart Gale" userId="3647ddd2-6040-41ae-a96d-232c23482af8" providerId="ADAL" clId="{782FEB9A-841F-4102-8208-FB80A1BF47B9}" dt="2022-04-25T09:10:37.208" v="34" actId="20577"/>
      <pc:docMkLst>
        <pc:docMk/>
      </pc:docMkLst>
      <pc:sldChg chg="addSp delSp modSp mod">
        <pc:chgData name="Stewart Gale" userId="3647ddd2-6040-41ae-a96d-232c23482af8" providerId="ADAL" clId="{782FEB9A-841F-4102-8208-FB80A1BF47B9}" dt="2021-04-12T07:57:21.627" v="27" actId="14100"/>
        <pc:sldMkLst>
          <pc:docMk/>
          <pc:sldMk cId="1059981768" sldId="704"/>
        </pc:sldMkLst>
        <pc:spChg chg="del mod">
          <ac:chgData name="Stewart Gale" userId="3647ddd2-6040-41ae-a96d-232c23482af8" providerId="ADAL" clId="{782FEB9A-841F-4102-8208-FB80A1BF47B9}" dt="2021-03-11T07:00:36.533" v="5" actId="478"/>
          <ac:spMkLst>
            <pc:docMk/>
            <pc:sldMk cId="1059981768" sldId="704"/>
            <ac:spMk id="2" creationId="{00000000-0000-0000-0000-000000000000}"/>
          </ac:spMkLst>
        </pc:spChg>
        <pc:spChg chg="add del">
          <ac:chgData name="Stewart Gale" userId="3647ddd2-6040-41ae-a96d-232c23482af8" providerId="ADAL" clId="{782FEB9A-841F-4102-8208-FB80A1BF47B9}" dt="2021-03-11T07:00:40.215" v="7" actId="22"/>
          <ac:spMkLst>
            <pc:docMk/>
            <pc:sldMk cId="1059981768" sldId="704"/>
            <ac:spMk id="22" creationId="{5FE23494-339A-4AAA-B5D4-A877786F8418}"/>
          </ac:spMkLst>
        </pc:spChg>
        <pc:spChg chg="add mod">
          <ac:chgData name="Stewart Gale" userId="3647ddd2-6040-41ae-a96d-232c23482af8" providerId="ADAL" clId="{782FEB9A-841F-4102-8208-FB80A1BF47B9}" dt="2021-03-11T07:01:32.484" v="24" actId="14100"/>
          <ac:spMkLst>
            <pc:docMk/>
            <pc:sldMk cId="1059981768" sldId="704"/>
            <ac:spMk id="23" creationId="{73ED0B6A-3FE7-4316-A3FF-1CCEA0ABE88A}"/>
          </ac:spMkLst>
        </pc:spChg>
        <pc:cxnChg chg="mod">
          <ac:chgData name="Stewart Gale" userId="3647ddd2-6040-41ae-a96d-232c23482af8" providerId="ADAL" clId="{782FEB9A-841F-4102-8208-FB80A1BF47B9}" dt="2021-03-11T07:01:37.713" v="26" actId="14100"/>
          <ac:cxnSpMkLst>
            <pc:docMk/>
            <pc:sldMk cId="1059981768" sldId="704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782FEB9A-841F-4102-8208-FB80A1BF47B9}" dt="2021-04-12T07:57:21.627" v="27" actId="14100"/>
          <ac:cxnSpMkLst>
            <pc:docMk/>
            <pc:sldMk cId="1059981768" sldId="704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782FEB9A-841F-4102-8208-FB80A1BF47B9}" dt="2021-03-11T07:01:11.910" v="18" actId="14100"/>
          <ac:cxnSpMkLst>
            <pc:docMk/>
            <pc:sldMk cId="1059981768" sldId="704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782FEB9A-841F-4102-8208-FB80A1BF47B9}" dt="2021-03-11T07:01:08.922" v="16" actId="14100"/>
          <ac:cxnSpMkLst>
            <pc:docMk/>
            <pc:sldMk cId="1059981768" sldId="704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782FEB9A-841F-4102-8208-FB80A1BF47B9}" dt="2021-03-11T07:01:14.230" v="19" actId="14100"/>
          <ac:cxnSpMkLst>
            <pc:docMk/>
            <pc:sldMk cId="1059981768" sldId="704"/>
            <ac:cxnSpMk id="20" creationId="{00000000-0000-0000-0000-000000000000}"/>
          </ac:cxnSpMkLst>
        </pc:cxnChg>
      </pc:sldChg>
      <pc:sldChg chg="modSp mod">
        <pc:chgData name="Stewart Gale" userId="3647ddd2-6040-41ae-a96d-232c23482af8" providerId="ADAL" clId="{782FEB9A-841F-4102-8208-FB80A1BF47B9}" dt="2022-04-25T09:10:37.208" v="34" actId="20577"/>
        <pc:sldMkLst>
          <pc:docMk/>
          <pc:sldMk cId="1217638211" sldId="712"/>
        </pc:sldMkLst>
        <pc:spChg chg="mod">
          <ac:chgData name="Stewart Gale" userId="3647ddd2-6040-41ae-a96d-232c23482af8" providerId="ADAL" clId="{782FEB9A-841F-4102-8208-FB80A1BF47B9}" dt="2022-04-25T09:10:37.208" v="34" actId="20577"/>
          <ac:spMkLst>
            <pc:docMk/>
            <pc:sldMk cId="1217638211" sldId="712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51BDE748-B409-432F-8871-3B5CE26BD15D}"/>
    <pc:docChg chg="modSld">
      <pc:chgData name="Stewart Gale" userId="3647ddd2-6040-41ae-a96d-232c23482af8" providerId="ADAL" clId="{51BDE748-B409-432F-8871-3B5CE26BD15D}" dt="2024-02-29T06:24:12.689" v="11" actId="1076"/>
      <pc:docMkLst>
        <pc:docMk/>
      </pc:docMkLst>
      <pc:sldChg chg="modSp mod">
        <pc:chgData name="Stewart Gale" userId="3647ddd2-6040-41ae-a96d-232c23482af8" providerId="ADAL" clId="{51BDE748-B409-432F-8871-3B5CE26BD15D}" dt="2024-02-29T06:24:12.689" v="11" actId="1076"/>
        <pc:sldMkLst>
          <pc:docMk/>
          <pc:sldMk cId="1059981768" sldId="704"/>
        </pc:sldMkLst>
        <pc:spChg chg="mod">
          <ac:chgData name="Stewart Gale" userId="3647ddd2-6040-41ae-a96d-232c23482af8" providerId="ADAL" clId="{51BDE748-B409-432F-8871-3B5CE26BD15D}" dt="2024-02-29T06:24:12.689" v="11" actId="1076"/>
          <ac:spMkLst>
            <pc:docMk/>
            <pc:sldMk cId="1059981768" sldId="704"/>
            <ac:spMk id="14" creationId="{00000000-0000-0000-0000-000000000000}"/>
          </ac:spMkLst>
        </pc:spChg>
      </pc:sldChg>
      <pc:sldChg chg="modSp mod">
        <pc:chgData name="Stewart Gale" userId="3647ddd2-6040-41ae-a96d-232c23482af8" providerId="ADAL" clId="{51BDE748-B409-432F-8871-3B5CE26BD15D}" dt="2024-02-29T04:45:42.284" v="6" actId="20577"/>
        <pc:sldMkLst>
          <pc:docMk/>
          <pc:sldMk cId="491387962" sldId="705"/>
        </pc:sldMkLst>
        <pc:spChg chg="mod">
          <ac:chgData name="Stewart Gale" userId="3647ddd2-6040-41ae-a96d-232c23482af8" providerId="ADAL" clId="{51BDE748-B409-432F-8871-3B5CE26BD15D}" dt="2024-02-29T04:45:42.284" v="6" actId="20577"/>
          <ac:spMkLst>
            <pc:docMk/>
            <pc:sldMk cId="491387962" sldId="705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Get</a:t>
            </a:r>
            <a:r>
              <a:rPr lang="en-GB" baseline="0" dirty="0"/>
              <a:t> students to sketch axes and tables in their books.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4E427-E3BD-40A8-8ACE-F54AF5B80FB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868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Get</a:t>
            </a:r>
            <a:r>
              <a:rPr lang="en-GB" baseline="0" dirty="0"/>
              <a:t> students to sketch axes and tables in their books.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4E427-E3BD-40A8-8ACE-F54AF5B80FB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604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35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57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35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32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348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865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78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0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834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52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838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702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image" Target="../media/image26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212735"/>
            <a:ext cx="1159328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Exponentials and Logs</a:t>
            </a:r>
          </a:p>
          <a:p>
            <a:pPr algn="ctr"/>
            <a:r>
              <a:rPr lang="en-GB" sz="9600" dirty="0"/>
              <a:t>Graphing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14</a:t>
            </a:r>
          </a:p>
          <a:p>
            <a:pPr algn="ctr"/>
            <a:r>
              <a:rPr lang="en-GB" sz="8800" dirty="0"/>
              <a:t>(Part 8 </a:t>
            </a:r>
            <a:r>
              <a:rPr lang="en-GB" sz="8800"/>
              <a:t>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217638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83632" y="259696"/>
                <a:ext cx="6048672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3+ 2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59696"/>
                <a:ext cx="6048672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2176131" y="5767307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f(x) + 3 translation up by 3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5694117" y="1890186"/>
            <a:ext cx="0" cy="36990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2135560" y="4709285"/>
            <a:ext cx="723118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245937" y="4423354"/>
                <a:ext cx="704046" cy="624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5937" y="4423354"/>
                <a:ext cx="704046" cy="6244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59896" y="1410609"/>
                <a:ext cx="704046" cy="624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1410609"/>
                <a:ext cx="704046" cy="624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/>
          <p:cNvSpPr/>
          <p:nvPr/>
        </p:nvSpPr>
        <p:spPr>
          <a:xfrm>
            <a:off x="2652343" y="1934713"/>
            <a:ext cx="5829056" cy="1858055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941" h="1000007">
                <a:moveTo>
                  <a:pt x="46641" y="990600"/>
                </a:moveTo>
                <a:cubicBezTo>
                  <a:pt x="-82476" y="1011766"/>
                  <a:pt x="97441" y="990600"/>
                  <a:pt x="97441" y="990600"/>
                </a:cubicBezTo>
                <a:cubicBezTo>
                  <a:pt x="406474" y="948267"/>
                  <a:pt x="1297591" y="901700"/>
                  <a:pt x="1900841" y="736600"/>
                </a:cubicBezTo>
                <a:cubicBezTo>
                  <a:pt x="2504091" y="571500"/>
                  <a:pt x="3110516" y="285750"/>
                  <a:pt x="3716941" y="0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481399" y="1458245"/>
                <a:ext cx="2511145" cy="6979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399" y="1458245"/>
                <a:ext cx="2511145" cy="6979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214848" y="3278650"/>
                <a:ext cx="7040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848" y="3278650"/>
                <a:ext cx="70404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9"/>
          <p:cNvSpPr/>
          <p:nvPr/>
        </p:nvSpPr>
        <p:spPr>
          <a:xfrm>
            <a:off x="2905383" y="2639349"/>
            <a:ext cx="5829057" cy="1858055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941" h="1000007">
                <a:moveTo>
                  <a:pt x="46641" y="990600"/>
                </a:moveTo>
                <a:cubicBezTo>
                  <a:pt x="-82476" y="1011766"/>
                  <a:pt x="97441" y="990600"/>
                  <a:pt x="97441" y="990600"/>
                </a:cubicBezTo>
                <a:cubicBezTo>
                  <a:pt x="406474" y="948267"/>
                  <a:pt x="1297591" y="901700"/>
                  <a:pt x="1900841" y="736600"/>
                </a:cubicBezTo>
                <a:cubicBezTo>
                  <a:pt x="2504091" y="571500"/>
                  <a:pt x="3110516" y="285750"/>
                  <a:pt x="3716941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650932" y="2267622"/>
                <a:ext cx="1859417" cy="711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932" y="2267622"/>
                <a:ext cx="1859417" cy="7112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14848" y="4046836"/>
                <a:ext cx="704046" cy="550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848" y="4046836"/>
                <a:ext cx="704046" cy="5509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83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" grpId="0" animBg="1"/>
      <p:bldP spid="14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11724" y="228870"/>
                <a:ext cx="4536504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Sketch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724" y="228870"/>
                <a:ext cx="4536504" cy="923330"/>
              </a:xfrm>
              <a:prstGeom prst="rect">
                <a:avLst/>
              </a:prstGeom>
              <a:blipFill>
                <a:blip r:embed="rId2"/>
                <a:stretch>
                  <a:fillRect l="-3585" t="-8571" b="-28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7408" y="5585672"/>
                <a:ext cx="10225136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/>
                  <a:t>f(3</a:t>
                </a:r>
                <a:r>
                  <a:rPr lang="en-GB" sz="4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800" b="1" dirty="0"/>
                  <a:t>) stretch of scale factor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4800" b="1" dirty="0"/>
                  <a:t> on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4800" b="1" dirty="0"/>
                  <a:t>-axis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5585672"/>
                <a:ext cx="10225136" cy="1159228"/>
              </a:xfrm>
              <a:prstGeom prst="rect">
                <a:avLst/>
              </a:prstGeom>
              <a:blipFill>
                <a:blip r:embed="rId3"/>
                <a:stretch>
                  <a:fillRect l="-596" r="-537" b="-14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4936188" y="1563226"/>
            <a:ext cx="0" cy="41700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  <a:endCxn id="8" idx="1"/>
          </p:cNvCxnSpPr>
          <p:nvPr/>
        </p:nvCxnSpPr>
        <p:spPr>
          <a:xfrm flipV="1">
            <a:off x="1055440" y="5326395"/>
            <a:ext cx="8568954" cy="2630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624394" y="5064784"/>
                <a:ext cx="5040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394" y="5064784"/>
                <a:ext cx="50405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94567" y="1205355"/>
                <a:ext cx="698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567" y="1205355"/>
                <a:ext cx="69813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/>
          <p:cNvSpPr/>
          <p:nvPr/>
        </p:nvSpPr>
        <p:spPr>
          <a:xfrm>
            <a:off x="1198930" y="1909628"/>
            <a:ext cx="5517903" cy="3366641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  <a:gd name="connsiteX0" fmla="*/ 1469650 w 5139950"/>
              <a:gd name="connsiteY0" fmla="*/ 990600 h 1000007"/>
              <a:gd name="connsiteX1" fmla="*/ 0 w 5139950"/>
              <a:gd name="connsiteY1" fmla="*/ 990600 h 1000007"/>
              <a:gd name="connsiteX2" fmla="*/ 3323850 w 5139950"/>
              <a:gd name="connsiteY2" fmla="*/ 736600 h 1000007"/>
              <a:gd name="connsiteX3" fmla="*/ 5139950 w 5139950"/>
              <a:gd name="connsiteY3" fmla="*/ 0 h 1000007"/>
              <a:gd name="connsiteX0" fmla="*/ 32614 w 5983587"/>
              <a:gd name="connsiteY0" fmla="*/ 1023679 h 1035178"/>
              <a:gd name="connsiteX1" fmla="*/ 843637 w 5983587"/>
              <a:gd name="connsiteY1" fmla="*/ 990600 h 1035178"/>
              <a:gd name="connsiteX2" fmla="*/ 4167487 w 5983587"/>
              <a:gd name="connsiteY2" fmla="*/ 736600 h 1035178"/>
              <a:gd name="connsiteX3" fmla="*/ 5983587 w 5983587"/>
              <a:gd name="connsiteY3" fmla="*/ 0 h 1035178"/>
              <a:gd name="connsiteX0" fmla="*/ 5649 w 5956622"/>
              <a:gd name="connsiteY0" fmla="*/ 1023679 h 1026719"/>
              <a:gd name="connsiteX1" fmla="*/ 2685557 w 5956622"/>
              <a:gd name="connsiteY1" fmla="*/ 902390 h 1026719"/>
              <a:gd name="connsiteX2" fmla="*/ 4140522 w 5956622"/>
              <a:gd name="connsiteY2" fmla="*/ 736600 h 1026719"/>
              <a:gd name="connsiteX3" fmla="*/ 5956622 w 5956622"/>
              <a:gd name="connsiteY3" fmla="*/ 0 h 1026719"/>
              <a:gd name="connsiteX0" fmla="*/ 5649 w 6019974"/>
              <a:gd name="connsiteY0" fmla="*/ 1255230 h 1258270"/>
              <a:gd name="connsiteX1" fmla="*/ 2685557 w 6019974"/>
              <a:gd name="connsiteY1" fmla="*/ 1133941 h 1258270"/>
              <a:gd name="connsiteX2" fmla="*/ 4140522 w 6019974"/>
              <a:gd name="connsiteY2" fmla="*/ 968151 h 1258270"/>
              <a:gd name="connsiteX3" fmla="*/ 6019974 w 6019974"/>
              <a:gd name="connsiteY3" fmla="*/ 0 h 1258270"/>
              <a:gd name="connsiteX0" fmla="*/ 5649 w 6019974"/>
              <a:gd name="connsiteY0" fmla="*/ 1255230 h 1258270"/>
              <a:gd name="connsiteX1" fmla="*/ 2685557 w 6019974"/>
              <a:gd name="connsiteY1" fmla="*/ 1133941 h 1258270"/>
              <a:gd name="connsiteX2" fmla="*/ 4140522 w 6019974"/>
              <a:gd name="connsiteY2" fmla="*/ 968151 h 1258270"/>
              <a:gd name="connsiteX3" fmla="*/ 6019974 w 6019974"/>
              <a:gd name="connsiteY3" fmla="*/ 0 h 1258270"/>
              <a:gd name="connsiteX0" fmla="*/ 7290 w 6021615"/>
              <a:gd name="connsiteY0" fmla="*/ 1255230 h 1258006"/>
              <a:gd name="connsiteX1" fmla="*/ 2687198 w 6021615"/>
              <a:gd name="connsiteY1" fmla="*/ 1133941 h 1258006"/>
              <a:gd name="connsiteX2" fmla="*/ 4142163 w 6021615"/>
              <a:gd name="connsiteY2" fmla="*/ 968151 h 1258006"/>
              <a:gd name="connsiteX3" fmla="*/ 6021615 w 6021615"/>
              <a:gd name="connsiteY3" fmla="*/ 0 h 1258006"/>
              <a:gd name="connsiteX0" fmla="*/ 9557 w 6023882"/>
              <a:gd name="connsiteY0" fmla="*/ 1255230 h 1264379"/>
              <a:gd name="connsiteX1" fmla="*/ 2277677 w 6023882"/>
              <a:gd name="connsiteY1" fmla="*/ 1222151 h 1264379"/>
              <a:gd name="connsiteX2" fmla="*/ 4144430 w 6023882"/>
              <a:gd name="connsiteY2" fmla="*/ 968151 h 1264379"/>
              <a:gd name="connsiteX3" fmla="*/ 6023882 w 6023882"/>
              <a:gd name="connsiteY3" fmla="*/ 0 h 126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3882" h="1264379">
                <a:moveTo>
                  <a:pt x="9557" y="1255230"/>
                </a:moveTo>
                <a:cubicBezTo>
                  <a:pt x="-119560" y="1276396"/>
                  <a:pt x="1081716" y="1258972"/>
                  <a:pt x="2277677" y="1222151"/>
                </a:cubicBezTo>
                <a:cubicBezTo>
                  <a:pt x="2968155" y="1200893"/>
                  <a:pt x="3520062" y="1171843"/>
                  <a:pt x="4144430" y="968151"/>
                </a:cubicBezTo>
                <a:cubicBezTo>
                  <a:pt x="4768798" y="764459"/>
                  <a:pt x="5544162" y="373960"/>
                  <a:pt x="6023882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02579" y="4128447"/>
                <a:ext cx="4821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579" y="4128447"/>
                <a:ext cx="48211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226377" y="1202326"/>
                <a:ext cx="2051400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4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4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377" y="1202326"/>
                <a:ext cx="2051400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reeform: Shape 17"/>
          <p:cNvSpPr/>
          <p:nvPr/>
        </p:nvSpPr>
        <p:spPr>
          <a:xfrm>
            <a:off x="1348993" y="2261941"/>
            <a:ext cx="7398920" cy="2906582"/>
          </a:xfrm>
          <a:custGeom>
            <a:avLst/>
            <a:gdLst>
              <a:gd name="connsiteX0" fmla="*/ 0 w 3238500"/>
              <a:gd name="connsiteY0" fmla="*/ 1257300 h 1257300"/>
              <a:gd name="connsiteX1" fmla="*/ 50800 w 3238500"/>
              <a:gd name="connsiteY1" fmla="*/ 1257300 h 1257300"/>
              <a:gd name="connsiteX2" fmla="*/ 1562100 w 3238500"/>
              <a:gd name="connsiteY2" fmla="*/ 990600 h 1257300"/>
              <a:gd name="connsiteX3" fmla="*/ 3238500 w 3238500"/>
              <a:gd name="connsiteY3" fmla="*/ 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8500" h="1257300">
                <a:moveTo>
                  <a:pt x="0" y="1257300"/>
                </a:moveTo>
                <a:lnTo>
                  <a:pt x="50800" y="1257300"/>
                </a:lnTo>
                <a:cubicBezTo>
                  <a:pt x="311150" y="1212850"/>
                  <a:pt x="1030817" y="1200150"/>
                  <a:pt x="1562100" y="990600"/>
                </a:cubicBezTo>
                <a:cubicBezTo>
                  <a:pt x="2093383" y="781050"/>
                  <a:pt x="2665941" y="390525"/>
                  <a:pt x="3238500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715752" y="1870452"/>
                <a:ext cx="18818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5752" y="1870452"/>
                <a:ext cx="1881829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90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48503" y="285726"/>
                <a:ext cx="5478610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Sketch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503" y="285726"/>
                <a:ext cx="5478610" cy="1015663"/>
              </a:xfrm>
              <a:prstGeom prst="rect">
                <a:avLst/>
              </a:prstGeom>
              <a:blipFill>
                <a:blip r:embed="rId2"/>
                <a:stretch>
                  <a:fillRect l="-320" t="-9375" b="-281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6271747" y="2031477"/>
            <a:ext cx="0" cy="355776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980046" y="5121064"/>
            <a:ext cx="6448151" cy="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259950" y="4839010"/>
                <a:ext cx="7309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950" y="4839010"/>
                <a:ext cx="73093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06423" y="1485406"/>
                <a:ext cx="7309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423" y="1485406"/>
                <a:ext cx="73093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/>
          <p:cNvSpPr/>
          <p:nvPr/>
        </p:nvSpPr>
        <p:spPr>
          <a:xfrm flipH="1">
            <a:off x="3252851" y="2851345"/>
            <a:ext cx="5773580" cy="2033415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941" h="1000007">
                <a:moveTo>
                  <a:pt x="46641" y="990600"/>
                </a:moveTo>
                <a:cubicBezTo>
                  <a:pt x="-82476" y="1011766"/>
                  <a:pt x="97441" y="990600"/>
                  <a:pt x="97441" y="990600"/>
                </a:cubicBezTo>
                <a:cubicBezTo>
                  <a:pt x="406474" y="948267"/>
                  <a:pt x="1297591" y="901700"/>
                  <a:pt x="1900841" y="736600"/>
                </a:cubicBezTo>
                <a:cubicBezTo>
                  <a:pt x="2504091" y="571500"/>
                  <a:pt x="3110516" y="285750"/>
                  <a:pt x="3716941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63552" y="1991807"/>
                <a:ext cx="2254952" cy="769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1991807"/>
                <a:ext cx="2254952" cy="7694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9"/>
          <p:cNvSpPr/>
          <p:nvPr/>
        </p:nvSpPr>
        <p:spPr>
          <a:xfrm>
            <a:off x="3376495" y="2851345"/>
            <a:ext cx="6051702" cy="2033415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941" h="1000007">
                <a:moveTo>
                  <a:pt x="46641" y="990600"/>
                </a:moveTo>
                <a:cubicBezTo>
                  <a:pt x="-82476" y="1011766"/>
                  <a:pt x="97441" y="990600"/>
                  <a:pt x="97441" y="990600"/>
                </a:cubicBezTo>
                <a:cubicBezTo>
                  <a:pt x="406474" y="948267"/>
                  <a:pt x="1297591" y="901700"/>
                  <a:pt x="1900841" y="736600"/>
                </a:cubicBezTo>
                <a:cubicBezTo>
                  <a:pt x="2504091" y="571500"/>
                  <a:pt x="3110516" y="285750"/>
                  <a:pt x="3716941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497941" y="2083809"/>
                <a:ext cx="2254952" cy="769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941" y="2083809"/>
                <a:ext cx="2254952" cy="7694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74172" y="4391669"/>
                <a:ext cx="7309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172" y="4391669"/>
                <a:ext cx="73093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9C1C9BC-23EA-6CF4-3BE5-8E32B1A5C5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987217"/>
              </p:ext>
            </p:extLst>
          </p:nvPr>
        </p:nvGraphicFramePr>
        <p:xfrm>
          <a:off x="895220" y="5873473"/>
          <a:ext cx="10585176" cy="731520"/>
        </p:xfrm>
        <a:graphic>
          <a:graphicData uri="http://schemas.openxmlformats.org/drawingml/2006/table">
            <a:tbl>
              <a:tblPr/>
              <a:tblGrid>
                <a:gridCol w="1667493">
                  <a:extLst>
                    <a:ext uri="{9D8B030D-6E8A-4147-A177-3AD203B41FA5}">
                      <a16:colId xmlns:a16="http://schemas.microsoft.com/office/drawing/2014/main" val="91075639"/>
                    </a:ext>
                  </a:extLst>
                </a:gridCol>
                <a:gridCol w="8917683">
                  <a:extLst>
                    <a:ext uri="{9D8B030D-6E8A-4147-A177-3AD203B41FA5}">
                      <a16:colId xmlns:a16="http://schemas.microsoft.com/office/drawing/2014/main" val="760179472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4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f(–</a:t>
                      </a:r>
                      <a:r>
                        <a:rPr lang="en-GB" sz="4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The graph is reflected in the </a:t>
                      </a:r>
                      <a:r>
                        <a:rPr lang="en-GB" sz="48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4800" b="1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653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84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82676" y="341685"/>
                <a:ext cx="6264696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Sketch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+3</m:t>
                        </m:r>
                      </m:sup>
                    </m:sSup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676" y="341685"/>
                <a:ext cx="6264696" cy="1015663"/>
              </a:xfrm>
              <a:prstGeom prst="rect">
                <a:avLst/>
              </a:prstGeom>
              <a:blipFill>
                <a:blip r:embed="rId2"/>
                <a:stretch>
                  <a:fillRect t="-8290" b="-279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767408" y="5690909"/>
            <a:ext cx="10585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f(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+ 3) translation to the left by 3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6333838" y="2018675"/>
            <a:ext cx="0" cy="35705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 flipV="1">
            <a:off x="1631504" y="5024702"/>
            <a:ext cx="8382814" cy="7317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967716" y="4732314"/>
                <a:ext cx="7633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7716" y="4732314"/>
                <a:ext cx="76338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14174" y="1456599"/>
                <a:ext cx="7633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174" y="1456599"/>
                <a:ext cx="76338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/>
          <p:cNvSpPr/>
          <p:nvPr/>
        </p:nvSpPr>
        <p:spPr>
          <a:xfrm>
            <a:off x="1842591" y="2846659"/>
            <a:ext cx="6320351" cy="2053545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941" h="1000007">
                <a:moveTo>
                  <a:pt x="46641" y="990600"/>
                </a:moveTo>
                <a:cubicBezTo>
                  <a:pt x="-82476" y="1011766"/>
                  <a:pt x="97441" y="990600"/>
                  <a:pt x="97441" y="990600"/>
                </a:cubicBezTo>
                <a:cubicBezTo>
                  <a:pt x="406474" y="948267"/>
                  <a:pt x="1297591" y="901700"/>
                  <a:pt x="1900841" y="736600"/>
                </a:cubicBezTo>
                <a:cubicBezTo>
                  <a:pt x="2504091" y="571500"/>
                  <a:pt x="3110516" y="285750"/>
                  <a:pt x="37169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24192" y="1978665"/>
                <a:ext cx="2355055" cy="721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1978665"/>
                <a:ext cx="2355055" cy="7218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14174" y="3447441"/>
                <a:ext cx="763386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174" y="3447441"/>
                <a:ext cx="763386" cy="5232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9"/>
          <p:cNvSpPr/>
          <p:nvPr/>
        </p:nvSpPr>
        <p:spPr>
          <a:xfrm>
            <a:off x="3310059" y="2846659"/>
            <a:ext cx="6320352" cy="2053545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941" h="1000007">
                <a:moveTo>
                  <a:pt x="46641" y="990600"/>
                </a:moveTo>
                <a:cubicBezTo>
                  <a:pt x="-82476" y="1011766"/>
                  <a:pt x="97441" y="990600"/>
                  <a:pt x="97441" y="990600"/>
                </a:cubicBezTo>
                <a:cubicBezTo>
                  <a:pt x="406474" y="948267"/>
                  <a:pt x="1297591" y="901700"/>
                  <a:pt x="1900841" y="736600"/>
                </a:cubicBezTo>
                <a:cubicBezTo>
                  <a:pt x="2504091" y="571500"/>
                  <a:pt x="3110516" y="285750"/>
                  <a:pt x="3716941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480376" y="2472113"/>
                <a:ext cx="235505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2472113"/>
                <a:ext cx="235505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14174" y="4402232"/>
                <a:ext cx="763386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174" y="4402232"/>
                <a:ext cx="763386" cy="5232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734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92617" y="169388"/>
                <a:ext cx="6336703" cy="12317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Sketch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=2+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617" y="169388"/>
                <a:ext cx="6336703" cy="1231747"/>
              </a:xfrm>
              <a:prstGeom prst="rect">
                <a:avLst/>
              </a:prstGeom>
              <a:blipFill>
                <a:blip r:embed="rId2"/>
                <a:stretch>
                  <a:fillRect b="-206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247443" y="5408602"/>
                <a:ext cx="7560840" cy="1475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b="1" dirty="0"/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en-GB" sz="3600" b="1" i="1">
                        <a:latin typeface="Cambria Math" panose="02040503050406030204" pitchFamily="18" charset="0"/>
                      </a:rPr>
                      <m:t>𝐬𝐨</m:t>
                    </m:r>
                    <m:r>
                      <a:rPr lang="en-GB" sz="36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𝐬𝐭𝐫𝐞𝐭𝐜𝐡</m:t>
                    </m:r>
                    <m:r>
                      <a:rPr lang="en-GB" sz="36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3600" b="1" dirty="0"/>
                  <a:t>-axis by scale factor 3</a:t>
                </a:r>
              </a:p>
              <a:p>
                <a:pPr algn="ctr"/>
                <a:r>
                  <a:rPr lang="en-GB" sz="3600" b="1" dirty="0"/>
                  <a:t>and f(</a:t>
                </a:r>
                <a:r>
                  <a:rPr lang="en-GB" sz="3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b="1" dirty="0"/>
                  <a:t>) + 2 so a translation up by 2.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443" y="5408602"/>
                <a:ext cx="7560840" cy="1475469"/>
              </a:xfrm>
              <a:prstGeom prst="rect">
                <a:avLst/>
              </a:prstGeom>
              <a:blipFill>
                <a:blip r:embed="rId3"/>
                <a:stretch>
                  <a:fillRect l="-2500" r="-2339" b="-148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>
            <a:cxnSpLocks/>
          </p:cNvCxnSpPr>
          <p:nvPr/>
        </p:nvCxnSpPr>
        <p:spPr>
          <a:xfrm flipV="1">
            <a:off x="5750035" y="1765584"/>
            <a:ext cx="51124" cy="3907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2811369" y="5326838"/>
            <a:ext cx="5810836" cy="17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455310" y="5113268"/>
                <a:ext cx="6601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310" y="5113268"/>
                <a:ext cx="66010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182923" y="1485274"/>
                <a:ext cx="771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923" y="1485274"/>
                <a:ext cx="771038" cy="461665"/>
              </a:xfrm>
              <a:prstGeom prst="rect">
                <a:avLst/>
              </a:prstGeom>
              <a:blipFill>
                <a:blip r:embed="rId5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Freeform: Shape 36"/>
          <p:cNvSpPr/>
          <p:nvPr/>
        </p:nvSpPr>
        <p:spPr>
          <a:xfrm>
            <a:off x="2853802" y="1484784"/>
            <a:ext cx="6172219" cy="2778546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  <a:gd name="connsiteX0" fmla="*/ 1469650 w 5139950"/>
              <a:gd name="connsiteY0" fmla="*/ 990600 h 1000007"/>
              <a:gd name="connsiteX1" fmla="*/ 0 w 5139950"/>
              <a:gd name="connsiteY1" fmla="*/ 990600 h 1000007"/>
              <a:gd name="connsiteX2" fmla="*/ 3323850 w 5139950"/>
              <a:gd name="connsiteY2" fmla="*/ 736600 h 1000007"/>
              <a:gd name="connsiteX3" fmla="*/ 5139950 w 5139950"/>
              <a:gd name="connsiteY3" fmla="*/ 0 h 1000007"/>
              <a:gd name="connsiteX0" fmla="*/ 32614 w 5983587"/>
              <a:gd name="connsiteY0" fmla="*/ 1023679 h 1035178"/>
              <a:gd name="connsiteX1" fmla="*/ 843637 w 5983587"/>
              <a:gd name="connsiteY1" fmla="*/ 990600 h 1035178"/>
              <a:gd name="connsiteX2" fmla="*/ 4167487 w 5983587"/>
              <a:gd name="connsiteY2" fmla="*/ 736600 h 1035178"/>
              <a:gd name="connsiteX3" fmla="*/ 5983587 w 5983587"/>
              <a:gd name="connsiteY3" fmla="*/ 0 h 1035178"/>
              <a:gd name="connsiteX0" fmla="*/ 5649 w 5956622"/>
              <a:gd name="connsiteY0" fmla="*/ 1023679 h 1026719"/>
              <a:gd name="connsiteX1" fmla="*/ 2685557 w 5956622"/>
              <a:gd name="connsiteY1" fmla="*/ 902390 h 1026719"/>
              <a:gd name="connsiteX2" fmla="*/ 4140522 w 5956622"/>
              <a:gd name="connsiteY2" fmla="*/ 736600 h 1026719"/>
              <a:gd name="connsiteX3" fmla="*/ 5956622 w 5956622"/>
              <a:gd name="connsiteY3" fmla="*/ 0 h 1026719"/>
              <a:gd name="connsiteX0" fmla="*/ 5649 w 6019974"/>
              <a:gd name="connsiteY0" fmla="*/ 1255230 h 1258270"/>
              <a:gd name="connsiteX1" fmla="*/ 2685557 w 6019974"/>
              <a:gd name="connsiteY1" fmla="*/ 1133941 h 1258270"/>
              <a:gd name="connsiteX2" fmla="*/ 4140522 w 6019974"/>
              <a:gd name="connsiteY2" fmla="*/ 968151 h 1258270"/>
              <a:gd name="connsiteX3" fmla="*/ 6019974 w 6019974"/>
              <a:gd name="connsiteY3" fmla="*/ 0 h 1258270"/>
              <a:gd name="connsiteX0" fmla="*/ 5649 w 6019974"/>
              <a:gd name="connsiteY0" fmla="*/ 1255230 h 1258270"/>
              <a:gd name="connsiteX1" fmla="*/ 2685557 w 6019974"/>
              <a:gd name="connsiteY1" fmla="*/ 1133941 h 1258270"/>
              <a:gd name="connsiteX2" fmla="*/ 4140522 w 6019974"/>
              <a:gd name="connsiteY2" fmla="*/ 968151 h 1258270"/>
              <a:gd name="connsiteX3" fmla="*/ 6019974 w 6019974"/>
              <a:gd name="connsiteY3" fmla="*/ 0 h 1258270"/>
              <a:gd name="connsiteX0" fmla="*/ 7290 w 6021615"/>
              <a:gd name="connsiteY0" fmla="*/ 1255230 h 1258006"/>
              <a:gd name="connsiteX1" fmla="*/ 2687198 w 6021615"/>
              <a:gd name="connsiteY1" fmla="*/ 1133941 h 1258006"/>
              <a:gd name="connsiteX2" fmla="*/ 4142163 w 6021615"/>
              <a:gd name="connsiteY2" fmla="*/ 968151 h 1258006"/>
              <a:gd name="connsiteX3" fmla="*/ 6021615 w 6021615"/>
              <a:gd name="connsiteY3" fmla="*/ 0 h 1258006"/>
              <a:gd name="connsiteX0" fmla="*/ 9557 w 6023882"/>
              <a:gd name="connsiteY0" fmla="*/ 1255230 h 1264379"/>
              <a:gd name="connsiteX1" fmla="*/ 2277677 w 6023882"/>
              <a:gd name="connsiteY1" fmla="*/ 1222151 h 1264379"/>
              <a:gd name="connsiteX2" fmla="*/ 4144430 w 6023882"/>
              <a:gd name="connsiteY2" fmla="*/ 968151 h 1264379"/>
              <a:gd name="connsiteX3" fmla="*/ 6023882 w 6023882"/>
              <a:gd name="connsiteY3" fmla="*/ 0 h 126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3882" h="1264379">
                <a:moveTo>
                  <a:pt x="9557" y="1255230"/>
                </a:moveTo>
                <a:cubicBezTo>
                  <a:pt x="-119560" y="1276396"/>
                  <a:pt x="1081716" y="1258972"/>
                  <a:pt x="2277677" y="1222151"/>
                </a:cubicBezTo>
                <a:cubicBezTo>
                  <a:pt x="2968155" y="1200893"/>
                  <a:pt x="3520062" y="1171843"/>
                  <a:pt x="4144430" y="968151"/>
                </a:cubicBezTo>
                <a:cubicBezTo>
                  <a:pt x="4768798" y="764459"/>
                  <a:pt x="5544162" y="373960"/>
                  <a:pt x="6023882" y="0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256825" y="4709117"/>
                <a:ext cx="7710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825" y="4709117"/>
                <a:ext cx="77103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624472" y="1801781"/>
                <a:ext cx="2755849" cy="912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n-GB" sz="3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6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4472" y="1801781"/>
                <a:ext cx="2755849" cy="9128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Freeform: Shape 40"/>
          <p:cNvSpPr/>
          <p:nvPr/>
        </p:nvSpPr>
        <p:spPr>
          <a:xfrm>
            <a:off x="4111725" y="1765584"/>
            <a:ext cx="4028236" cy="3444689"/>
          </a:xfrm>
          <a:custGeom>
            <a:avLst/>
            <a:gdLst>
              <a:gd name="connsiteX0" fmla="*/ 0 w 3238500"/>
              <a:gd name="connsiteY0" fmla="*/ 1257300 h 1257300"/>
              <a:gd name="connsiteX1" fmla="*/ 50800 w 3238500"/>
              <a:gd name="connsiteY1" fmla="*/ 1257300 h 1257300"/>
              <a:gd name="connsiteX2" fmla="*/ 1562100 w 3238500"/>
              <a:gd name="connsiteY2" fmla="*/ 990600 h 1257300"/>
              <a:gd name="connsiteX3" fmla="*/ 3238500 w 3238500"/>
              <a:gd name="connsiteY3" fmla="*/ 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8500" h="1257300">
                <a:moveTo>
                  <a:pt x="0" y="1257300"/>
                </a:moveTo>
                <a:lnTo>
                  <a:pt x="50800" y="1257300"/>
                </a:lnTo>
                <a:cubicBezTo>
                  <a:pt x="311150" y="1212850"/>
                  <a:pt x="1030817" y="1200150"/>
                  <a:pt x="1562100" y="990600"/>
                </a:cubicBezTo>
                <a:cubicBezTo>
                  <a:pt x="2093383" y="781050"/>
                  <a:pt x="2665941" y="390525"/>
                  <a:pt x="3238500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197404" y="1611857"/>
                <a:ext cx="17775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404" y="1611857"/>
                <a:ext cx="177753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256825" y="3648591"/>
                <a:ext cx="7710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825" y="3648591"/>
                <a:ext cx="771038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>
          <a:xfrm flipV="1">
            <a:off x="2853801" y="4333723"/>
            <a:ext cx="5960064" cy="0"/>
          </a:xfrm>
          <a:prstGeom prst="line">
            <a:avLst/>
          </a:prstGeom>
          <a:ln w="190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899204" y="3942754"/>
                <a:ext cx="14701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9204" y="3942754"/>
                <a:ext cx="147013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947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7" grpId="0" animBg="1"/>
      <p:bldP spid="40" grpId="0"/>
      <p:bldP spid="43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73135" y="313702"/>
                <a:ext cx="6098089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Sketch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135" y="313702"/>
                <a:ext cx="6098089" cy="923330"/>
              </a:xfrm>
              <a:prstGeom prst="rect">
                <a:avLst/>
              </a:prstGeom>
              <a:blipFill>
                <a:blip r:embed="rId2"/>
                <a:stretch>
                  <a:fillRect l="-96" t="-8523" b="-272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6131949" y="1743657"/>
            <a:ext cx="0" cy="3600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642649" y="4516779"/>
            <a:ext cx="7200000" cy="90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30439" y="4237352"/>
                <a:ext cx="4489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0439" y="4237352"/>
                <a:ext cx="44894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69626" y="1408745"/>
                <a:ext cx="4489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626" y="1408745"/>
                <a:ext cx="44894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098633" y="1744789"/>
                <a:ext cx="324036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1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44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400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633" y="1744789"/>
                <a:ext cx="324036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/>
          <p:cNvSpPr/>
          <p:nvPr/>
        </p:nvSpPr>
        <p:spPr>
          <a:xfrm flipH="1">
            <a:off x="3052232" y="2452260"/>
            <a:ext cx="6483701" cy="2496137"/>
          </a:xfrm>
          <a:custGeom>
            <a:avLst/>
            <a:gdLst>
              <a:gd name="connsiteX0" fmla="*/ 0 w 3238500"/>
              <a:gd name="connsiteY0" fmla="*/ 1257300 h 1257300"/>
              <a:gd name="connsiteX1" fmla="*/ 50800 w 3238500"/>
              <a:gd name="connsiteY1" fmla="*/ 1257300 h 1257300"/>
              <a:gd name="connsiteX2" fmla="*/ 1562100 w 3238500"/>
              <a:gd name="connsiteY2" fmla="*/ 990600 h 1257300"/>
              <a:gd name="connsiteX3" fmla="*/ 3238500 w 3238500"/>
              <a:gd name="connsiteY3" fmla="*/ 0 h 1257300"/>
              <a:gd name="connsiteX0" fmla="*/ 0 w 3100276"/>
              <a:gd name="connsiteY0" fmla="*/ 1161435 h 1161435"/>
              <a:gd name="connsiteX1" fmla="*/ 50800 w 3100276"/>
              <a:gd name="connsiteY1" fmla="*/ 1161435 h 1161435"/>
              <a:gd name="connsiteX2" fmla="*/ 1562100 w 3100276"/>
              <a:gd name="connsiteY2" fmla="*/ 894735 h 1161435"/>
              <a:gd name="connsiteX3" fmla="*/ 3100276 w 3100276"/>
              <a:gd name="connsiteY3" fmla="*/ 0 h 1161435"/>
              <a:gd name="connsiteX0" fmla="*/ 0 w 3739617"/>
              <a:gd name="connsiteY0" fmla="*/ 1167375 h 1182799"/>
              <a:gd name="connsiteX1" fmla="*/ 690141 w 3739617"/>
              <a:gd name="connsiteY1" fmla="*/ 1161435 h 1182799"/>
              <a:gd name="connsiteX2" fmla="*/ 2201441 w 3739617"/>
              <a:gd name="connsiteY2" fmla="*/ 894735 h 1182799"/>
              <a:gd name="connsiteX3" fmla="*/ 3739617 w 3739617"/>
              <a:gd name="connsiteY3" fmla="*/ 0 h 1182799"/>
              <a:gd name="connsiteX0" fmla="*/ 0 w 3739617"/>
              <a:gd name="connsiteY0" fmla="*/ 1167375 h 1177815"/>
              <a:gd name="connsiteX1" fmla="*/ 690141 w 3739617"/>
              <a:gd name="connsiteY1" fmla="*/ 1161435 h 1177815"/>
              <a:gd name="connsiteX2" fmla="*/ 2201441 w 3739617"/>
              <a:gd name="connsiteY2" fmla="*/ 894735 h 1177815"/>
              <a:gd name="connsiteX3" fmla="*/ 3739617 w 3739617"/>
              <a:gd name="connsiteY3" fmla="*/ 0 h 1177815"/>
              <a:gd name="connsiteX0" fmla="*/ 0 w 3739617"/>
              <a:gd name="connsiteY0" fmla="*/ 1167375 h 1167375"/>
              <a:gd name="connsiteX1" fmla="*/ 720655 w 3739617"/>
              <a:gd name="connsiteY1" fmla="*/ 1132922 h 1167375"/>
              <a:gd name="connsiteX2" fmla="*/ 2201441 w 3739617"/>
              <a:gd name="connsiteY2" fmla="*/ 894735 h 1167375"/>
              <a:gd name="connsiteX3" fmla="*/ 3739617 w 3739617"/>
              <a:gd name="connsiteY3" fmla="*/ 0 h 1167375"/>
              <a:gd name="connsiteX0" fmla="*/ 0 w 3739617"/>
              <a:gd name="connsiteY0" fmla="*/ 1167375 h 1167375"/>
              <a:gd name="connsiteX1" fmla="*/ 720655 w 3739617"/>
              <a:gd name="connsiteY1" fmla="*/ 1132922 h 1167375"/>
              <a:gd name="connsiteX2" fmla="*/ 2201441 w 3739617"/>
              <a:gd name="connsiteY2" fmla="*/ 894735 h 1167375"/>
              <a:gd name="connsiteX3" fmla="*/ 3739617 w 3739617"/>
              <a:gd name="connsiteY3" fmla="*/ 0 h 1167375"/>
              <a:gd name="connsiteX0" fmla="*/ 0 w 3739617"/>
              <a:gd name="connsiteY0" fmla="*/ 1167375 h 1167375"/>
              <a:gd name="connsiteX1" fmla="*/ 720655 w 3739617"/>
              <a:gd name="connsiteY1" fmla="*/ 1132922 h 1167375"/>
              <a:gd name="connsiteX2" fmla="*/ 2201441 w 3739617"/>
              <a:gd name="connsiteY2" fmla="*/ 894735 h 1167375"/>
              <a:gd name="connsiteX3" fmla="*/ 3739617 w 3739617"/>
              <a:gd name="connsiteY3" fmla="*/ 0 h 1167375"/>
              <a:gd name="connsiteX0" fmla="*/ 0 w 3709103"/>
              <a:gd name="connsiteY0" fmla="*/ 1167375 h 1167375"/>
              <a:gd name="connsiteX1" fmla="*/ 690141 w 3709103"/>
              <a:gd name="connsiteY1" fmla="*/ 1132922 h 1167375"/>
              <a:gd name="connsiteX2" fmla="*/ 2170927 w 3709103"/>
              <a:gd name="connsiteY2" fmla="*/ 894735 h 1167375"/>
              <a:gd name="connsiteX3" fmla="*/ 3709103 w 3709103"/>
              <a:gd name="connsiteY3" fmla="*/ 0 h 1167375"/>
              <a:gd name="connsiteX0" fmla="*/ 0 w 3709103"/>
              <a:gd name="connsiteY0" fmla="*/ 1167375 h 1170092"/>
              <a:gd name="connsiteX1" fmla="*/ 690141 w 3709103"/>
              <a:gd name="connsiteY1" fmla="*/ 1132922 h 1170092"/>
              <a:gd name="connsiteX2" fmla="*/ 2170927 w 3709103"/>
              <a:gd name="connsiteY2" fmla="*/ 894735 h 1170092"/>
              <a:gd name="connsiteX3" fmla="*/ 3709103 w 3709103"/>
              <a:gd name="connsiteY3" fmla="*/ 0 h 1170092"/>
              <a:gd name="connsiteX0" fmla="*/ 0 w 3709103"/>
              <a:gd name="connsiteY0" fmla="*/ 1167375 h 1167514"/>
              <a:gd name="connsiteX1" fmla="*/ 690141 w 3709103"/>
              <a:gd name="connsiteY1" fmla="*/ 1132922 h 1167514"/>
              <a:gd name="connsiteX2" fmla="*/ 2170927 w 3709103"/>
              <a:gd name="connsiteY2" fmla="*/ 894735 h 1167514"/>
              <a:gd name="connsiteX3" fmla="*/ 3709103 w 3709103"/>
              <a:gd name="connsiteY3" fmla="*/ 0 h 1167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103" h="1167514">
                <a:moveTo>
                  <a:pt x="0" y="1167375"/>
                </a:moveTo>
                <a:cubicBezTo>
                  <a:pt x="299793" y="1168959"/>
                  <a:pt x="366826" y="1156977"/>
                  <a:pt x="690141" y="1132922"/>
                </a:cubicBezTo>
                <a:cubicBezTo>
                  <a:pt x="1057048" y="1087482"/>
                  <a:pt x="1667767" y="1083555"/>
                  <a:pt x="2170927" y="894735"/>
                </a:cubicBezTo>
                <a:cubicBezTo>
                  <a:pt x="2674087" y="705915"/>
                  <a:pt x="3136544" y="390525"/>
                  <a:pt x="3709103" y="0"/>
                </a:cubicBezTo>
              </a:path>
            </a:pathLst>
          </a:cu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FF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783632" y="5013176"/>
            <a:ext cx="6918034" cy="0"/>
          </a:xfrm>
          <a:prstGeom prst="line">
            <a:avLst/>
          </a:prstGeom>
          <a:ln w="190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91169" y="4734921"/>
                <a:ext cx="1566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169" y="4734921"/>
                <a:ext cx="156655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4"/>
          <p:cNvSpPr/>
          <p:nvPr/>
        </p:nvSpPr>
        <p:spPr>
          <a:xfrm>
            <a:off x="2873575" y="1879449"/>
            <a:ext cx="6386019" cy="2496137"/>
          </a:xfrm>
          <a:custGeom>
            <a:avLst/>
            <a:gdLst>
              <a:gd name="connsiteX0" fmla="*/ 0 w 3238500"/>
              <a:gd name="connsiteY0" fmla="*/ 1257300 h 1257300"/>
              <a:gd name="connsiteX1" fmla="*/ 50800 w 3238500"/>
              <a:gd name="connsiteY1" fmla="*/ 1257300 h 1257300"/>
              <a:gd name="connsiteX2" fmla="*/ 1562100 w 3238500"/>
              <a:gd name="connsiteY2" fmla="*/ 990600 h 1257300"/>
              <a:gd name="connsiteX3" fmla="*/ 3238500 w 3238500"/>
              <a:gd name="connsiteY3" fmla="*/ 0 h 1257300"/>
              <a:gd name="connsiteX0" fmla="*/ 0 w 3100276"/>
              <a:gd name="connsiteY0" fmla="*/ 1161435 h 1161435"/>
              <a:gd name="connsiteX1" fmla="*/ 50800 w 3100276"/>
              <a:gd name="connsiteY1" fmla="*/ 1161435 h 1161435"/>
              <a:gd name="connsiteX2" fmla="*/ 1562100 w 3100276"/>
              <a:gd name="connsiteY2" fmla="*/ 894735 h 1161435"/>
              <a:gd name="connsiteX3" fmla="*/ 3100276 w 3100276"/>
              <a:gd name="connsiteY3" fmla="*/ 0 h 1161435"/>
              <a:gd name="connsiteX0" fmla="*/ 0 w 3739617"/>
              <a:gd name="connsiteY0" fmla="*/ 1167375 h 1182799"/>
              <a:gd name="connsiteX1" fmla="*/ 690141 w 3739617"/>
              <a:gd name="connsiteY1" fmla="*/ 1161435 h 1182799"/>
              <a:gd name="connsiteX2" fmla="*/ 2201441 w 3739617"/>
              <a:gd name="connsiteY2" fmla="*/ 894735 h 1182799"/>
              <a:gd name="connsiteX3" fmla="*/ 3739617 w 3739617"/>
              <a:gd name="connsiteY3" fmla="*/ 0 h 1182799"/>
              <a:gd name="connsiteX0" fmla="*/ 0 w 3739617"/>
              <a:gd name="connsiteY0" fmla="*/ 1167375 h 1177815"/>
              <a:gd name="connsiteX1" fmla="*/ 690141 w 3739617"/>
              <a:gd name="connsiteY1" fmla="*/ 1161435 h 1177815"/>
              <a:gd name="connsiteX2" fmla="*/ 2201441 w 3739617"/>
              <a:gd name="connsiteY2" fmla="*/ 894735 h 1177815"/>
              <a:gd name="connsiteX3" fmla="*/ 3739617 w 3739617"/>
              <a:gd name="connsiteY3" fmla="*/ 0 h 1177815"/>
              <a:gd name="connsiteX0" fmla="*/ 0 w 3739617"/>
              <a:gd name="connsiteY0" fmla="*/ 1167375 h 1167375"/>
              <a:gd name="connsiteX1" fmla="*/ 720655 w 3739617"/>
              <a:gd name="connsiteY1" fmla="*/ 1132922 h 1167375"/>
              <a:gd name="connsiteX2" fmla="*/ 2201441 w 3739617"/>
              <a:gd name="connsiteY2" fmla="*/ 894735 h 1167375"/>
              <a:gd name="connsiteX3" fmla="*/ 3739617 w 3739617"/>
              <a:gd name="connsiteY3" fmla="*/ 0 h 1167375"/>
              <a:gd name="connsiteX0" fmla="*/ 0 w 3739617"/>
              <a:gd name="connsiteY0" fmla="*/ 1167375 h 1167375"/>
              <a:gd name="connsiteX1" fmla="*/ 720655 w 3739617"/>
              <a:gd name="connsiteY1" fmla="*/ 1132922 h 1167375"/>
              <a:gd name="connsiteX2" fmla="*/ 2201441 w 3739617"/>
              <a:gd name="connsiteY2" fmla="*/ 894735 h 1167375"/>
              <a:gd name="connsiteX3" fmla="*/ 3739617 w 3739617"/>
              <a:gd name="connsiteY3" fmla="*/ 0 h 1167375"/>
              <a:gd name="connsiteX0" fmla="*/ 0 w 3739617"/>
              <a:gd name="connsiteY0" fmla="*/ 1167375 h 1167375"/>
              <a:gd name="connsiteX1" fmla="*/ 720655 w 3739617"/>
              <a:gd name="connsiteY1" fmla="*/ 1132922 h 1167375"/>
              <a:gd name="connsiteX2" fmla="*/ 2201441 w 3739617"/>
              <a:gd name="connsiteY2" fmla="*/ 894735 h 1167375"/>
              <a:gd name="connsiteX3" fmla="*/ 3739617 w 3739617"/>
              <a:gd name="connsiteY3" fmla="*/ 0 h 1167375"/>
              <a:gd name="connsiteX0" fmla="*/ 0 w 3709103"/>
              <a:gd name="connsiteY0" fmla="*/ 1167375 h 1167375"/>
              <a:gd name="connsiteX1" fmla="*/ 690141 w 3709103"/>
              <a:gd name="connsiteY1" fmla="*/ 1132922 h 1167375"/>
              <a:gd name="connsiteX2" fmla="*/ 2170927 w 3709103"/>
              <a:gd name="connsiteY2" fmla="*/ 894735 h 1167375"/>
              <a:gd name="connsiteX3" fmla="*/ 3709103 w 3709103"/>
              <a:gd name="connsiteY3" fmla="*/ 0 h 1167375"/>
              <a:gd name="connsiteX0" fmla="*/ 0 w 3709103"/>
              <a:gd name="connsiteY0" fmla="*/ 1167375 h 1170092"/>
              <a:gd name="connsiteX1" fmla="*/ 690141 w 3709103"/>
              <a:gd name="connsiteY1" fmla="*/ 1132922 h 1170092"/>
              <a:gd name="connsiteX2" fmla="*/ 2170927 w 3709103"/>
              <a:gd name="connsiteY2" fmla="*/ 894735 h 1170092"/>
              <a:gd name="connsiteX3" fmla="*/ 3709103 w 3709103"/>
              <a:gd name="connsiteY3" fmla="*/ 0 h 1170092"/>
              <a:gd name="connsiteX0" fmla="*/ 0 w 3709103"/>
              <a:gd name="connsiteY0" fmla="*/ 1167375 h 1167514"/>
              <a:gd name="connsiteX1" fmla="*/ 690141 w 3709103"/>
              <a:gd name="connsiteY1" fmla="*/ 1132922 h 1167514"/>
              <a:gd name="connsiteX2" fmla="*/ 2170927 w 3709103"/>
              <a:gd name="connsiteY2" fmla="*/ 894735 h 1167514"/>
              <a:gd name="connsiteX3" fmla="*/ 3709103 w 3709103"/>
              <a:gd name="connsiteY3" fmla="*/ 0 h 1167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103" h="1167514">
                <a:moveTo>
                  <a:pt x="0" y="1167375"/>
                </a:moveTo>
                <a:cubicBezTo>
                  <a:pt x="299793" y="1168959"/>
                  <a:pt x="366826" y="1156977"/>
                  <a:pt x="690141" y="1132922"/>
                </a:cubicBezTo>
                <a:cubicBezTo>
                  <a:pt x="1057048" y="1087482"/>
                  <a:pt x="1667767" y="1083555"/>
                  <a:pt x="2170927" y="894735"/>
                </a:cubicBezTo>
                <a:cubicBezTo>
                  <a:pt x="2674087" y="705915"/>
                  <a:pt x="3136544" y="390525"/>
                  <a:pt x="3709103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754603" y="5441446"/>
                <a:ext cx="685305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/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GB" sz="4000" b="1" dirty="0"/>
                  <a:t> reflection in the </a:t>
                </a:r>
                <a:r>
                  <a:rPr lang="en-GB" sz="4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000" b="1" dirty="0"/>
                  <a:t> axis </a:t>
                </a:r>
              </a:p>
              <a:p>
                <a:pPr algn="ctr"/>
                <a:r>
                  <a:rPr lang="en-GB" sz="4000" b="1" dirty="0"/>
                  <a:t>f(</a:t>
                </a:r>
                <a:r>
                  <a:rPr lang="en-GB" sz="4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000" b="1" dirty="0"/>
                  <a:t>) – 1  translation down by 1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603" y="5441446"/>
                <a:ext cx="6853055" cy="1323439"/>
              </a:xfrm>
              <a:prstGeom prst="rect">
                <a:avLst/>
              </a:prstGeom>
              <a:blipFill>
                <a:blip r:embed="rId7"/>
                <a:stretch>
                  <a:fillRect l="-534" t="-8756" r="-356" b="-19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7709A22-7892-1291-6A3A-DA06B0B8D5FC}"/>
                  </a:ext>
                </a:extLst>
              </p:cNvPr>
              <p:cNvSpPr txBox="1"/>
              <p:nvPr/>
            </p:nvSpPr>
            <p:spPr>
              <a:xfrm>
                <a:off x="8859377" y="1889566"/>
                <a:ext cx="21593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7709A22-7892-1291-6A3A-DA06B0B8D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9377" y="1889566"/>
                <a:ext cx="2159363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21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21" grpId="0"/>
      <p:bldP spid="1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>
            <a:cxnSpLocks/>
          </p:cNvCxnSpPr>
          <p:nvPr/>
        </p:nvCxnSpPr>
        <p:spPr>
          <a:xfrm flipV="1">
            <a:off x="2351584" y="1553875"/>
            <a:ext cx="1235887" cy="1371069"/>
          </a:xfrm>
          <a:prstGeom prst="straightConnector1">
            <a:avLst/>
          </a:prstGeom>
          <a:ln w="28575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7141" y="2868262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3300"/>
                </a:solidFill>
              </a:rPr>
              <a:t>up and down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 flipV="1">
            <a:off x="4475108" y="1416232"/>
            <a:ext cx="1527547" cy="2947695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193205" y="5274817"/>
                <a:ext cx="36004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srgbClr val="7030A0"/>
                    </a:solidFill>
                  </a:rPr>
                  <a:t>stretch on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>
                    <a:solidFill>
                      <a:srgbClr val="7030A0"/>
                    </a:solidFill>
                  </a:rPr>
                  <a:t>-axis </a:t>
                </a:r>
              </a:p>
              <a:p>
                <a:pPr algn="ctr"/>
                <a:r>
                  <a:rPr lang="en-GB" sz="2800" dirty="0">
                    <a:solidFill>
                      <a:srgbClr val="7030A0"/>
                    </a:solidFill>
                  </a:rPr>
                  <a:t>(</a:t>
                </a:r>
                <a:r>
                  <a:rPr lang="en-GB" sz="28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800" dirty="0">
                    <a:solidFill>
                      <a:srgbClr val="7030A0"/>
                    </a:solidFill>
                  </a:rPr>
                  <a:t> ,-7</a:t>
                </a:r>
                <a:r>
                  <a:rPr lang="en-GB" sz="28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800" dirty="0">
                    <a:solidFill>
                      <a:srgbClr val="7030A0"/>
                    </a:solidFill>
                  </a:rPr>
                  <a:t>)</a:t>
                </a: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205" y="5274817"/>
                <a:ext cx="3600400" cy="954107"/>
              </a:xfrm>
              <a:prstGeom prst="rect">
                <a:avLst/>
              </a:prstGeom>
              <a:blipFill>
                <a:blip r:embed="rId2"/>
                <a:stretch>
                  <a:fillRect t="-5732" b="-17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cxnSpLocks/>
          </p:cNvCxnSpPr>
          <p:nvPr/>
        </p:nvCxnSpPr>
        <p:spPr>
          <a:xfrm flipV="1">
            <a:off x="7884493" y="1162476"/>
            <a:ext cx="180591" cy="3445293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51984" y="4653136"/>
                <a:ext cx="3600400" cy="1162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rgbClr val="0000FF"/>
                    </a:solidFill>
                  </a:rPr>
                  <a:t>stretch on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>
                    <a:solidFill>
                      <a:srgbClr val="0000FF"/>
                    </a:solidFill>
                  </a:rPr>
                  <a:t>-axis</a:t>
                </a:r>
              </a:p>
              <a:p>
                <a:pPr algn="ctr"/>
                <a:r>
                  <a:rPr lang="en-GB" sz="3200" dirty="0">
                    <a:solidFill>
                      <a:srgbClr val="0000FF"/>
                    </a:solidFill>
                  </a:rPr>
                  <a:t>(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3200" dirty="0">
                    <a:solidFill>
                      <a:srgbClr val="0000FF"/>
                    </a:solidFill>
                  </a:rPr>
                  <a:t> , </a:t>
                </a:r>
                <a:r>
                  <a:rPr lang="en-GB" sz="32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3200" dirty="0">
                    <a:solidFill>
                      <a:srgbClr val="0000FF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4653136"/>
                <a:ext cx="3600400" cy="1162498"/>
              </a:xfrm>
              <a:prstGeom prst="rect">
                <a:avLst/>
              </a:prstGeom>
              <a:blipFill>
                <a:blip r:embed="rId3"/>
                <a:stretch>
                  <a:fillRect t="-6283" b="-9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>
            <a:cxnSpLocks/>
          </p:cNvCxnSpPr>
          <p:nvPr/>
        </p:nvCxnSpPr>
        <p:spPr>
          <a:xfrm flipV="1">
            <a:off x="6737974" y="1008310"/>
            <a:ext cx="879293" cy="1731076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49841" y="2761036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C000"/>
                </a:solidFill>
              </a:rPr>
              <a:t>Reflection </a:t>
            </a:r>
          </a:p>
          <a:p>
            <a:pPr algn="ctr"/>
            <a:r>
              <a:rPr lang="en-GB" sz="3200" dirty="0">
                <a:solidFill>
                  <a:srgbClr val="FFC000"/>
                </a:solidFill>
              </a:rPr>
              <a:t>in y axis</a:t>
            </a:r>
          </a:p>
        </p:txBody>
      </p:sp>
      <p:cxnSp>
        <p:nvCxnSpPr>
          <p:cNvPr id="20" name="Straight Arrow Connector 19"/>
          <p:cNvCxnSpPr>
            <a:cxnSpLocks/>
            <a:stCxn id="21" idx="0"/>
          </p:cNvCxnSpPr>
          <p:nvPr/>
        </p:nvCxnSpPr>
        <p:spPr>
          <a:xfrm flipH="1" flipV="1">
            <a:off x="9499105" y="1162476"/>
            <a:ext cx="1090530" cy="212863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401503" y="3291112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left and right</a:t>
            </a:r>
          </a:p>
        </p:txBody>
      </p:sp>
      <p:sp>
        <p:nvSpPr>
          <p:cNvPr id="8" name="Rectangle 7"/>
          <p:cNvSpPr/>
          <p:nvPr/>
        </p:nvSpPr>
        <p:spPr>
          <a:xfrm>
            <a:off x="1205077" y="4363927"/>
            <a:ext cx="347563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dirty="0">
                <a:solidFill>
                  <a:srgbClr val="7030A0"/>
                </a:solidFill>
              </a:rPr>
              <a:t>Negative coefficient </a:t>
            </a:r>
          </a:p>
          <a:p>
            <a:pPr algn="ctr"/>
            <a:r>
              <a:rPr lang="en-GB" sz="2800" dirty="0">
                <a:solidFill>
                  <a:srgbClr val="7030A0"/>
                </a:solidFill>
              </a:rPr>
              <a:t>reflection on the x 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ED0B6A-3FE7-4316-A3FF-1CCEA0ABE88A}"/>
                  </a:ext>
                </a:extLst>
              </p:cNvPr>
              <p:cNvSpPr txBox="1"/>
              <p:nvPr/>
            </p:nvSpPr>
            <p:spPr>
              <a:xfrm>
                <a:off x="1389934" y="361383"/>
                <a:ext cx="9001000" cy="1374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=2+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−7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0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US" sz="8000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ED0B6A-3FE7-4316-A3FF-1CCEA0ABE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934" y="361383"/>
                <a:ext cx="9001000" cy="13746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98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51"/>
          <p:cNvSpPr/>
          <p:nvPr/>
        </p:nvSpPr>
        <p:spPr>
          <a:xfrm>
            <a:off x="1326125" y="5693642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/>
          <p:cNvSpPr/>
          <p:nvPr/>
        </p:nvSpPr>
        <p:spPr>
          <a:xfrm>
            <a:off x="2182523" y="5623102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Oval 59"/>
          <p:cNvSpPr/>
          <p:nvPr/>
        </p:nvSpPr>
        <p:spPr>
          <a:xfrm>
            <a:off x="3047133" y="5520662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/>
          <p:cNvSpPr/>
          <p:nvPr/>
        </p:nvSpPr>
        <p:spPr>
          <a:xfrm>
            <a:off x="3904483" y="5343796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/>
          <p:cNvSpPr/>
          <p:nvPr/>
        </p:nvSpPr>
        <p:spPr>
          <a:xfrm>
            <a:off x="4789844" y="4911748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/>
          <p:cNvSpPr/>
          <p:nvPr/>
        </p:nvSpPr>
        <p:spPr>
          <a:xfrm>
            <a:off x="5646166" y="4054398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/>
          <p:cNvSpPr/>
          <p:nvPr/>
        </p:nvSpPr>
        <p:spPr>
          <a:xfrm>
            <a:off x="6513198" y="2312090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: Shape 3"/>
          <p:cNvSpPr/>
          <p:nvPr/>
        </p:nvSpPr>
        <p:spPr>
          <a:xfrm>
            <a:off x="983432" y="464111"/>
            <a:ext cx="6273800" cy="5334000"/>
          </a:xfrm>
          <a:custGeom>
            <a:avLst/>
            <a:gdLst>
              <a:gd name="connsiteX0" fmla="*/ 0 w 6273800"/>
              <a:gd name="connsiteY0" fmla="*/ 5334000 h 5334000"/>
              <a:gd name="connsiteX1" fmla="*/ 1270000 w 6273800"/>
              <a:gd name="connsiteY1" fmla="*/ 5257800 h 5334000"/>
              <a:gd name="connsiteX2" fmla="*/ 2159000 w 6273800"/>
              <a:gd name="connsiteY2" fmla="*/ 5143500 h 5334000"/>
              <a:gd name="connsiteX3" fmla="*/ 3009900 w 6273800"/>
              <a:gd name="connsiteY3" fmla="*/ 4953000 h 5334000"/>
              <a:gd name="connsiteX4" fmla="*/ 3873500 w 6273800"/>
              <a:gd name="connsiteY4" fmla="*/ 4521200 h 5334000"/>
              <a:gd name="connsiteX5" fmla="*/ 4737100 w 6273800"/>
              <a:gd name="connsiteY5" fmla="*/ 3657600 h 5334000"/>
              <a:gd name="connsiteX6" fmla="*/ 5600700 w 6273800"/>
              <a:gd name="connsiteY6" fmla="*/ 1917700 h 5334000"/>
              <a:gd name="connsiteX7" fmla="*/ 6273800 w 6273800"/>
              <a:gd name="connsiteY7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73800" h="5334000">
                <a:moveTo>
                  <a:pt x="0" y="5334000"/>
                </a:moveTo>
                <a:cubicBezTo>
                  <a:pt x="455083" y="5311775"/>
                  <a:pt x="910167" y="5289550"/>
                  <a:pt x="1270000" y="5257800"/>
                </a:cubicBezTo>
                <a:cubicBezTo>
                  <a:pt x="1629833" y="5226050"/>
                  <a:pt x="1869017" y="5194300"/>
                  <a:pt x="2159000" y="5143500"/>
                </a:cubicBezTo>
                <a:cubicBezTo>
                  <a:pt x="2448983" y="5092700"/>
                  <a:pt x="2724150" y="5056717"/>
                  <a:pt x="3009900" y="4953000"/>
                </a:cubicBezTo>
                <a:cubicBezTo>
                  <a:pt x="3295650" y="4849283"/>
                  <a:pt x="3585633" y="4737100"/>
                  <a:pt x="3873500" y="4521200"/>
                </a:cubicBezTo>
                <a:cubicBezTo>
                  <a:pt x="4161367" y="4305300"/>
                  <a:pt x="4449233" y="4091517"/>
                  <a:pt x="4737100" y="3657600"/>
                </a:cubicBezTo>
                <a:cubicBezTo>
                  <a:pt x="5024967" y="3223683"/>
                  <a:pt x="5344583" y="2527300"/>
                  <a:pt x="5600700" y="1917700"/>
                </a:cubicBezTo>
                <a:cubicBezTo>
                  <a:pt x="5856817" y="1308100"/>
                  <a:pt x="6065308" y="654050"/>
                  <a:pt x="6273800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E5DCF5E-F64B-4649-E158-522BCCD6154A}"/>
              </a:ext>
            </a:extLst>
          </p:cNvPr>
          <p:cNvCxnSpPr>
            <a:cxnSpLocks/>
          </p:cNvCxnSpPr>
          <p:nvPr/>
        </p:nvCxnSpPr>
        <p:spPr>
          <a:xfrm flipV="1">
            <a:off x="3144292" y="658360"/>
            <a:ext cx="0" cy="5976664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536412BB-233D-6277-EB8B-2870378461A0}"/>
              </a:ext>
            </a:extLst>
          </p:cNvPr>
          <p:cNvCxnSpPr>
            <a:cxnSpLocks/>
          </p:cNvCxnSpPr>
          <p:nvPr/>
        </p:nvCxnSpPr>
        <p:spPr>
          <a:xfrm>
            <a:off x="983432" y="5877272"/>
            <a:ext cx="9277920" cy="50752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81F61C-E50E-7D3A-C04D-0CBBA20064F6}"/>
                  </a:ext>
                </a:extLst>
              </p:cNvPr>
              <p:cNvSpPr txBox="1"/>
              <p:nvPr/>
            </p:nvSpPr>
            <p:spPr>
              <a:xfrm>
                <a:off x="7824192" y="764704"/>
                <a:ext cx="2719808" cy="1107996"/>
              </a:xfrm>
              <a:prstGeom prst="rect">
                <a:avLst/>
              </a:prstGeom>
              <a:solidFill>
                <a:srgbClr val="FF330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6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81F61C-E50E-7D3A-C04D-0CBBA2006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764704"/>
                <a:ext cx="2719808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2B646D8-C815-219A-3777-5E39968A6622}"/>
              </a:ext>
            </a:extLst>
          </p:cNvPr>
          <p:cNvSpPr txBox="1"/>
          <p:nvPr/>
        </p:nvSpPr>
        <p:spPr>
          <a:xfrm>
            <a:off x="2664772" y="5051408"/>
            <a:ext cx="479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31106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4955470-0FED-23FA-EC88-319AA9FC9BF5}"/>
              </a:ext>
            </a:extLst>
          </p:cNvPr>
          <p:cNvGrpSpPr/>
          <p:nvPr/>
        </p:nvGrpSpPr>
        <p:grpSpPr>
          <a:xfrm>
            <a:off x="1457040" y="397507"/>
            <a:ext cx="9277920" cy="6343861"/>
            <a:chOff x="1559496" y="1916832"/>
            <a:chExt cx="9277920" cy="6343861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8E5DCF5E-F64B-4649-E158-522BCCD615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0356" y="1916832"/>
              <a:ext cx="0" cy="6343861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536412BB-233D-6277-EB8B-2870378461A0}"/>
                </a:ext>
              </a:extLst>
            </p:cNvPr>
            <p:cNvCxnSpPr>
              <a:cxnSpLocks/>
            </p:cNvCxnSpPr>
            <p:nvPr/>
          </p:nvCxnSpPr>
          <p:spPr>
            <a:xfrm>
              <a:off x="1559496" y="5826520"/>
              <a:ext cx="9277920" cy="5075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81F61C-E50E-7D3A-C04D-0CBBA20064F6}"/>
                  </a:ext>
                </a:extLst>
              </p:cNvPr>
              <p:cNvSpPr txBox="1"/>
              <p:nvPr/>
            </p:nvSpPr>
            <p:spPr>
              <a:xfrm>
                <a:off x="5591944" y="574300"/>
                <a:ext cx="3737608" cy="1107996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6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r>
                            <a:rPr lang="en-GB" sz="6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81F61C-E50E-7D3A-C04D-0CBBA2006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574300"/>
                <a:ext cx="3737608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506A1E0E-D0BC-2DFE-ABEF-2FCE032690EE}"/>
              </a:ext>
            </a:extLst>
          </p:cNvPr>
          <p:cNvSpPr/>
          <p:nvPr/>
        </p:nvSpPr>
        <p:spPr>
          <a:xfrm>
            <a:off x="3805359" y="5923562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F19A2B-C191-50C2-6B53-C81E261CCBCD}"/>
              </a:ext>
            </a:extLst>
          </p:cNvPr>
          <p:cNvSpPr/>
          <p:nvPr/>
        </p:nvSpPr>
        <p:spPr>
          <a:xfrm>
            <a:off x="4009569" y="5097222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8B0095B-3E10-6139-B9F3-CC7DE0E7F9BF}"/>
              </a:ext>
            </a:extLst>
          </p:cNvPr>
          <p:cNvSpPr/>
          <p:nvPr/>
        </p:nvSpPr>
        <p:spPr>
          <a:xfrm>
            <a:off x="4435119" y="4209156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4F2DD9-3675-9736-2964-942113C4D065}"/>
              </a:ext>
            </a:extLst>
          </p:cNvPr>
          <p:cNvSpPr/>
          <p:nvPr/>
        </p:nvSpPr>
        <p:spPr>
          <a:xfrm>
            <a:off x="5295080" y="3345308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8949250-F20A-2536-E34D-2B6E23204A5E}"/>
              </a:ext>
            </a:extLst>
          </p:cNvPr>
          <p:cNvSpPr/>
          <p:nvPr/>
        </p:nvSpPr>
        <p:spPr>
          <a:xfrm>
            <a:off x="7036267" y="2483528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6F1028-EEDA-4661-2050-3B6B83430F76}"/>
              </a:ext>
            </a:extLst>
          </p:cNvPr>
          <p:cNvSpPr/>
          <p:nvPr/>
        </p:nvSpPr>
        <p:spPr>
          <a:xfrm>
            <a:off x="10485534" y="1634650"/>
            <a:ext cx="175293" cy="1750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E701C16-EF24-3C28-E48F-E942D8D076D3}"/>
              </a:ext>
            </a:extLst>
          </p:cNvPr>
          <p:cNvSpPr/>
          <p:nvPr/>
        </p:nvSpPr>
        <p:spPr>
          <a:xfrm>
            <a:off x="3788214" y="1693651"/>
            <a:ext cx="6807200" cy="4963886"/>
          </a:xfrm>
          <a:custGeom>
            <a:avLst/>
            <a:gdLst>
              <a:gd name="connsiteX0" fmla="*/ 0 w 6807200"/>
              <a:gd name="connsiteY0" fmla="*/ 4963886 h 4963886"/>
              <a:gd name="connsiteX1" fmla="*/ 101600 w 6807200"/>
              <a:gd name="connsiteY1" fmla="*/ 4339772 h 4963886"/>
              <a:gd name="connsiteX2" fmla="*/ 319315 w 6807200"/>
              <a:gd name="connsiteY2" fmla="*/ 3483429 h 4963886"/>
              <a:gd name="connsiteX3" fmla="*/ 740229 w 6807200"/>
              <a:gd name="connsiteY3" fmla="*/ 2612572 h 4963886"/>
              <a:gd name="connsiteX4" fmla="*/ 1582057 w 6807200"/>
              <a:gd name="connsiteY4" fmla="*/ 1741715 h 4963886"/>
              <a:gd name="connsiteX5" fmla="*/ 3338286 w 6807200"/>
              <a:gd name="connsiteY5" fmla="*/ 870858 h 4963886"/>
              <a:gd name="connsiteX6" fmla="*/ 6807200 w 6807200"/>
              <a:gd name="connsiteY6" fmla="*/ 0 h 496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07200" h="4963886">
                <a:moveTo>
                  <a:pt x="0" y="4963886"/>
                </a:moveTo>
                <a:cubicBezTo>
                  <a:pt x="24190" y="4775200"/>
                  <a:pt x="48381" y="4586515"/>
                  <a:pt x="101600" y="4339772"/>
                </a:cubicBezTo>
                <a:cubicBezTo>
                  <a:pt x="154819" y="4093029"/>
                  <a:pt x="212877" y="3771296"/>
                  <a:pt x="319315" y="3483429"/>
                </a:cubicBezTo>
                <a:cubicBezTo>
                  <a:pt x="425753" y="3195562"/>
                  <a:pt x="529772" y="2902858"/>
                  <a:pt x="740229" y="2612572"/>
                </a:cubicBezTo>
                <a:cubicBezTo>
                  <a:pt x="950686" y="2322286"/>
                  <a:pt x="1149048" y="2032001"/>
                  <a:pt x="1582057" y="1741715"/>
                </a:cubicBezTo>
                <a:cubicBezTo>
                  <a:pt x="2015066" y="1451429"/>
                  <a:pt x="2467429" y="1161144"/>
                  <a:pt x="3338286" y="870858"/>
                </a:cubicBezTo>
                <a:cubicBezTo>
                  <a:pt x="4209143" y="580572"/>
                  <a:pt x="5508171" y="290286"/>
                  <a:pt x="6807200" y="0"/>
                </a:cubicBezTo>
              </a:path>
            </a:pathLst>
          </a:custGeom>
          <a:ln w="3810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AA1E5A-F168-CCDD-5CE7-F2E9D9BF11EE}"/>
              </a:ext>
            </a:extLst>
          </p:cNvPr>
          <p:cNvSpPr txBox="1"/>
          <p:nvPr/>
        </p:nvSpPr>
        <p:spPr>
          <a:xfrm>
            <a:off x="4435119" y="4307195"/>
            <a:ext cx="479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538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7348" y="179507"/>
            <a:ext cx="11737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Using Demos Graphing Calculator, plot the following </a:t>
            </a:r>
          </a:p>
          <a:p>
            <a:pPr algn="ctr"/>
            <a:r>
              <a:rPr lang="en-GB" sz="4000" b="1" dirty="0"/>
              <a:t>pairs of graphs </a:t>
            </a:r>
            <a:r>
              <a:rPr lang="en-GB" sz="4000" dirty="0"/>
              <a:t>and identify the </a:t>
            </a:r>
            <a:r>
              <a:rPr lang="en-GB" sz="4000" b="1" dirty="0">
                <a:solidFill>
                  <a:srgbClr val="00B050"/>
                </a:solidFill>
              </a:rPr>
              <a:t>transformation</a:t>
            </a:r>
            <a:r>
              <a:rPr lang="en-GB" sz="40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517982" y="1591831"/>
                <a:ext cx="194421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900" dirty="0"/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982" y="1591831"/>
                <a:ext cx="1944216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7089853" y="1569346"/>
                <a:ext cx="201622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9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853" y="1569346"/>
                <a:ext cx="201622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678223" y="1584136"/>
            <a:ext cx="1156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522745" y="3188342"/>
                <a:ext cx="194421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900" dirty="0"/>
                  <a:t> </a:t>
                </a: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745" y="3188342"/>
                <a:ext cx="1944216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7195153" y="3180647"/>
                <a:ext cx="302433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9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153" y="3180647"/>
                <a:ext cx="302433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5682985" y="3180647"/>
            <a:ext cx="1512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522745" y="4067516"/>
                <a:ext cx="194421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900" dirty="0"/>
                  <a:t> 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745" y="4067516"/>
                <a:ext cx="194421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7195153" y="4059820"/>
                <a:ext cx="3024336" cy="7771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en-GB" sz="9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153" y="4059820"/>
                <a:ext cx="3024336" cy="7771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5682985" y="4059821"/>
            <a:ext cx="1512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517982" y="4933097"/>
                <a:ext cx="194421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900" dirty="0"/>
                  <a:t> </a:t>
                </a: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982" y="4933097"/>
                <a:ext cx="1944216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7190390" y="4925402"/>
                <a:ext cx="3024336" cy="794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en-GB" sz="9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390" y="4925402"/>
                <a:ext cx="3024336" cy="7948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5678222" y="4925402"/>
            <a:ext cx="1512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3517982" y="5827190"/>
                <a:ext cx="194421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900" dirty="0"/>
                  <a:t> </a:t>
                </a: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982" y="5827190"/>
                <a:ext cx="1944216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190390" y="5819495"/>
                <a:ext cx="302433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en-GB" sz="9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390" y="5819495"/>
                <a:ext cx="3024336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5678222" y="5819495"/>
            <a:ext cx="1512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3517982" y="2416194"/>
                <a:ext cx="194421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900" dirty="0"/>
                  <a:t> </a:t>
                </a: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982" y="2416194"/>
                <a:ext cx="1944216" cy="7694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7032104" y="2348880"/>
                <a:ext cx="295709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4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9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348880"/>
                <a:ext cx="2957091" cy="7694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5678222" y="2408499"/>
            <a:ext cx="1512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and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369074" y="1653402"/>
            <a:ext cx="657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369074" y="2448232"/>
            <a:ext cx="657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69074" y="3240320"/>
            <a:ext cx="657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23573" y="4104416"/>
            <a:ext cx="657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D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427390" y="4968512"/>
            <a:ext cx="657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41103" y="5904616"/>
            <a:ext cx="657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491387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919536" y="332656"/>
          <a:ext cx="7947115" cy="1219200"/>
        </p:xfrm>
        <a:graphic>
          <a:graphicData uri="http://schemas.openxmlformats.org/drawingml/2006/table">
            <a:tbl>
              <a:tblPr/>
              <a:tblGrid>
                <a:gridCol w="1828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8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+ a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 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up</a:t>
                      </a:r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– a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down</a:t>
                      </a:r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1919536" y="1833098"/>
          <a:ext cx="7598743" cy="1219200"/>
        </p:xfrm>
        <a:graphic>
          <a:graphicData uri="http://schemas.openxmlformats.org/drawingml/2006/table">
            <a:tbl>
              <a:tblPr/>
              <a:tblGrid>
                <a:gridCol w="190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7592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0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a</a:t>
                      </a:r>
                      <a:r>
                        <a:rPr lang="en-GB" sz="4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 </a:t>
                      </a:r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left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– a</a:t>
                      </a:r>
                      <a:r>
                        <a:rPr lang="en-GB" sz="4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moves</a:t>
                      </a:r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right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9" name="Table 28"/>
              <p:cNvGraphicFramePr>
                <a:graphicFrameLocks noGrp="1"/>
              </p:cNvGraphicFramePr>
              <p:nvPr/>
            </p:nvGraphicFramePr>
            <p:xfrm>
              <a:off x="1977935" y="3450648"/>
              <a:ext cx="8725213" cy="1425321"/>
            </p:xfrm>
            <a:graphic>
              <a:graphicData uri="http://schemas.openxmlformats.org/drawingml/2006/table">
                <a:tbl>
                  <a:tblPr/>
                  <a:tblGrid>
                    <a:gridCol w="136660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3586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3054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  <a:endParaRPr lang="en-GB" sz="4000" b="0" i="0" u="none" strike="noStrike" dirty="0">
                            <a:solidFill>
                              <a:srgbClr val="008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</a:t>
                          </a:r>
                          <a:r>
                            <a:rPr lang="en-GB" sz="4000" b="0" i="0" u="none" strike="noStrike" dirty="0">
                              <a:solidFill>
                                <a:srgbClr val="00B05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y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 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 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7588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 </a:t>
                          </a:r>
                          <a:r>
                            <a:rPr lang="en-GB" sz="40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</a:t>
                          </a:r>
                          <a:r>
                            <a:rPr lang="en-GB" sz="4000" b="0" i="0" u="none" strike="noStrike" dirty="0">
                              <a:solidFill>
                                <a:srgbClr val="FF99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40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4000" b="0" i="1" u="none" strike="noStrike" smtClean="0">
                                      <a:solidFill>
                                        <a:srgbClr val="7030A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</a:t>
                          </a:r>
                          <a:r>
                            <a:rPr lang="en-GB" sz="4000" b="0" i="1" u="none" strike="noStrike" dirty="0">
                              <a:solidFill>
                                <a:srgbClr val="FF99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9" name="Table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0675843"/>
                  </p:ext>
                </p:extLst>
              </p:nvPr>
            </p:nvGraphicFramePr>
            <p:xfrm>
              <a:off x="1977935" y="3450648"/>
              <a:ext cx="8725213" cy="1425321"/>
            </p:xfrm>
            <a:graphic>
              <a:graphicData uri="http://schemas.openxmlformats.org/drawingml/2006/table">
                <a:tbl>
                  <a:tblPr/>
                  <a:tblGrid>
                    <a:gridCol w="136660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3586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  <a:endParaRPr lang="en-GB" sz="4000" b="0" i="0" u="none" strike="noStrike" dirty="0">
                            <a:solidFill>
                              <a:srgbClr val="008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The</a:t>
                          </a:r>
                          <a:r>
                            <a:rPr lang="en-GB" sz="4000" b="0" i="0" u="none" strike="noStrike" dirty="0">
                              <a:solidFill>
                                <a:srgbClr val="00B05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  <a:r>
                            <a:rPr lang="en-GB" sz="4000" b="0" i="1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y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-coordinates 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become (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, 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15721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f(</a:t>
                          </a:r>
                          <a:r>
                            <a:rPr lang="en-GB" sz="4000" b="0" i="0" u="none" strike="noStrike" dirty="0">
                              <a:solidFill>
                                <a:srgbClr val="7030A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a</a:t>
                          </a:r>
                          <a:r>
                            <a:rPr lang="en-GB" sz="40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)</a:t>
                          </a:r>
                        </a:p>
                      </a:txBody>
                      <a:tcPr marL="0" marR="0" marT="0" marB="0" anchor="b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543" t="-94030" b="-373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919536" y="5229200"/>
          <a:ext cx="8568953" cy="1219200"/>
        </p:xfrm>
        <a:graphic>
          <a:graphicData uri="http://schemas.openxmlformats.org/drawingml/2006/table">
            <a:tbl>
              <a:tblPr/>
              <a:tblGrid>
                <a:gridCol w="1349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9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      </a:t>
                      </a:r>
                      <a:endParaRPr lang="en-GB" sz="4000" b="0" i="0" u="none" strike="noStrike" dirty="0">
                        <a:solidFill>
                          <a:srgbClr val="D6009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is 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reflected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the </a:t>
                      </a:r>
                      <a:r>
                        <a:rPr lang="en-GB" sz="4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f(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GB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graph is 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reflected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the </a:t>
                      </a:r>
                      <a:r>
                        <a:rPr lang="en-GB" sz="4000" b="0" i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4000" b="0" i="1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951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 flipV="1">
            <a:off x="5543777" y="1705977"/>
            <a:ext cx="0" cy="408058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568663" y="5683753"/>
            <a:ext cx="6237234" cy="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595902" y="5375974"/>
                <a:ext cx="83295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5902" y="5375974"/>
                <a:ext cx="832955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036499" y="1230983"/>
                <a:ext cx="7070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499" y="1230983"/>
                <a:ext cx="70702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/>
          <p:cNvSpPr/>
          <p:nvPr/>
        </p:nvSpPr>
        <p:spPr>
          <a:xfrm>
            <a:off x="2564159" y="2828284"/>
            <a:ext cx="5853751" cy="2698520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941" h="1000007">
                <a:moveTo>
                  <a:pt x="46641" y="990600"/>
                </a:moveTo>
                <a:cubicBezTo>
                  <a:pt x="-82476" y="1011766"/>
                  <a:pt x="97441" y="990600"/>
                  <a:pt x="97441" y="990600"/>
                </a:cubicBezTo>
                <a:cubicBezTo>
                  <a:pt x="406474" y="948267"/>
                  <a:pt x="1297591" y="901700"/>
                  <a:pt x="1900841" y="736600"/>
                </a:cubicBezTo>
                <a:cubicBezTo>
                  <a:pt x="2504091" y="571500"/>
                  <a:pt x="3110516" y="285750"/>
                  <a:pt x="3716941" y="0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/>
          <p:cNvSpPr/>
          <p:nvPr/>
        </p:nvSpPr>
        <p:spPr>
          <a:xfrm>
            <a:off x="2594160" y="3582248"/>
            <a:ext cx="5865301" cy="1722116"/>
          </a:xfrm>
          <a:custGeom>
            <a:avLst/>
            <a:gdLst>
              <a:gd name="connsiteX0" fmla="*/ 0 w 3724275"/>
              <a:gd name="connsiteY0" fmla="*/ 638175 h 638175"/>
              <a:gd name="connsiteX1" fmla="*/ 1885950 w 3724275"/>
              <a:gd name="connsiteY1" fmla="*/ 466725 h 638175"/>
              <a:gd name="connsiteX2" fmla="*/ 3724275 w 372427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4275" h="638175">
                <a:moveTo>
                  <a:pt x="0" y="638175"/>
                </a:moveTo>
                <a:cubicBezTo>
                  <a:pt x="632619" y="605631"/>
                  <a:pt x="1265238" y="573087"/>
                  <a:pt x="1885950" y="466725"/>
                </a:cubicBezTo>
                <a:cubicBezTo>
                  <a:pt x="2506663" y="360362"/>
                  <a:pt x="3115469" y="180181"/>
                  <a:pt x="3724275" y="0"/>
                </a:cubicBezTo>
              </a:path>
            </a:pathLst>
          </a:custGeom>
          <a:ln w="28575">
            <a:solidFill>
              <a:srgbClr val="FF33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Freeform: Shape 16"/>
          <p:cNvSpPr/>
          <p:nvPr/>
        </p:nvSpPr>
        <p:spPr>
          <a:xfrm>
            <a:off x="2567608" y="1556792"/>
            <a:ext cx="5775296" cy="4009704"/>
          </a:xfrm>
          <a:custGeom>
            <a:avLst/>
            <a:gdLst>
              <a:gd name="connsiteX0" fmla="*/ 0 w 3667125"/>
              <a:gd name="connsiteY0" fmla="*/ 1485900 h 1485900"/>
              <a:gd name="connsiteX1" fmla="*/ 1905000 w 3667125"/>
              <a:gd name="connsiteY1" fmla="*/ 1200150 h 1485900"/>
              <a:gd name="connsiteX2" fmla="*/ 3667125 w 3667125"/>
              <a:gd name="connsiteY2" fmla="*/ 0 h 148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67125" h="1485900">
                <a:moveTo>
                  <a:pt x="0" y="1485900"/>
                </a:moveTo>
                <a:cubicBezTo>
                  <a:pt x="646906" y="1466850"/>
                  <a:pt x="1293813" y="1447800"/>
                  <a:pt x="1905000" y="1200150"/>
                </a:cubicBezTo>
                <a:cubicBezTo>
                  <a:pt x="2516187" y="952500"/>
                  <a:pt x="3091656" y="476250"/>
                  <a:pt x="3667125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213140" y="1126161"/>
                <a:ext cx="1826643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3140" y="1126161"/>
                <a:ext cx="1826643" cy="5847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390530" y="2292421"/>
                <a:ext cx="1649254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530" y="2292421"/>
                <a:ext cx="1649254" cy="5847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63148" y="3185703"/>
                <a:ext cx="1826643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148" y="3185703"/>
                <a:ext cx="1826643" cy="5847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920811" y="4365104"/>
                <a:ext cx="8879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811" y="4365104"/>
                <a:ext cx="88795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B70BC8D-95EB-30B5-265D-C0E24E051A32}"/>
              </a:ext>
            </a:extLst>
          </p:cNvPr>
          <p:cNvSpPr txBox="1"/>
          <p:nvPr/>
        </p:nvSpPr>
        <p:spPr>
          <a:xfrm>
            <a:off x="479376" y="292104"/>
            <a:ext cx="11377264" cy="67710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800" dirty="0"/>
              <a:t>Increasing the base value has what effect on the graphs?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5458B3-AC5B-13DC-8842-2FCE834FB21F}"/>
              </a:ext>
            </a:extLst>
          </p:cNvPr>
          <p:cNvSpPr txBox="1"/>
          <p:nvPr/>
        </p:nvSpPr>
        <p:spPr>
          <a:xfrm>
            <a:off x="551383" y="5935750"/>
            <a:ext cx="112332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/>
              <a:t>Increase the base value, increase the gradient</a:t>
            </a:r>
          </a:p>
        </p:txBody>
      </p:sp>
    </p:spTree>
    <p:extLst>
      <p:ext uri="{BB962C8B-B14F-4D97-AF65-F5344CB8AC3E}">
        <p14:creationId xmlns:p14="http://schemas.microsoft.com/office/powerpoint/2010/main" val="90130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1712C5F-14E2-44F2-8EBE-DD28F84D36C3}"/>
              </a:ext>
            </a:extLst>
          </p:cNvPr>
          <p:cNvGrpSpPr/>
          <p:nvPr/>
        </p:nvGrpSpPr>
        <p:grpSpPr>
          <a:xfrm>
            <a:off x="1393402" y="1412776"/>
            <a:ext cx="9405195" cy="4508202"/>
            <a:chOff x="69556" y="4416940"/>
            <a:chExt cx="5098444" cy="1720187"/>
          </a:xfrm>
        </p:grpSpPr>
        <p:cxnSp>
          <p:nvCxnSpPr>
            <p:cNvPr id="33" name="Straight Arrow Connector 32"/>
            <p:cNvCxnSpPr/>
            <p:nvPr/>
          </p:nvCxnSpPr>
          <p:spPr>
            <a:xfrm flipV="1">
              <a:off x="2380296" y="4540000"/>
              <a:ext cx="0" cy="151216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V="1">
              <a:off x="491196" y="6014068"/>
              <a:ext cx="3960440" cy="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4413128" y="5891007"/>
                  <a:ext cx="322723" cy="2461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3128" y="5891007"/>
                  <a:ext cx="322723" cy="24612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2079801" y="4416940"/>
                  <a:ext cx="448940" cy="2461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9801" y="4416940"/>
                  <a:ext cx="448940" cy="2461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Freeform: Shape 36"/>
            <p:cNvSpPr/>
            <p:nvPr/>
          </p:nvSpPr>
          <p:spPr>
            <a:xfrm>
              <a:off x="521825" y="4951934"/>
              <a:ext cx="3716941" cy="1000007"/>
            </a:xfrm>
            <a:custGeom>
              <a:avLst/>
              <a:gdLst>
                <a:gd name="connsiteX0" fmla="*/ 46641 w 3716941"/>
                <a:gd name="connsiteY0" fmla="*/ 990600 h 1000007"/>
                <a:gd name="connsiteX1" fmla="*/ 97441 w 3716941"/>
                <a:gd name="connsiteY1" fmla="*/ 990600 h 1000007"/>
                <a:gd name="connsiteX2" fmla="*/ 1900841 w 3716941"/>
                <a:gd name="connsiteY2" fmla="*/ 736600 h 1000007"/>
                <a:gd name="connsiteX3" fmla="*/ 3716941 w 3716941"/>
                <a:gd name="connsiteY3" fmla="*/ 0 h 100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6941" h="1000007">
                  <a:moveTo>
                    <a:pt x="46641" y="990600"/>
                  </a:moveTo>
                  <a:cubicBezTo>
                    <a:pt x="-82476" y="1011766"/>
                    <a:pt x="97441" y="990600"/>
                    <a:pt x="97441" y="990600"/>
                  </a:cubicBezTo>
                  <a:cubicBezTo>
                    <a:pt x="406474" y="948267"/>
                    <a:pt x="1297591" y="901700"/>
                    <a:pt x="1900841" y="736600"/>
                  </a:cubicBezTo>
                  <a:cubicBezTo>
                    <a:pt x="2504091" y="571500"/>
                    <a:pt x="3110516" y="285750"/>
                    <a:pt x="3716941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4008141" y="4647018"/>
                  <a:ext cx="1159859" cy="275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32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GB" sz="32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oMath>
                    </m:oMathPara>
                  </a14:m>
                  <a:endParaRPr lang="en-GB" sz="32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8141" y="4647018"/>
                  <a:ext cx="1159859" cy="2750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Freeform: Shape 38"/>
            <p:cNvSpPr/>
            <p:nvPr/>
          </p:nvSpPr>
          <p:spPr>
            <a:xfrm flipH="1">
              <a:off x="503548" y="4962122"/>
              <a:ext cx="3716941" cy="1000007"/>
            </a:xfrm>
            <a:custGeom>
              <a:avLst/>
              <a:gdLst>
                <a:gd name="connsiteX0" fmla="*/ 46641 w 3716941"/>
                <a:gd name="connsiteY0" fmla="*/ 990600 h 1000007"/>
                <a:gd name="connsiteX1" fmla="*/ 97441 w 3716941"/>
                <a:gd name="connsiteY1" fmla="*/ 990600 h 1000007"/>
                <a:gd name="connsiteX2" fmla="*/ 1900841 w 3716941"/>
                <a:gd name="connsiteY2" fmla="*/ 736600 h 1000007"/>
                <a:gd name="connsiteX3" fmla="*/ 3716941 w 3716941"/>
                <a:gd name="connsiteY3" fmla="*/ 0 h 100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6941" h="1000007">
                  <a:moveTo>
                    <a:pt x="46641" y="990600"/>
                  </a:moveTo>
                  <a:cubicBezTo>
                    <a:pt x="-82476" y="1011766"/>
                    <a:pt x="97441" y="990600"/>
                    <a:pt x="97441" y="990600"/>
                  </a:cubicBezTo>
                  <a:cubicBezTo>
                    <a:pt x="406474" y="948267"/>
                    <a:pt x="1297591" y="901700"/>
                    <a:pt x="1900841" y="736600"/>
                  </a:cubicBezTo>
                  <a:cubicBezTo>
                    <a:pt x="2504091" y="571500"/>
                    <a:pt x="3110516" y="285750"/>
                    <a:pt x="3716941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69556" y="4467297"/>
                  <a:ext cx="1596130" cy="58993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1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3200" b="1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3200" b="1" i="1">
                                <a:solidFill>
                                  <a:srgbClr val="FF33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3200" b="1" i="1">
                                    <a:solidFill>
                                      <a:srgbClr val="FF33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3200" b="1" i="1">
                                        <a:solidFill>
                                          <a:srgbClr val="FF33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3200" b="1" i="1">
                                        <a:solidFill>
                                          <a:srgbClr val="FF33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3200" b="1" i="1">
                                        <a:solidFill>
                                          <a:srgbClr val="FF33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sz="3200" b="1" i="1">
                                <a:solidFill>
                                  <a:srgbClr val="FF33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oMath>
                    </m:oMathPara>
                  </a14:m>
                  <a:endParaRPr lang="en-GB" sz="3200" b="1" dirty="0">
                    <a:solidFill>
                      <a:srgbClr val="FF33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56" y="4467297"/>
                  <a:ext cx="1596130" cy="5899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2079801" y="5496015"/>
                  <a:ext cx="448940" cy="1996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9801" y="5496015"/>
                  <a:ext cx="448940" cy="19964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F977850-2747-3B78-D872-F1E34364D7BF}"/>
              </a:ext>
            </a:extLst>
          </p:cNvPr>
          <p:cNvSpPr txBox="1"/>
          <p:nvPr/>
        </p:nvSpPr>
        <p:spPr>
          <a:xfrm>
            <a:off x="1496941" y="167397"/>
            <a:ext cx="8496942" cy="110799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300" dirty="0"/>
              <a:t>What effect does a fractional base value have </a:t>
            </a:r>
          </a:p>
          <a:p>
            <a:pPr algn="ctr"/>
            <a:r>
              <a:rPr lang="en-GB" sz="3300" dirty="0"/>
              <a:t>compared to an integer base value?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F4AAC6-2C4A-E329-499C-652689C5E33F}"/>
              </a:ext>
            </a:extLst>
          </p:cNvPr>
          <p:cNvSpPr txBox="1"/>
          <p:nvPr/>
        </p:nvSpPr>
        <p:spPr>
          <a:xfrm>
            <a:off x="214581" y="5913942"/>
            <a:ext cx="116420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/>
              <a:t>The graph is reflected in the 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400" b="1" dirty="0"/>
              <a:t> axis. </a:t>
            </a:r>
          </a:p>
        </p:txBody>
      </p:sp>
    </p:spTree>
    <p:extLst>
      <p:ext uri="{BB962C8B-B14F-4D97-AF65-F5344CB8AC3E}">
        <p14:creationId xmlns:p14="http://schemas.microsoft.com/office/powerpoint/2010/main" val="334006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 flipV="1">
            <a:off x="6124734" y="1631867"/>
            <a:ext cx="0" cy="408058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149620" y="5609643"/>
            <a:ext cx="6237234" cy="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307927" y="5348033"/>
                <a:ext cx="6020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927" y="5348033"/>
                <a:ext cx="602044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742486" y="1145545"/>
                <a:ext cx="7070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486" y="1145545"/>
                <a:ext cx="70702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/>
          <p:cNvSpPr/>
          <p:nvPr/>
        </p:nvSpPr>
        <p:spPr>
          <a:xfrm flipH="1">
            <a:off x="3424066" y="2654070"/>
            <a:ext cx="5480248" cy="2698520"/>
          </a:xfrm>
          <a:custGeom>
            <a:avLst/>
            <a:gdLst>
              <a:gd name="connsiteX0" fmla="*/ 46641 w 3716941"/>
              <a:gd name="connsiteY0" fmla="*/ 990600 h 1000007"/>
              <a:gd name="connsiteX1" fmla="*/ 97441 w 3716941"/>
              <a:gd name="connsiteY1" fmla="*/ 990600 h 1000007"/>
              <a:gd name="connsiteX2" fmla="*/ 1900841 w 3716941"/>
              <a:gd name="connsiteY2" fmla="*/ 736600 h 1000007"/>
              <a:gd name="connsiteX3" fmla="*/ 3716941 w 3716941"/>
              <a:gd name="connsiteY3" fmla="*/ 0 h 100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941" h="1000007">
                <a:moveTo>
                  <a:pt x="46641" y="990600"/>
                </a:moveTo>
                <a:cubicBezTo>
                  <a:pt x="-82476" y="1011766"/>
                  <a:pt x="97441" y="990600"/>
                  <a:pt x="97441" y="990600"/>
                </a:cubicBezTo>
                <a:cubicBezTo>
                  <a:pt x="406474" y="948267"/>
                  <a:pt x="1297591" y="901700"/>
                  <a:pt x="1900841" y="736600"/>
                </a:cubicBezTo>
                <a:cubicBezTo>
                  <a:pt x="2504091" y="571500"/>
                  <a:pt x="3110516" y="285750"/>
                  <a:pt x="3716941" y="0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/>
          <p:cNvSpPr/>
          <p:nvPr/>
        </p:nvSpPr>
        <p:spPr>
          <a:xfrm flipH="1">
            <a:off x="3431704" y="3408031"/>
            <a:ext cx="5491061" cy="1722116"/>
          </a:xfrm>
          <a:custGeom>
            <a:avLst/>
            <a:gdLst>
              <a:gd name="connsiteX0" fmla="*/ 0 w 3724275"/>
              <a:gd name="connsiteY0" fmla="*/ 638175 h 638175"/>
              <a:gd name="connsiteX1" fmla="*/ 1885950 w 3724275"/>
              <a:gd name="connsiteY1" fmla="*/ 466725 h 638175"/>
              <a:gd name="connsiteX2" fmla="*/ 3724275 w 372427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4275" h="638175">
                <a:moveTo>
                  <a:pt x="0" y="638175"/>
                </a:moveTo>
                <a:cubicBezTo>
                  <a:pt x="632619" y="605631"/>
                  <a:pt x="1265238" y="573087"/>
                  <a:pt x="1885950" y="466725"/>
                </a:cubicBezTo>
                <a:cubicBezTo>
                  <a:pt x="2506663" y="360362"/>
                  <a:pt x="3115469" y="180181"/>
                  <a:pt x="3724275" y="0"/>
                </a:cubicBezTo>
              </a:path>
            </a:pathLst>
          </a:custGeom>
          <a:ln w="28575">
            <a:solidFill>
              <a:srgbClr val="FF33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/>
          <p:cNvSpPr/>
          <p:nvPr/>
        </p:nvSpPr>
        <p:spPr>
          <a:xfrm flipH="1">
            <a:off x="3500966" y="1454586"/>
            <a:ext cx="5406798" cy="4009704"/>
          </a:xfrm>
          <a:custGeom>
            <a:avLst/>
            <a:gdLst>
              <a:gd name="connsiteX0" fmla="*/ 0 w 3667125"/>
              <a:gd name="connsiteY0" fmla="*/ 1485900 h 1485900"/>
              <a:gd name="connsiteX1" fmla="*/ 1905000 w 3667125"/>
              <a:gd name="connsiteY1" fmla="*/ 1200150 h 1485900"/>
              <a:gd name="connsiteX2" fmla="*/ 3667125 w 3667125"/>
              <a:gd name="connsiteY2" fmla="*/ 0 h 148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67125" h="1485900">
                <a:moveTo>
                  <a:pt x="0" y="1485900"/>
                </a:moveTo>
                <a:cubicBezTo>
                  <a:pt x="646906" y="1466850"/>
                  <a:pt x="1293813" y="1447800"/>
                  <a:pt x="1905000" y="1200150"/>
                </a:cubicBezTo>
                <a:cubicBezTo>
                  <a:pt x="2516187" y="952500"/>
                  <a:pt x="3091656" y="476250"/>
                  <a:pt x="3667125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23753" y="1162198"/>
                <a:ext cx="1826643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753" y="1162198"/>
                <a:ext cx="1826643" cy="5847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59288" y="2113238"/>
                <a:ext cx="1826643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288" y="2113238"/>
                <a:ext cx="1826643" cy="5847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36084" y="3136612"/>
                <a:ext cx="20498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33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FF33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200" b="1" i="1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FF33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084" y="3136612"/>
                <a:ext cx="204988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591944" y="4611964"/>
                <a:ext cx="7070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4611964"/>
                <a:ext cx="70702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E5E4968-D59B-361C-FE4D-ACCB84CA6F67}"/>
              </a:ext>
            </a:extLst>
          </p:cNvPr>
          <p:cNvSpPr txBox="1"/>
          <p:nvPr/>
        </p:nvSpPr>
        <p:spPr>
          <a:xfrm>
            <a:off x="492227" y="260648"/>
            <a:ext cx="11377264" cy="60016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300" dirty="0"/>
              <a:t>Making the base value a negative has what effect on the graphs?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6D6B2-7C25-D7AB-5C31-795F2D3D0C83}"/>
              </a:ext>
            </a:extLst>
          </p:cNvPr>
          <p:cNvSpPr txBox="1"/>
          <p:nvPr/>
        </p:nvSpPr>
        <p:spPr>
          <a:xfrm>
            <a:off x="492227" y="5949280"/>
            <a:ext cx="112332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en-GB" sz="4000" b="1" dirty="0"/>
              <a:t>f(–</a:t>
            </a:r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b="1" dirty="0"/>
              <a:t>) The graph is reflected in the </a:t>
            </a:r>
            <a:r>
              <a:rPr lang="en-GB" sz="4000" b="1" i="1" dirty="0"/>
              <a:t>y </a:t>
            </a:r>
            <a:r>
              <a:rPr lang="en-GB" sz="4000" b="1" dirty="0"/>
              <a:t>axis</a:t>
            </a:r>
          </a:p>
        </p:txBody>
      </p:sp>
    </p:spTree>
    <p:extLst>
      <p:ext uri="{BB962C8B-B14F-4D97-AF65-F5344CB8AC3E}">
        <p14:creationId xmlns:p14="http://schemas.microsoft.com/office/powerpoint/2010/main" val="132328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5152039" y="1513085"/>
            <a:ext cx="0" cy="4217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063552" y="3049958"/>
            <a:ext cx="6743090" cy="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16280" y="2846113"/>
                <a:ext cx="650871" cy="519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2846113"/>
                <a:ext cx="650871" cy="519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07102" y="1268760"/>
                <a:ext cx="700632" cy="519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102" y="1268760"/>
                <a:ext cx="700632" cy="519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2738749" y="3125575"/>
            <a:ext cx="4589244" cy="26864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47184" y="3635281"/>
                <a:ext cx="76437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7184" y="3635281"/>
                <a:ext cx="76437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110958" y="5431223"/>
                <a:ext cx="26303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958" y="5431223"/>
                <a:ext cx="263032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134977" y="4670302"/>
                <a:ext cx="278171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32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977" y="4670302"/>
                <a:ext cx="278171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15633" y="3958079"/>
                <a:ext cx="31008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32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3200" b="1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633" y="3958079"/>
                <a:ext cx="310084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FDF5224-2C3C-F58F-CEAF-09229EB9D271}"/>
              </a:ext>
            </a:extLst>
          </p:cNvPr>
          <p:cNvSpPr txBox="1"/>
          <p:nvPr/>
        </p:nvSpPr>
        <p:spPr>
          <a:xfrm>
            <a:off x="479376" y="266604"/>
            <a:ext cx="11377264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effect does a negative coefficient have on the graphs?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67B8608-7845-F92A-81B6-D6616930B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583743"/>
              </p:ext>
            </p:extLst>
          </p:nvPr>
        </p:nvGraphicFramePr>
        <p:xfrm>
          <a:off x="1811523" y="6178392"/>
          <a:ext cx="8568953" cy="609600"/>
        </p:xfrm>
        <a:graphic>
          <a:graphicData uri="http://schemas.openxmlformats.org/drawingml/2006/table">
            <a:tbl>
              <a:tblPr/>
              <a:tblGrid>
                <a:gridCol w="1349875">
                  <a:extLst>
                    <a:ext uri="{9D8B030D-6E8A-4147-A177-3AD203B41FA5}">
                      <a16:colId xmlns:a16="http://schemas.microsoft.com/office/drawing/2014/main" val="1744582782"/>
                    </a:ext>
                  </a:extLst>
                </a:gridCol>
                <a:gridCol w="7219078">
                  <a:extLst>
                    <a:ext uri="{9D8B030D-6E8A-4147-A177-3AD203B41FA5}">
                      <a16:colId xmlns:a16="http://schemas.microsoft.com/office/drawing/2014/main" val="1101627172"/>
                    </a:ext>
                  </a:extLst>
                </a:gridCol>
              </a:tblGrid>
              <a:tr h="4375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–f(</a:t>
                      </a:r>
                      <a:r>
                        <a:rPr lang="en-GB" sz="40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     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4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The graph is reflected in the </a:t>
                      </a:r>
                      <a:r>
                        <a:rPr lang="en-GB" sz="40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axis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35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745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41826</TotalTime>
  <Words>567</Words>
  <Application>Microsoft Office PowerPoint</Application>
  <PresentationFormat>Widescreen</PresentationFormat>
  <Paragraphs>148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1577</cp:revision>
  <dcterms:created xsi:type="dcterms:W3CDTF">2013-02-28T07:36:55Z</dcterms:created>
  <dcterms:modified xsi:type="dcterms:W3CDTF">2024-02-29T06:24:24Z</dcterms:modified>
</cp:coreProperties>
</file>