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44" r:id="rId2"/>
    <p:sldId id="537" r:id="rId3"/>
    <p:sldId id="535" r:id="rId4"/>
    <p:sldId id="519" r:id="rId5"/>
    <p:sldId id="532" r:id="rId6"/>
    <p:sldId id="536" r:id="rId7"/>
    <p:sldId id="539" r:id="rId8"/>
    <p:sldId id="540" r:id="rId9"/>
    <p:sldId id="520" r:id="rId10"/>
    <p:sldId id="521" r:id="rId11"/>
    <p:sldId id="541" r:id="rId12"/>
    <p:sldId id="543" r:id="rId13"/>
    <p:sldId id="524" r:id="rId14"/>
    <p:sldId id="525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CF418-4614-4830-B258-C5FD6A1C9C2E}" v="322" dt="2024-04-23T11:09:37.8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6132" autoAdjust="0"/>
  </p:normalViewPr>
  <p:slideViewPr>
    <p:cSldViewPr>
      <p:cViewPr varScale="1">
        <p:scale>
          <a:sx n="78" d="100"/>
          <a:sy n="78" d="100"/>
        </p:scale>
        <p:origin x="45" y="28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3CF418-4614-4830-B258-C5FD6A1C9C2E}"/>
    <pc:docChg chg="undo redo custSel addSld delSld modSld sldOrd modMainMaster modNotesMaster">
      <pc:chgData name="Stewart Gale" userId="3647ddd2-6040-41ae-a96d-232c23482af8" providerId="ADAL" clId="{063CF418-4614-4830-B258-C5FD6A1C9C2E}" dt="2024-04-23T11:09:37.820" v="727"/>
      <pc:docMkLst>
        <pc:docMk/>
      </pc:docMkLst>
      <pc:sldChg chg="delSp modSp mod modNotes">
        <pc:chgData name="Stewart Gale" userId="3647ddd2-6040-41ae-a96d-232c23482af8" providerId="ADAL" clId="{063CF418-4614-4830-B258-C5FD6A1C9C2E}" dt="2023-09-08T10:40:40.539" v="695" actId="14100"/>
        <pc:sldMkLst>
          <pc:docMk/>
          <pc:sldMk cId="2274459182" sldId="519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2274459182" sldId="519"/>
            <ac:spMk id="3" creationId="{9518DCB4-6F9D-406F-8906-DA3C1346392D}"/>
          </ac:spMkLst>
        </pc:spChg>
        <pc:spChg chg="mod">
          <ac:chgData name="Stewart Gale" userId="3647ddd2-6040-41ae-a96d-232c23482af8" providerId="ADAL" clId="{063CF418-4614-4830-B258-C5FD6A1C9C2E}" dt="2023-09-08T10:02:20.196" v="107" actId="404"/>
          <ac:spMkLst>
            <pc:docMk/>
            <pc:sldMk cId="2274459182" sldId="519"/>
            <ac:spMk id="5" creationId="{69E61E05-7026-457C-946D-9C3BFB99983F}"/>
          </ac:spMkLst>
        </pc:spChg>
        <pc:spChg chg="mod">
          <ac:chgData name="Stewart Gale" userId="3647ddd2-6040-41ae-a96d-232c23482af8" providerId="ADAL" clId="{063CF418-4614-4830-B258-C5FD6A1C9C2E}" dt="2023-09-08T10:40:40.539" v="695" actId="14100"/>
          <ac:spMkLst>
            <pc:docMk/>
            <pc:sldMk cId="2274459182" sldId="519"/>
            <ac:spMk id="6" creationId="{BC88E516-3D13-4402-B41E-93CF5A3692F3}"/>
          </ac:spMkLst>
        </pc:spChg>
        <pc:spChg chg="mod">
          <ac:chgData name="Stewart Gale" userId="3647ddd2-6040-41ae-a96d-232c23482af8" providerId="ADAL" clId="{063CF418-4614-4830-B258-C5FD6A1C9C2E}" dt="2023-09-08T10:40:30.459" v="692" actId="14100"/>
          <ac:spMkLst>
            <pc:docMk/>
            <pc:sldMk cId="2274459182" sldId="519"/>
            <ac:spMk id="13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40:24.793" v="691" actId="1076"/>
          <ac:spMkLst>
            <pc:docMk/>
            <pc:sldMk cId="2274459182" sldId="519"/>
            <ac:spMk id="17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02:00.722" v="100" actId="478"/>
          <ac:grpSpMkLst>
            <pc:docMk/>
            <pc:sldMk cId="2274459182" sldId="519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2274459182" sldId="519"/>
            <ac:cxnSpMk id="4" creationId="{273A2639-7921-4C8B-A23A-CD57B96B98E3}"/>
          </ac:cxnSpMkLst>
        </pc:cxnChg>
      </pc:sldChg>
      <pc:sldChg chg="addSp delSp modSp mod ord delAnim modAnim">
        <pc:chgData name="Stewart Gale" userId="3647ddd2-6040-41ae-a96d-232c23482af8" providerId="ADAL" clId="{063CF418-4614-4830-B258-C5FD6A1C9C2E}" dt="2024-04-22T06:52:20.748" v="721" actId="113"/>
        <pc:sldMkLst>
          <pc:docMk/>
          <pc:sldMk cId="2690827880" sldId="520"/>
        </pc:sldMkLst>
        <pc:spChg chg="add mod">
          <ac:chgData name="Stewart Gale" userId="3647ddd2-6040-41ae-a96d-232c23482af8" providerId="ADAL" clId="{063CF418-4614-4830-B258-C5FD6A1C9C2E}" dt="2024-04-22T06:52:20.748" v="721" actId="113"/>
          <ac:spMkLst>
            <pc:docMk/>
            <pc:sldMk cId="2690827880" sldId="520"/>
            <ac:spMk id="2" creationId="{8F7EFE04-4413-7ECD-9211-854CAC3C9DCE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2690827880" sldId="520"/>
            <ac:spMk id="3" creationId="{F002B79B-18BD-4340-BAF8-EC7845CAE45B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6" creationId="{35ACD711-DD5F-7BAE-5390-F6572C4C9062}"/>
          </ac:spMkLst>
        </pc:spChg>
        <pc:spChg chg="mod">
          <ac:chgData name="Stewart Gale" userId="3647ddd2-6040-41ae-a96d-232c23482af8" providerId="ADAL" clId="{063CF418-4614-4830-B258-C5FD6A1C9C2E}" dt="2023-09-08T10:17:58.729" v="381" actId="207"/>
          <ac:spMkLst>
            <pc:docMk/>
            <pc:sldMk cId="2690827880" sldId="520"/>
            <ac:spMk id="8" creationId="{AB179448-A76C-4152-8CDB-46D9A677406D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9" creationId="{CA68FF2F-6A97-48CE-B35E-9AFC95CF458F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11" creationId="{569B82E9-4E68-8DF8-A66A-9C643C475E73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12" creationId="{DFFA84CE-32CF-BE51-E708-2E5709E0B857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13" creationId="{AC4D6B07-7B5D-E843-CD9B-909CA9918351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14" creationId="{48E80769-F2C2-A289-4195-1AEB9A85F93B}"/>
          </ac:spMkLst>
        </pc:spChg>
        <pc:spChg chg="add mod">
          <ac:chgData name="Stewart Gale" userId="3647ddd2-6040-41ae-a96d-232c23482af8" providerId="ADAL" clId="{063CF418-4614-4830-B258-C5FD6A1C9C2E}" dt="2024-04-22T06:52:04.533" v="719" actId="1076"/>
          <ac:spMkLst>
            <pc:docMk/>
            <pc:sldMk cId="2690827880" sldId="520"/>
            <ac:spMk id="15" creationId="{60A72C7D-0817-8FD0-CDDD-CB639F8CA40F}"/>
          </ac:spMkLst>
        </pc:spChg>
        <pc:spChg chg="add mod">
          <ac:chgData name="Stewart Gale" userId="3647ddd2-6040-41ae-a96d-232c23482af8" providerId="ADAL" clId="{063CF418-4614-4830-B258-C5FD6A1C9C2E}" dt="2023-09-08T10:21:26.060" v="434" actId="20577"/>
          <ac:spMkLst>
            <pc:docMk/>
            <pc:sldMk cId="2690827880" sldId="520"/>
            <ac:spMk id="16" creationId="{AED29197-AD8F-67B4-DC69-D0BFE7BE89FC}"/>
          </ac:spMkLst>
        </pc:spChg>
        <pc:spChg chg="add mod">
          <ac:chgData name="Stewart Gale" userId="3647ddd2-6040-41ae-a96d-232c23482af8" providerId="ADAL" clId="{063CF418-4614-4830-B258-C5FD6A1C9C2E}" dt="2024-04-22T06:51:47.374" v="717" actId="1076"/>
          <ac:spMkLst>
            <pc:docMk/>
            <pc:sldMk cId="2690827880" sldId="520"/>
            <ac:spMk id="17" creationId="{95362C49-689D-2FAA-515A-688223C012A5}"/>
          </ac:spMkLst>
        </pc:spChg>
        <pc:grpChg chg="del mod">
          <ac:chgData name="Stewart Gale" userId="3647ddd2-6040-41ae-a96d-232c23482af8" providerId="ADAL" clId="{063CF418-4614-4830-B258-C5FD6A1C9C2E}" dt="2023-09-08T10:07:34.062" v="206" actId="478"/>
          <ac:grpSpMkLst>
            <pc:docMk/>
            <pc:sldMk cId="2690827880" sldId="520"/>
            <ac:grpSpMk id="2" creationId="{54D88AC8-FE97-4410-89EC-3639E5F9344C}"/>
          </ac:grpSpMkLst>
        </pc:grpChg>
        <pc:picChg chg="mod">
          <ac:chgData name="Stewart Gale" userId="3647ddd2-6040-41ae-a96d-232c23482af8" providerId="ADAL" clId="{063CF418-4614-4830-B258-C5FD6A1C9C2E}" dt="2024-04-22T06:51:20.648" v="711" actId="1076"/>
          <ac:picMkLst>
            <pc:docMk/>
            <pc:sldMk cId="2690827880" sldId="520"/>
            <ac:picMk id="5" creationId="{CC4162DD-DD9C-4B73-BC03-2478E2661863}"/>
          </ac:picMkLst>
        </pc:picChg>
        <pc:picChg chg="del mod">
          <ac:chgData name="Stewart Gale" userId="3647ddd2-6040-41ae-a96d-232c23482af8" providerId="ADAL" clId="{063CF418-4614-4830-B258-C5FD6A1C9C2E}" dt="2023-09-08T10:08:09.196" v="217" actId="21"/>
          <ac:picMkLst>
            <pc:docMk/>
            <pc:sldMk cId="2690827880" sldId="520"/>
            <ac:picMk id="7" creationId="{0210ACB9-031C-4944-9C6D-DA03FB070B2D}"/>
          </ac:picMkLst>
        </pc:picChg>
        <pc:picChg chg="add del mod">
          <ac:chgData name="Stewart Gale" userId="3647ddd2-6040-41ae-a96d-232c23482af8" providerId="ADAL" clId="{063CF418-4614-4830-B258-C5FD6A1C9C2E}" dt="2023-09-08T10:17:51.122" v="379" actId="478"/>
          <ac:picMkLst>
            <pc:docMk/>
            <pc:sldMk cId="2690827880" sldId="520"/>
            <ac:picMk id="10" creationId="{3F4F0D4A-3CAE-D5AC-943F-74FAB742DFE3}"/>
          </ac:picMkLst>
        </pc:pic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2690827880" sldId="520"/>
            <ac:cxnSpMk id="4" creationId="{14DAFD49-D53F-402B-A2DA-DD201E48B8E8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22:09.403" v="450" actId="1076"/>
        <pc:sldMkLst>
          <pc:docMk/>
          <pc:sldMk cId="1126286220" sldId="521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126286220" sldId="521"/>
            <ac:spMk id="3" creationId="{EFEA9E64-65FA-4C3C-99AD-A4942BF5F7C9}"/>
          </ac:spMkLst>
        </pc:spChg>
        <pc:spChg chg="mod">
          <ac:chgData name="Stewart Gale" userId="3647ddd2-6040-41ae-a96d-232c23482af8" providerId="ADAL" clId="{063CF418-4614-4830-B258-C5FD6A1C9C2E}" dt="2023-09-08T10:21:50.960" v="444" actId="1076"/>
          <ac:spMkLst>
            <pc:docMk/>
            <pc:sldMk cId="1126286220" sldId="521"/>
            <ac:spMk id="5" creationId="{7A5F16B2-A5C3-4B0B-B756-28B95A328F2E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126286220" sldId="521"/>
            <ac:spMk id="6" creationId="{31567825-E782-43D8-8F0D-4F3D88D18F3E}"/>
          </ac:spMkLst>
        </pc:spChg>
        <pc:spChg chg="mod">
          <ac:chgData name="Stewart Gale" userId="3647ddd2-6040-41ae-a96d-232c23482af8" providerId="ADAL" clId="{063CF418-4614-4830-B258-C5FD6A1C9C2E}" dt="2023-09-08T10:22:09.403" v="450" actId="1076"/>
          <ac:spMkLst>
            <pc:docMk/>
            <pc:sldMk cId="1126286220" sldId="521"/>
            <ac:spMk id="7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21:37.701" v="436" actId="478"/>
          <ac:grpSpMkLst>
            <pc:docMk/>
            <pc:sldMk cId="1126286220" sldId="521"/>
            <ac:grpSpMk id="2" creationId="{57F1F75C-60FA-4D77-963C-AF39CFBE248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126286220" sldId="521"/>
            <ac:cxnSpMk id="4" creationId="{9C650E31-98B4-4A6D-AA9B-2AF5A33366E0}"/>
          </ac:cxnSpMkLst>
        </pc:cxnChg>
      </pc:sldChg>
      <pc:sldChg chg="addSp delSp modSp mod modAnim modNotes">
        <pc:chgData name="Stewart Gale" userId="3647ddd2-6040-41ae-a96d-232c23482af8" providerId="ADAL" clId="{063CF418-4614-4830-B258-C5FD6A1C9C2E}" dt="2024-04-23T11:09:37.820" v="727"/>
        <pc:sldMkLst>
          <pc:docMk/>
          <pc:sldMk cId="3761168986" sldId="524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3761168986" sldId="524"/>
            <ac:spMk id="3" creationId="{00000000-0000-0000-0000-000000000000}"/>
          </ac:spMkLst>
        </pc:spChg>
        <pc:spChg chg="add mod">
          <ac:chgData name="Stewart Gale" userId="3647ddd2-6040-41ae-a96d-232c23482af8" providerId="ADAL" clId="{063CF418-4614-4830-B258-C5FD6A1C9C2E}" dt="2024-04-23T11:09:28.245" v="725" actId="1076"/>
          <ac:spMkLst>
            <pc:docMk/>
            <pc:sldMk cId="3761168986" sldId="524"/>
            <ac:spMk id="6" creationId="{A81028F4-C66B-95DC-D28A-F9A5E12941C3}"/>
          </ac:spMkLst>
        </pc:spChg>
        <pc:spChg chg="mod">
          <ac:chgData name="Stewart Gale" userId="3647ddd2-6040-41ae-a96d-232c23482af8" providerId="ADAL" clId="{063CF418-4614-4830-B258-C5FD6A1C9C2E}" dt="2023-09-08T10:25:23.803" v="516" actId="14100"/>
          <ac:spMkLst>
            <pc:docMk/>
            <pc:sldMk cId="3761168986" sldId="524"/>
            <ac:spMk id="11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5:56.354" v="526" actId="1076"/>
          <ac:spMkLst>
            <pc:docMk/>
            <pc:sldMk cId="3761168986" sldId="524"/>
            <ac:spMk id="12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4-04-23T11:09:30.650" v="726" actId="1076"/>
          <ac:spMkLst>
            <pc:docMk/>
            <pc:sldMk cId="3761168986" sldId="524"/>
            <ac:spMk id="15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8:20.681" v="565" actId="1076"/>
          <ac:spMkLst>
            <pc:docMk/>
            <pc:sldMk cId="3761168986" sldId="524"/>
            <ac:spMk id="17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25:14.721" v="512" actId="478"/>
          <ac:grpSpMkLst>
            <pc:docMk/>
            <pc:sldMk cId="3761168986" sldId="52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3761168986" sldId="52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063CF418-4614-4830-B258-C5FD6A1C9C2E}" dt="2023-09-08T10:39:34.223" v="688"/>
        <pc:sldMkLst>
          <pc:docMk/>
          <pc:sldMk cId="81567084" sldId="525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81567084" sldId="525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063CF418-4614-4830-B258-C5FD6A1C9C2E}" dt="2023-09-08T10:31:00.228" v="599" actId="404"/>
          <ac:spMkLst>
            <pc:docMk/>
            <pc:sldMk cId="81567084" sldId="525"/>
            <ac:spMk id="6" creationId="{0E80398F-2100-FBE2-E07D-3A67D717D8AD}"/>
          </ac:spMkLst>
        </pc:spChg>
        <pc:spChg chg="add del mod">
          <ac:chgData name="Stewart Gale" userId="3647ddd2-6040-41ae-a96d-232c23482af8" providerId="ADAL" clId="{063CF418-4614-4830-B258-C5FD6A1C9C2E}" dt="2023-09-08T10:37:10.954" v="649" actId="21"/>
          <ac:spMkLst>
            <pc:docMk/>
            <pc:sldMk cId="81567084" sldId="525"/>
            <ac:spMk id="8" creationId="{E69570E1-3EEA-6836-ABA9-B6F2F8D0C41B}"/>
          </ac:spMkLst>
        </pc:spChg>
        <pc:spChg chg="add del mod">
          <ac:chgData name="Stewart Gale" userId="3647ddd2-6040-41ae-a96d-232c23482af8" providerId="ADAL" clId="{063CF418-4614-4830-B258-C5FD6A1C9C2E}" dt="2023-09-08T10:38:45.301" v="682" actId="1076"/>
          <ac:spMkLst>
            <pc:docMk/>
            <pc:sldMk cId="81567084" sldId="525"/>
            <ac:spMk id="9" creationId="{FFD91538-7F09-A832-01BD-D33EACFF4024}"/>
          </ac:spMkLst>
        </pc:spChg>
        <pc:spChg chg="add del mod">
          <ac:chgData name="Stewart Gale" userId="3647ddd2-6040-41ae-a96d-232c23482af8" providerId="ADAL" clId="{063CF418-4614-4830-B258-C5FD6A1C9C2E}" dt="2023-09-08T10:39:24.171" v="687" actId="14100"/>
          <ac:spMkLst>
            <pc:docMk/>
            <pc:sldMk cId="81567084" sldId="525"/>
            <ac:spMk id="10" creationId="{440FB8E3-016F-5407-9B41-A5AEC7904B6B}"/>
          </ac:spMkLst>
        </pc:spChg>
        <pc:spChg chg="add del mod">
          <ac:chgData name="Stewart Gale" userId="3647ddd2-6040-41ae-a96d-232c23482af8" providerId="ADAL" clId="{063CF418-4614-4830-B258-C5FD6A1C9C2E}" dt="2023-09-08T10:37:28.472" v="655" actId="21"/>
          <ac:spMkLst>
            <pc:docMk/>
            <pc:sldMk cId="81567084" sldId="525"/>
            <ac:spMk id="11" creationId="{D8C66C53-DF9C-56B4-6238-EAF3C9E14B9B}"/>
          </ac:spMkLst>
        </pc:spChg>
        <pc:spChg chg="add mod">
          <ac:chgData name="Stewart Gale" userId="3647ddd2-6040-41ae-a96d-232c23482af8" providerId="ADAL" clId="{063CF418-4614-4830-B258-C5FD6A1C9C2E}" dt="2023-09-08T10:37:47.171" v="663" actId="1076"/>
          <ac:spMkLst>
            <pc:docMk/>
            <pc:sldMk cId="81567084" sldId="525"/>
            <ac:spMk id="13" creationId="{A6CD855E-C997-E225-25CF-4276718662D3}"/>
          </ac:spMkLst>
        </pc:spChg>
        <pc:spChg chg="add mod">
          <ac:chgData name="Stewart Gale" userId="3647ddd2-6040-41ae-a96d-232c23482af8" providerId="ADAL" clId="{063CF418-4614-4830-B258-C5FD6A1C9C2E}" dt="2023-09-08T10:38:07.819" v="672" actId="1076"/>
          <ac:spMkLst>
            <pc:docMk/>
            <pc:sldMk cId="81567084" sldId="525"/>
            <ac:spMk id="15" creationId="{E4FB890B-1586-059C-E48C-C429B10F8BA5}"/>
          </ac:spMkLst>
        </pc:spChg>
        <pc:spChg chg="add mod">
          <ac:chgData name="Stewart Gale" userId="3647ddd2-6040-41ae-a96d-232c23482af8" providerId="ADAL" clId="{063CF418-4614-4830-B258-C5FD6A1C9C2E}" dt="2023-09-08T10:38:38.792" v="679" actId="1076"/>
          <ac:spMkLst>
            <pc:docMk/>
            <pc:sldMk cId="81567084" sldId="525"/>
            <ac:spMk id="17" creationId="{A2F49B68-2A7E-21AC-4AAB-6839D75A4627}"/>
          </ac:spMkLst>
        </pc:spChg>
        <pc:grpChg chg="del mod">
          <ac:chgData name="Stewart Gale" userId="3647ddd2-6040-41ae-a96d-232c23482af8" providerId="ADAL" clId="{063CF418-4614-4830-B258-C5FD6A1C9C2E}" dt="2023-09-08T10:28:35.916" v="566" actId="478"/>
          <ac:grpSpMkLst>
            <pc:docMk/>
            <pc:sldMk cId="81567084" sldId="52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063CF418-4614-4830-B258-C5FD6A1C9C2E}" dt="2023-09-08T10:29:47.526" v="584" actId="1076"/>
          <ac:picMkLst>
            <pc:docMk/>
            <pc:sldMk cId="81567084" sldId="525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063CF418-4614-4830-B258-C5FD6A1C9C2E}" dt="2023-09-08T10:36:15.963" v="637" actId="478"/>
          <ac:picMkLst>
            <pc:docMk/>
            <pc:sldMk cId="81567084" sldId="525"/>
            <ac:picMk id="7" creationId="{00000000-0000-0000-0000-000000000000}"/>
          </ac:picMkLst>
        </pc:pic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81567084" sldId="52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07:11.253" v="198" actId="1076"/>
        <pc:sldMkLst>
          <pc:docMk/>
          <pc:sldMk cId="1482568173" sldId="532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482568173" sldId="532"/>
            <ac:spMk id="3" creationId="{9518DCB4-6F9D-406F-8906-DA3C1346392D}"/>
          </ac:spMkLst>
        </pc:spChg>
        <pc:spChg chg="mod">
          <ac:chgData name="Stewart Gale" userId="3647ddd2-6040-41ae-a96d-232c23482af8" providerId="ADAL" clId="{063CF418-4614-4830-B258-C5FD6A1C9C2E}" dt="2023-09-08T10:03:46.492" v="128" actId="1076"/>
          <ac:spMkLst>
            <pc:docMk/>
            <pc:sldMk cId="1482568173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7:11.253" v="198" actId="1076"/>
          <ac:spMkLst>
            <pc:docMk/>
            <pc:sldMk cId="1482568173" sldId="532"/>
            <ac:spMk id="7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4:08.702" v="138" actId="1076"/>
          <ac:spMkLst>
            <pc:docMk/>
            <pc:sldMk cId="1482568173" sldId="532"/>
            <ac:spMk id="11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4:00.692" v="135" actId="1076"/>
          <ac:spMkLst>
            <pc:docMk/>
            <pc:sldMk cId="1482568173" sldId="532"/>
            <ac:spMk id="12" creationId="{BC88E516-3D13-4402-B41E-93CF5A3692F3}"/>
          </ac:spMkLst>
        </pc:spChg>
        <pc:spChg chg="mod">
          <ac:chgData name="Stewart Gale" userId="3647ddd2-6040-41ae-a96d-232c23482af8" providerId="ADAL" clId="{063CF418-4614-4830-B258-C5FD6A1C9C2E}" dt="2023-09-08T10:02:56.276" v="115" actId="1076"/>
          <ac:spMkLst>
            <pc:docMk/>
            <pc:sldMk cId="1482568173" sldId="532"/>
            <ac:spMk id="13" creationId="{7A5F16B2-A5C3-4B0B-B756-28B95A328F2E}"/>
          </ac:spMkLst>
        </pc:spChg>
        <pc:grpChg chg="del mod">
          <ac:chgData name="Stewart Gale" userId="3647ddd2-6040-41ae-a96d-232c23482af8" providerId="ADAL" clId="{063CF418-4614-4830-B258-C5FD6A1C9C2E}" dt="2023-09-08T10:02:45.948" v="111" actId="478"/>
          <ac:grpSpMkLst>
            <pc:docMk/>
            <pc:sldMk cId="1482568173" sldId="532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482568173" sldId="532"/>
            <ac:cxnSpMk id="4" creationId="{273A2639-7921-4C8B-A23A-CD57B96B98E3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01:56.798" v="99" actId="1076"/>
        <pc:sldMkLst>
          <pc:docMk/>
          <pc:sldMk cId="4027503656" sldId="535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4027503656" sldId="535"/>
            <ac:spMk id="4" creationId="{1DCD659B-9B0F-4736-B272-47379BEFFD3A}"/>
          </ac:spMkLst>
        </pc:spChg>
        <pc:spChg chg="mod">
          <ac:chgData name="Stewart Gale" userId="3647ddd2-6040-41ae-a96d-232c23482af8" providerId="ADAL" clId="{063CF418-4614-4830-B258-C5FD6A1C9C2E}" dt="2023-09-08T10:01:56.798" v="99" actId="1076"/>
          <ac:spMkLst>
            <pc:docMk/>
            <pc:sldMk cId="4027503656" sldId="535"/>
            <ac:spMk id="7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1:49.007" v="94" actId="1076"/>
          <ac:spMkLst>
            <pc:docMk/>
            <pc:sldMk cId="4027503656" sldId="535"/>
            <ac:spMk id="8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01:13.966" v="85" actId="478"/>
          <ac:grpSpMkLst>
            <pc:docMk/>
            <pc:sldMk cId="4027503656" sldId="535"/>
            <ac:grpSpMk id="3" creationId="{9DE21266-E977-4E7F-8B7E-66942F8F50B7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4027503656" sldId="535"/>
            <ac:cxnSpMk id="5" creationId="{694170A7-F542-433D-AE47-C7A950C348C9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05:40.432" v="173" actId="113"/>
        <pc:sldMkLst>
          <pc:docMk/>
          <pc:sldMk cId="2315008499" sldId="536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2315008499" sldId="536"/>
            <ac:spMk id="3" creationId="{9518DCB4-6F9D-406F-8906-DA3C1346392D}"/>
          </ac:spMkLst>
        </pc:spChg>
        <pc:spChg chg="mod">
          <ac:chgData name="Stewart Gale" userId="3647ddd2-6040-41ae-a96d-232c23482af8" providerId="ADAL" clId="{063CF418-4614-4830-B258-C5FD6A1C9C2E}" dt="2023-09-08T10:04:29.489" v="143" actId="1076"/>
          <ac:spMkLst>
            <pc:docMk/>
            <pc:sldMk cId="2315008499" sldId="536"/>
            <ac:spMk id="7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5:40.432" v="173" actId="113"/>
          <ac:spMkLst>
            <pc:docMk/>
            <pc:sldMk cId="2315008499" sldId="536"/>
            <ac:spMk id="9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5:17.168" v="165" actId="1076"/>
          <ac:spMkLst>
            <pc:docMk/>
            <pc:sldMk cId="2315008499" sldId="536"/>
            <ac:spMk id="11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5:30.281" v="169" actId="1076"/>
          <ac:spMkLst>
            <pc:docMk/>
            <pc:sldMk cId="2315008499" sldId="536"/>
            <ac:spMk id="14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04:18.034" v="139" actId="478"/>
          <ac:grpSpMkLst>
            <pc:docMk/>
            <pc:sldMk cId="2315008499" sldId="536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2315008499" sldId="536"/>
            <ac:cxnSpMk id="4" creationId="{273A2639-7921-4C8B-A23A-CD57B96B98E3}"/>
          </ac:cxnSpMkLst>
        </pc:cxnChg>
      </pc:sldChg>
      <pc:sldChg chg="addSp delSp modSp mod modAnim modNotes">
        <pc:chgData name="Stewart Gale" userId="3647ddd2-6040-41ae-a96d-232c23482af8" providerId="ADAL" clId="{063CF418-4614-4830-B258-C5FD6A1C9C2E}" dt="2024-04-22T05:11:55.583" v="699" actId="20577"/>
        <pc:sldMkLst>
          <pc:docMk/>
          <pc:sldMk cId="1462932836" sldId="537"/>
        </pc:sldMkLst>
        <pc:spChg chg="add mod">
          <ac:chgData name="Stewart Gale" userId="3647ddd2-6040-41ae-a96d-232c23482af8" providerId="ADAL" clId="{063CF418-4614-4830-B258-C5FD6A1C9C2E}" dt="2023-09-08T09:59:41.224" v="53" actId="113"/>
          <ac:spMkLst>
            <pc:docMk/>
            <pc:sldMk cId="1462932836" sldId="537"/>
            <ac:spMk id="2" creationId="{40E6191D-0514-B914-61A2-07EA584C6C8D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462932836" sldId="537"/>
            <ac:spMk id="3" creationId="{9518DCB4-6F9D-406F-8906-DA3C1346392D}"/>
          </ac:spMkLst>
        </pc:spChg>
        <pc:spChg chg="add mod">
          <ac:chgData name="Stewart Gale" userId="3647ddd2-6040-41ae-a96d-232c23482af8" providerId="ADAL" clId="{063CF418-4614-4830-B258-C5FD6A1C9C2E}" dt="2023-09-08T10:01:05.058" v="83" actId="1076"/>
          <ac:spMkLst>
            <pc:docMk/>
            <pc:sldMk cId="1462932836" sldId="537"/>
            <ac:spMk id="4" creationId="{2F46EEF6-EEBF-D2E4-66D5-3D29A80B4600}"/>
          </ac:spMkLst>
        </pc:spChg>
        <pc:spChg chg="del mod">
          <ac:chgData name="Stewart Gale" userId="3647ddd2-6040-41ae-a96d-232c23482af8" providerId="ADAL" clId="{063CF418-4614-4830-B258-C5FD6A1C9C2E}" dt="2023-09-08T09:58:20.539" v="30" actId="478"/>
          <ac:spMkLst>
            <pc:docMk/>
            <pc:sldMk cId="1462932836" sldId="537"/>
            <ac:spMk id="5" creationId="{69E61E05-7026-457C-946D-9C3BFB99983F}"/>
          </ac:spMkLst>
        </pc:spChg>
        <pc:spChg chg="add mod">
          <ac:chgData name="Stewart Gale" userId="3647ddd2-6040-41ae-a96d-232c23482af8" providerId="ADAL" clId="{063CF418-4614-4830-B258-C5FD6A1C9C2E}" dt="2024-04-22T05:11:55.583" v="699" actId="20577"/>
          <ac:spMkLst>
            <pc:docMk/>
            <pc:sldMk cId="1462932836" sldId="537"/>
            <ac:spMk id="6" creationId="{A3888856-2D9C-40ED-0682-1F75BEE42795}"/>
          </ac:spMkLst>
        </pc:spChg>
        <pc:spChg chg="del mod">
          <ac:chgData name="Stewart Gale" userId="3647ddd2-6040-41ae-a96d-232c23482af8" providerId="ADAL" clId="{063CF418-4614-4830-B258-C5FD6A1C9C2E}" dt="2023-09-08T09:59:09.813" v="46" actId="478"/>
          <ac:spMkLst>
            <pc:docMk/>
            <pc:sldMk cId="1462932836" sldId="537"/>
            <ac:spMk id="9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3T16:57:23" v="25" actId="478"/>
          <ac:grpSpMkLst>
            <pc:docMk/>
            <pc:sldMk cId="1462932836" sldId="537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462932836" sldId="537"/>
            <ac:cxnSpMk id="4" creationId="{273A2639-7921-4C8B-A23A-CD57B96B98E3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06:58.330" v="197" actId="1076"/>
        <pc:sldMkLst>
          <pc:docMk/>
          <pc:sldMk cId="1003669504" sldId="539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003669504" sldId="539"/>
            <ac:spMk id="3" creationId="{9518DCB4-6F9D-406F-8906-DA3C1346392D}"/>
          </ac:spMkLst>
        </pc:spChg>
        <pc:spChg chg="mod">
          <ac:chgData name="Stewart Gale" userId="3647ddd2-6040-41ae-a96d-232c23482af8" providerId="ADAL" clId="{063CF418-4614-4830-B258-C5FD6A1C9C2E}" dt="2023-09-08T10:06:18.873" v="179" actId="14100"/>
          <ac:spMkLst>
            <pc:docMk/>
            <pc:sldMk cId="1003669504" sldId="539"/>
            <ac:spMk id="7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6:31.513" v="185" actId="1076"/>
          <ac:spMkLst>
            <pc:docMk/>
            <pc:sldMk cId="1003669504" sldId="539"/>
            <ac:spMk id="9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6:58.330" v="197" actId="1076"/>
          <ac:spMkLst>
            <pc:docMk/>
            <pc:sldMk cId="1003669504" sldId="539"/>
            <ac:spMk id="11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6:46.006" v="192" actId="1076"/>
          <ac:spMkLst>
            <pc:docMk/>
            <pc:sldMk cId="1003669504" sldId="539"/>
            <ac:spMk id="14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05:45.527" v="174" actId="478"/>
          <ac:grpSpMkLst>
            <pc:docMk/>
            <pc:sldMk cId="1003669504" sldId="539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003669504" sldId="539"/>
            <ac:cxnSpMk id="4" creationId="{273A2639-7921-4C8B-A23A-CD57B96B98E3}"/>
          </ac:cxnSpMkLst>
        </pc:cxnChg>
      </pc:sldChg>
      <pc:sldChg chg="delSp modSp mod">
        <pc:chgData name="Stewart Gale" userId="3647ddd2-6040-41ae-a96d-232c23482af8" providerId="ADAL" clId="{063CF418-4614-4830-B258-C5FD6A1C9C2E}" dt="2023-09-08T10:07:30.726" v="205" actId="1076"/>
        <pc:sldMkLst>
          <pc:docMk/>
          <pc:sldMk cId="1363214314" sldId="540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363214314" sldId="540"/>
            <ac:spMk id="3" creationId="{9518DCB4-6F9D-406F-8906-DA3C1346392D}"/>
          </ac:spMkLst>
        </pc:spChg>
        <pc:spChg chg="mod">
          <ac:chgData name="Stewart Gale" userId="3647ddd2-6040-41ae-a96d-232c23482af8" providerId="ADAL" clId="{063CF418-4614-4830-B258-C5FD6A1C9C2E}" dt="2023-09-08T10:07:30.726" v="205" actId="1076"/>
          <ac:spMkLst>
            <pc:docMk/>
            <pc:sldMk cId="1363214314" sldId="540"/>
            <ac:spMk id="8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07:28.553" v="204" actId="1076"/>
          <ac:spMkLst>
            <pc:docMk/>
            <pc:sldMk cId="1363214314" sldId="540"/>
            <ac:spMk id="13" creationId="{7A5F16B2-A5C3-4B0B-B756-28B95A328F2E}"/>
          </ac:spMkLst>
        </pc:spChg>
        <pc:grpChg chg="del mod">
          <ac:chgData name="Stewart Gale" userId="3647ddd2-6040-41ae-a96d-232c23482af8" providerId="ADAL" clId="{063CF418-4614-4830-B258-C5FD6A1C9C2E}" dt="2023-09-08T10:07:16.991" v="199" actId="478"/>
          <ac:grpSpMkLst>
            <pc:docMk/>
            <pc:sldMk cId="1363214314" sldId="540"/>
            <ac:grpSpMk id="2" creationId="{2613CA69-BEF2-4B55-88A1-D702D690BFCD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363214314" sldId="540"/>
            <ac:cxnSpMk id="4" creationId="{273A2639-7921-4C8B-A23A-CD57B96B98E3}"/>
          </ac:cxnSpMkLst>
        </pc:cxnChg>
      </pc:sldChg>
      <pc:sldChg chg="addSp delSp modSp mod modNotes">
        <pc:chgData name="Stewart Gale" userId="3647ddd2-6040-41ae-a96d-232c23482af8" providerId="ADAL" clId="{063CF418-4614-4830-B258-C5FD6A1C9C2E}" dt="2023-09-08T10:23:45.743" v="485" actId="1076"/>
        <pc:sldMkLst>
          <pc:docMk/>
          <pc:sldMk cId="4129893260" sldId="541"/>
        </pc:sldMkLst>
        <pc:spChg chg="del mod topLvl">
          <ac:chgData name="Stewart Gale" userId="3647ddd2-6040-41ae-a96d-232c23482af8" providerId="ADAL" clId="{063CF418-4614-4830-B258-C5FD6A1C9C2E}" dt="2023-09-08T10:23:00.129" v="468" actId="478"/>
          <ac:spMkLst>
            <pc:docMk/>
            <pc:sldMk cId="4129893260" sldId="541"/>
            <ac:spMk id="3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3:22.108" v="479" actId="1076"/>
          <ac:spMkLst>
            <pc:docMk/>
            <pc:sldMk cId="4129893260" sldId="541"/>
            <ac:spMk id="5" creationId="{00000000-0000-0000-0000-000000000000}"/>
          </ac:spMkLst>
        </pc:spChg>
        <pc:spChg chg="add mod">
          <ac:chgData name="Stewart Gale" userId="3647ddd2-6040-41ae-a96d-232c23482af8" providerId="ADAL" clId="{063CF418-4614-4830-B258-C5FD6A1C9C2E}" dt="2023-09-08T10:23:09.598" v="473" actId="1076"/>
          <ac:spMkLst>
            <pc:docMk/>
            <pc:sldMk cId="4129893260" sldId="541"/>
            <ac:spMk id="7" creationId="{4A0F8685-C93C-E717-0057-4CBE48176069}"/>
          </ac:spMkLst>
        </pc:spChg>
        <pc:spChg chg="mod">
          <ac:chgData name="Stewart Gale" userId="3647ddd2-6040-41ae-a96d-232c23482af8" providerId="ADAL" clId="{063CF418-4614-4830-B258-C5FD6A1C9C2E}" dt="2023-09-08T10:23:35.732" v="483" actId="1076"/>
          <ac:spMkLst>
            <pc:docMk/>
            <pc:sldMk cId="4129893260" sldId="541"/>
            <ac:spMk id="8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3:45.743" v="485" actId="1076"/>
          <ac:spMkLst>
            <pc:docMk/>
            <pc:sldMk cId="4129893260" sldId="541"/>
            <ac:spMk id="10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22:38.572" v="453" actId="478"/>
          <ac:grpSpMkLst>
            <pc:docMk/>
            <pc:sldMk cId="4129893260" sldId="54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63CF418-4614-4830-B258-C5FD6A1C9C2E}" dt="2023-09-08T10:22:38.572" v="453" actId="478"/>
          <ac:cxnSpMkLst>
            <pc:docMk/>
            <pc:sldMk cId="4129893260" sldId="54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063CF418-4614-4830-B258-C5FD6A1C9C2E}" dt="2023-09-08T10:23:43.619" v="484" actId="14100"/>
          <ac:cxnSpMkLst>
            <pc:docMk/>
            <pc:sldMk cId="4129893260" sldId="541"/>
            <ac:cxnSpMk id="9" creationId="{00000000-0000-0000-0000-000000000000}"/>
          </ac:cxnSpMkLst>
        </pc:cxnChg>
      </pc:sldChg>
      <pc:sldChg chg="delSp modSp mod modAnim modNotes">
        <pc:chgData name="Stewart Gale" userId="3647ddd2-6040-41ae-a96d-232c23482af8" providerId="ADAL" clId="{063CF418-4614-4830-B258-C5FD6A1C9C2E}" dt="2023-09-08T10:41:26.296" v="697"/>
        <pc:sldMkLst>
          <pc:docMk/>
          <pc:sldMk cId="168895822" sldId="543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168895822" sldId="543"/>
            <ac:spMk id="3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4:07.136" v="493" actId="403"/>
          <ac:spMkLst>
            <pc:docMk/>
            <pc:sldMk cId="168895822" sldId="543"/>
            <ac:spMk id="6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4:55.985" v="510" actId="1076"/>
          <ac:spMkLst>
            <pc:docMk/>
            <pc:sldMk cId="168895822" sldId="543"/>
            <ac:spMk id="8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8T10:24:59.656" v="511" actId="1076"/>
          <ac:spMkLst>
            <pc:docMk/>
            <pc:sldMk cId="168895822" sldId="543"/>
            <ac:spMk id="11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8T10:23:58.481" v="487" actId="478"/>
          <ac:grpSpMkLst>
            <pc:docMk/>
            <pc:sldMk cId="168895822" sldId="54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168895822" sldId="54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63CF418-4614-4830-B258-C5FD6A1C9C2E}" dt="2023-09-03T16:57:17.328" v="24" actId="404"/>
        <pc:sldMkLst>
          <pc:docMk/>
          <pc:sldMk cId="2226508799" sldId="544"/>
        </pc:sld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k cId="2226508799" sldId="544"/>
            <ac:spMk id="3" creationId="{1DCD659B-9B0F-4736-B272-47379BEFFD3A}"/>
          </ac:spMkLst>
        </pc:spChg>
        <pc:spChg chg="mod">
          <ac:chgData name="Stewart Gale" userId="3647ddd2-6040-41ae-a96d-232c23482af8" providerId="ADAL" clId="{063CF418-4614-4830-B258-C5FD6A1C9C2E}" dt="2023-09-03T16:57:17.328" v="24" actId="404"/>
          <ac:spMkLst>
            <pc:docMk/>
            <pc:sldMk cId="2226508799" sldId="544"/>
            <ac:spMk id="5" creationId="{00000000-0000-0000-0000-000000000000}"/>
          </ac:spMkLst>
        </pc:spChg>
        <pc:grpChg chg="del mod">
          <ac:chgData name="Stewart Gale" userId="3647ddd2-6040-41ae-a96d-232c23482af8" providerId="ADAL" clId="{063CF418-4614-4830-B258-C5FD6A1C9C2E}" dt="2023-09-03T16:56:56.170" v="17" actId="478"/>
          <ac:grpSpMkLst>
            <pc:docMk/>
            <pc:sldMk cId="2226508799" sldId="54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63CF418-4614-4830-B258-C5FD6A1C9C2E}" dt="2023-09-03T16:56:54.302" v="16"/>
          <ac:cxnSpMkLst>
            <pc:docMk/>
            <pc:sldMk cId="2226508799" sldId="544"/>
            <ac:cxnSpMk id="4" creationId="{694170A7-F542-433D-AE47-C7A950C348C9}"/>
          </ac:cxnSpMkLst>
        </pc:cxnChg>
      </pc:sldChg>
      <pc:sldChg chg="addSp delSp modSp add del mod delAnim">
        <pc:chgData name="Stewart Gale" userId="3647ddd2-6040-41ae-a96d-232c23482af8" providerId="ADAL" clId="{063CF418-4614-4830-B258-C5FD6A1C9C2E}" dt="2024-04-22T06:52:23.616" v="722" actId="47"/>
        <pc:sldMkLst>
          <pc:docMk/>
          <pc:sldMk cId="1149686032" sldId="545"/>
        </pc:sldMkLst>
        <pc:spChg chg="add mod">
          <ac:chgData name="Stewart Gale" userId="3647ddd2-6040-41ae-a96d-232c23482af8" providerId="ADAL" clId="{063CF418-4614-4830-B258-C5FD6A1C9C2E}" dt="2023-09-08T10:21:30.675" v="435" actId="20577"/>
          <ac:spMkLst>
            <pc:docMk/>
            <pc:sldMk cId="1149686032" sldId="545"/>
            <ac:spMk id="2" creationId="{0A2BFD8B-C44C-E7CD-6D78-7D5EA602D565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6" creationId="{35ACD711-DD5F-7BAE-5390-F6572C4C9062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8" creationId="{AB179448-A76C-4152-8CDB-46D9A677406D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9" creationId="{CA68FF2F-6A97-48CE-B35E-9AFC95CF458F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1" creationId="{569B82E9-4E68-8DF8-A66A-9C643C475E73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2" creationId="{DFFA84CE-32CF-BE51-E708-2E5709E0B857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3" creationId="{AC4D6B07-7B5D-E843-CD9B-909CA9918351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4" creationId="{48E80769-F2C2-A289-4195-1AEB9A85F93B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5" creationId="{60A72C7D-0817-8FD0-CDDD-CB639F8CA40F}"/>
          </ac:spMkLst>
        </pc:spChg>
        <pc:spChg chg="del">
          <ac:chgData name="Stewart Gale" userId="3647ddd2-6040-41ae-a96d-232c23482af8" providerId="ADAL" clId="{063CF418-4614-4830-B258-C5FD6A1C9C2E}" dt="2023-09-08T10:19:38.533" v="403" actId="478"/>
          <ac:spMkLst>
            <pc:docMk/>
            <pc:sldMk cId="1149686032" sldId="545"/>
            <ac:spMk id="16" creationId="{AED29197-AD8F-67B4-DC69-D0BFE7BE89FC}"/>
          </ac:spMkLst>
        </pc:spChg>
      </pc:sldChg>
      <pc:sldChg chg="add del">
        <pc:chgData name="Stewart Gale" userId="3647ddd2-6040-41ae-a96d-232c23482af8" providerId="ADAL" clId="{063CF418-4614-4830-B258-C5FD6A1C9C2E}" dt="2023-09-08T10:23:55.707" v="486" actId="47"/>
        <pc:sldMkLst>
          <pc:docMk/>
          <pc:sldMk cId="4127750794" sldId="546"/>
        </pc:sldMkLst>
      </pc:sldChg>
      <pc:sldMasterChg chg="modSp modSldLayout">
        <pc:chgData name="Stewart Gale" userId="3647ddd2-6040-41ae-a96d-232c23482af8" providerId="ADAL" clId="{063CF418-4614-4830-B258-C5FD6A1C9C2E}" dt="2023-09-03T16:56:54.302" v="16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63CF418-4614-4830-B258-C5FD6A1C9C2E}" dt="2023-09-03T16:56:54.302" v="16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3CF418-4614-4830-B258-C5FD6A1C9C2E}" dt="2023-09-03T16:56:54.302" v="16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3CF418-4614-4830-B258-C5FD6A1C9C2E}" dt="2023-09-03T16:56:54.302" v="16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108D4-D54E-4D91-917E-CF2A8898A636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67712-60A1-426C-B939-1B352F1485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217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54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09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390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31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4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16632"/>
            <a:ext cx="1159328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Methods </a:t>
            </a:r>
          </a:p>
          <a:p>
            <a:pPr algn="ctr"/>
            <a:r>
              <a:rPr lang="en-GB" sz="9600" dirty="0"/>
              <a:t>Partial Fractions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2226508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/>
              <p:nvPr/>
            </p:nvSpPr>
            <p:spPr>
              <a:xfrm>
                <a:off x="1631504" y="332656"/>
                <a:ext cx="8712968" cy="13202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32656"/>
                <a:ext cx="8712968" cy="13202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567825-E782-43D8-8F0D-4F3D88D18F3E}"/>
                  </a:ext>
                </a:extLst>
              </p:cNvPr>
              <p:cNvSpPr txBox="1"/>
              <p:nvPr/>
            </p:nvSpPr>
            <p:spPr>
              <a:xfrm>
                <a:off x="2567608" y="2636912"/>
                <a:ext cx="7344816" cy="4087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Let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2400" b="1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9=3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h𝑒𝑛𝑐𝑒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b="1" dirty="0"/>
                  <a:t>Let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2400" b="1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−3=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h𝑒𝑛𝑐𝑒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GB" sz="2400" dirty="0"/>
              </a:p>
              <a:p>
                <a:r>
                  <a:rPr lang="en-GB" sz="2400" b="1" dirty="0"/>
                  <a:t>Let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400" b="1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−2=−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h𝑒𝑛𝑐𝑒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567825-E782-43D8-8F0D-4F3D88D18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636912"/>
                <a:ext cx="7344816" cy="4087722"/>
              </a:xfrm>
              <a:prstGeom prst="rect">
                <a:avLst/>
              </a:prstGeom>
              <a:blipFill>
                <a:blip r:embed="rId3"/>
                <a:stretch>
                  <a:fillRect l="-1245" t="-1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15380" y="1852513"/>
                <a:ext cx="109452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𝐵𝑥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𝐶𝑥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852513"/>
                <a:ext cx="1094521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62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4989408"/>
                <a:ext cx="10081120" cy="1282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11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989408"/>
                <a:ext cx="10081120" cy="12822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75720" y="2005735"/>
                <a:ext cx="4428072" cy="1546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+14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005735"/>
                <a:ext cx="4428072" cy="1546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2999656" y="3318436"/>
            <a:ext cx="648071" cy="47060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39416" y="380501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B050"/>
                </a:solidFill>
              </a:rPr>
              <a:t>Repeated factors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0F8685-C93C-E717-0057-4CBE48176069}"/>
              </a:ext>
            </a:extLst>
          </p:cNvPr>
          <p:cNvSpPr txBox="1"/>
          <p:nvPr/>
        </p:nvSpPr>
        <p:spPr>
          <a:xfrm>
            <a:off x="2423592" y="392392"/>
            <a:ext cx="7056784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Repeated Factors</a:t>
            </a:r>
          </a:p>
        </p:txBody>
      </p:sp>
    </p:spTree>
    <p:extLst>
      <p:ext uri="{BB962C8B-B14F-4D97-AF65-F5344CB8AC3E}">
        <p14:creationId xmlns:p14="http://schemas.microsoft.com/office/powerpoint/2010/main" val="412989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332656"/>
                <a:ext cx="11377264" cy="14738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Split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11</m:t>
                        </m:r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+14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5400" dirty="0"/>
                  <a:t>  into partial fractions.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377264" cy="1473865"/>
              </a:xfrm>
              <a:prstGeom prst="rect">
                <a:avLst/>
              </a:prstGeom>
              <a:blipFill>
                <a:blip r:embed="rId3"/>
                <a:stretch>
                  <a:fillRect l="-1246" b="-18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1424" y="2564904"/>
                <a:ext cx="10009112" cy="1282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11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564904"/>
                <a:ext cx="10009112" cy="12822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70448" y="4635812"/>
                <a:ext cx="111612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 = 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48" y="4635812"/>
                <a:ext cx="1116124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89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07368" y="332656"/>
                <a:ext cx="1137726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+5≡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78780" y="1233774"/>
                <a:ext cx="421257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:   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2=−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h𝑒𝑛𝑐𝑒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80" y="1233774"/>
                <a:ext cx="4212577" cy="954107"/>
              </a:xfrm>
              <a:prstGeom prst="rect">
                <a:avLst/>
              </a:prstGeom>
              <a:blipFill>
                <a:blip r:embed="rId4"/>
                <a:stretch>
                  <a:fillRect l="-3039" t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47728" y="4725144"/>
                <a:ext cx="7488832" cy="1460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725144"/>
                <a:ext cx="7488832" cy="1460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623392" y="4664379"/>
                <a:ext cx="2346835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:</a:t>
                </a:r>
              </a:p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5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5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– 2 + 3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= 4</a:t>
                </a: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664379"/>
                <a:ext cx="2346835" cy="1815882"/>
              </a:xfrm>
              <a:prstGeom prst="rect">
                <a:avLst/>
              </a:prstGeom>
              <a:blipFill>
                <a:blip r:embed="rId6"/>
                <a:stretch>
                  <a:fillRect l="-5195" t="-3020" b="-8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1028F4-C66B-95DC-D28A-F9A5E12941C3}"/>
                  </a:ext>
                </a:extLst>
              </p:cNvPr>
              <p:cNvSpPr txBox="1"/>
              <p:nvPr/>
            </p:nvSpPr>
            <p:spPr>
              <a:xfrm>
                <a:off x="695400" y="2453925"/>
                <a:ext cx="2089636" cy="19501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f>
                      <m:fPr>
                        <m:ctrlP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 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 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1028F4-C66B-95DC-D28A-F9A5E1294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53925"/>
                <a:ext cx="2089636" cy="1950149"/>
              </a:xfrm>
              <a:prstGeom prst="rect">
                <a:avLst/>
              </a:prstGeom>
              <a:blipFill>
                <a:blip r:embed="rId7"/>
                <a:stretch>
                  <a:fillRect l="-5831" r="-113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1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00" y="175650"/>
            <a:ext cx="10947600" cy="20162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E80398F-2100-FBE2-E07D-3A67D717D8AD}"/>
                  </a:ext>
                </a:extLst>
              </p:cNvPr>
              <p:cNvSpPr/>
              <p:nvPr/>
            </p:nvSpPr>
            <p:spPr>
              <a:xfrm>
                <a:off x="407367" y="2543539"/>
                <a:ext cx="1137726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E80398F-2100-FBE2-E07D-3A67D717D8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7" y="2543539"/>
                <a:ext cx="1137726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69570E1-3EEA-6836-ABA9-B6F2F8D0C41B}"/>
                  </a:ext>
                </a:extLst>
              </p:cNvPr>
              <p:cNvSpPr/>
              <p:nvPr/>
            </p:nvSpPr>
            <p:spPr>
              <a:xfrm>
                <a:off x="809098" y="3436789"/>
                <a:ext cx="178882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:   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69570E1-3EEA-6836-ABA9-B6F2F8D0C4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98" y="3436789"/>
                <a:ext cx="1788828" cy="523220"/>
              </a:xfrm>
              <a:prstGeom prst="rect">
                <a:avLst/>
              </a:prstGeom>
              <a:blipFill>
                <a:blip r:embed="rId4"/>
                <a:stretch>
                  <a:fillRect l="-7167" t="-11628" r="-15017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D91538-7F09-A832-01BD-D33EACFF4024}"/>
                  </a:ext>
                </a:extLst>
              </p:cNvPr>
              <p:cNvSpPr txBox="1"/>
              <p:nvPr/>
            </p:nvSpPr>
            <p:spPr>
              <a:xfrm>
                <a:off x="5663952" y="5438458"/>
                <a:ext cx="6121872" cy="121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D91538-7F09-A832-01BD-D33EACFF4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5438458"/>
                <a:ext cx="6121872" cy="1211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40FB8E3-016F-5407-9B41-A5AEC7904B6B}"/>
                  </a:ext>
                </a:extLst>
              </p:cNvPr>
              <p:cNvSpPr/>
              <p:nvPr/>
            </p:nvSpPr>
            <p:spPr>
              <a:xfrm>
                <a:off x="6744072" y="3436789"/>
                <a:ext cx="18002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b="1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800" b="1" dirty="0">
                    <a:solidFill>
                      <a:prstClr val="black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40FB8E3-016F-5407-9B41-A5AEC7904B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436789"/>
                <a:ext cx="1800200" cy="523220"/>
              </a:xfrm>
              <a:prstGeom prst="rect">
                <a:avLst/>
              </a:prstGeom>
              <a:blipFill>
                <a:blip r:embed="rId6"/>
                <a:stretch>
                  <a:fillRect l="-6757" t="-11628" r="-676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C66C53-DF9C-56B4-6238-EAF3C9E14B9B}"/>
                  </a:ext>
                </a:extLst>
              </p:cNvPr>
              <p:cNvSpPr txBox="1"/>
              <p:nvPr/>
            </p:nvSpPr>
            <p:spPr>
              <a:xfrm>
                <a:off x="3696355" y="3356992"/>
                <a:ext cx="2111613" cy="7126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f>
                      <m:fPr>
                        <m:ctrlP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 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C66C53-DF9C-56B4-6238-EAF3C9E14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355" y="3356992"/>
                <a:ext cx="2111613" cy="712631"/>
              </a:xfrm>
              <a:prstGeom prst="rect">
                <a:avLst/>
              </a:prstGeom>
              <a:blipFill>
                <a:blip r:embed="rId7"/>
                <a:stretch>
                  <a:fillRect l="-5764" r="-10086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CD855E-C997-E225-25CF-4276718662D3}"/>
                  </a:ext>
                </a:extLst>
              </p:cNvPr>
              <p:cNvSpPr txBox="1"/>
              <p:nvPr/>
            </p:nvSpPr>
            <p:spPr>
              <a:xfrm>
                <a:off x="1310662" y="4069623"/>
                <a:ext cx="15121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CD855E-C997-E225-25CF-427671866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662" y="4069623"/>
                <a:ext cx="1512168" cy="954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FB890B-1586-059C-E48C-C429B10F8BA5}"/>
                  </a:ext>
                </a:extLst>
              </p:cNvPr>
              <p:cNvSpPr txBox="1"/>
              <p:nvPr/>
            </p:nvSpPr>
            <p:spPr>
              <a:xfrm>
                <a:off x="4223792" y="4169870"/>
                <a:ext cx="1440160" cy="1545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 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FB890B-1586-059C-E48C-C429B10F8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169870"/>
                <a:ext cx="1440160" cy="15452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2F49B68-2A7E-21AC-4AAB-6839D75A4627}"/>
                  </a:ext>
                </a:extLst>
              </p:cNvPr>
              <p:cNvSpPr txBox="1"/>
              <p:nvPr/>
            </p:nvSpPr>
            <p:spPr>
              <a:xfrm>
                <a:off x="6744072" y="3925426"/>
                <a:ext cx="2510851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 = 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+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+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 = </a:t>
                </a:r>
                <a14:m>
                  <m:oMath xmlns:m="http://schemas.openxmlformats.org/officeDocument/2006/math">
                    <m:r>
                      <a:rPr kumimoji="0" lang="en-GB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+ 3 + 1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= 4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2F49B68-2A7E-21AC-4AAB-6839D75A4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925426"/>
                <a:ext cx="2510851" cy="1384995"/>
              </a:xfrm>
              <a:prstGeom prst="rect">
                <a:avLst/>
              </a:prstGeom>
              <a:blipFill>
                <a:blip r:embed="rId10"/>
                <a:stretch>
                  <a:fillRect l="-4854" t="-4405" b="-11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6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E6191D-0514-B914-61A2-07EA584C6C8D}"/>
                  </a:ext>
                </a:extLst>
              </p:cNvPr>
              <p:cNvSpPr txBox="1"/>
              <p:nvPr/>
            </p:nvSpPr>
            <p:spPr>
              <a:xfrm>
                <a:off x="695400" y="476672"/>
                <a:ext cx="11089232" cy="28623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1" dirty="0"/>
                  <a:t>Challenge:</a:t>
                </a:r>
              </a:p>
              <a:p>
                <a:pPr algn="ctr"/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−2=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sz="6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6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endParaRPr lang="en-GB" sz="6000" dirty="0"/>
              </a:p>
              <a:p>
                <a:pPr algn="ctr"/>
                <a:r>
                  <a:rPr lang="en-GB" sz="6000" dirty="0"/>
                  <a:t>Can you find the value of </a:t>
                </a:r>
                <a:r>
                  <a:rPr lang="en-GB" sz="6000" dirty="0">
                    <a:solidFill>
                      <a:srgbClr val="FF0000"/>
                    </a:solidFill>
                  </a:rPr>
                  <a:t>A</a:t>
                </a:r>
                <a:r>
                  <a:rPr lang="en-GB" sz="6000" dirty="0"/>
                  <a:t> and </a:t>
                </a:r>
                <a:r>
                  <a:rPr lang="en-GB" sz="6000" dirty="0">
                    <a:solidFill>
                      <a:srgbClr val="FF0000"/>
                    </a:solidFill>
                  </a:rPr>
                  <a:t>B</a:t>
                </a:r>
                <a:r>
                  <a:rPr lang="en-GB" sz="60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E6191D-0514-B914-61A2-07EA584C6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6672"/>
                <a:ext cx="11089232" cy="2862322"/>
              </a:xfrm>
              <a:prstGeom prst="rect">
                <a:avLst/>
              </a:prstGeom>
              <a:blipFill>
                <a:blip r:embed="rId3"/>
                <a:stretch>
                  <a:fillRect l="-320" t="-2789" r="-320" b="-93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46EEF6-EEBF-D2E4-66D5-3D29A80B4600}"/>
                  </a:ext>
                </a:extLst>
              </p:cNvPr>
              <p:cNvSpPr txBox="1"/>
              <p:nvPr/>
            </p:nvSpPr>
            <p:spPr>
              <a:xfrm>
                <a:off x="4583832" y="3587532"/>
                <a:ext cx="352839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46EEF6-EEBF-D2E4-66D5-3D29A80B4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587532"/>
                <a:ext cx="3528392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888856-2D9C-40ED-0682-1F75BEE42795}"/>
                  </a:ext>
                </a:extLst>
              </p:cNvPr>
              <p:cNvSpPr txBox="1"/>
              <p:nvPr/>
            </p:nvSpPr>
            <p:spPr>
              <a:xfrm>
                <a:off x="4583832" y="5157192"/>
                <a:ext cx="3528392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8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888856-2D9C-40ED-0682-1F75BEE42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5157192"/>
                <a:ext cx="3528392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9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67408" y="3429000"/>
                <a:ext cx="10801200" cy="19575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429000"/>
                <a:ext cx="10801200" cy="19575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42800" y="402332"/>
            <a:ext cx="11305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The method of taking a fraction </a:t>
            </a:r>
          </a:p>
          <a:p>
            <a:pPr algn="ctr"/>
            <a:r>
              <a:rPr lang="en-GB" sz="4800" dirty="0"/>
              <a:t>and spiting it into multiple fractions </a:t>
            </a:r>
          </a:p>
          <a:p>
            <a:pPr algn="ctr"/>
            <a:r>
              <a:rPr lang="en-GB" sz="4800" dirty="0"/>
              <a:t>is known as ‘</a:t>
            </a:r>
            <a:r>
              <a:rPr lang="en-GB" sz="4800" b="1" dirty="0"/>
              <a:t>Partial Fraction </a:t>
            </a:r>
            <a:r>
              <a:rPr lang="en-GB" sz="4800" dirty="0"/>
              <a:t>Decomposition’.</a:t>
            </a:r>
          </a:p>
        </p:txBody>
      </p:sp>
    </p:spTree>
    <p:extLst>
      <p:ext uri="{BB962C8B-B14F-4D97-AF65-F5344CB8AC3E}">
        <p14:creationId xmlns:p14="http://schemas.microsoft.com/office/powerpoint/2010/main" val="402750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E61E05-7026-457C-946D-9C3BFB99983F}"/>
              </a:ext>
            </a:extLst>
          </p:cNvPr>
          <p:cNvSpPr txBox="1"/>
          <p:nvPr/>
        </p:nvSpPr>
        <p:spPr>
          <a:xfrm>
            <a:off x="263352" y="343386"/>
            <a:ext cx="11737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There are 3 main types of questions you could be asked.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88E516-3D13-4402-B41E-93CF5A3692F3}"/>
                  </a:ext>
                </a:extLst>
              </p:cNvPr>
              <p:cNvSpPr txBox="1"/>
              <p:nvPr/>
            </p:nvSpPr>
            <p:spPr>
              <a:xfrm>
                <a:off x="1415480" y="1076301"/>
                <a:ext cx="8208912" cy="121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88E516-3D13-4402-B41E-93CF5A369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076301"/>
                <a:ext cx="8208912" cy="1211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596007" y="2950153"/>
                <a:ext cx="9144000" cy="1302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007" y="2950153"/>
                <a:ext cx="9144000" cy="13022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631504" y="4797152"/>
                <a:ext cx="9937103" cy="1302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11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+14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600" b="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4797152"/>
                <a:ext cx="9937103" cy="1302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45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88E516-3D13-4402-B41E-93CF5A3692F3}"/>
                  </a:ext>
                </a:extLst>
              </p:cNvPr>
              <p:cNvSpPr txBox="1"/>
              <p:nvPr/>
            </p:nvSpPr>
            <p:spPr>
              <a:xfrm>
                <a:off x="1991544" y="3356992"/>
                <a:ext cx="8352928" cy="1265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−3)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−3)(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88E516-3D13-4402-B41E-93CF5A369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356992"/>
                <a:ext cx="8352928" cy="12657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95600" y="5733256"/>
                <a:ext cx="762349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−2=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5733256"/>
                <a:ext cx="7623497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/>
              <p:nvPr/>
            </p:nvSpPr>
            <p:spPr>
              <a:xfrm>
                <a:off x="2639616" y="270490"/>
                <a:ext cx="6552728" cy="20731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latin typeface="Cambria Math" panose="02040503050406030204" pitchFamily="18" charset="0"/>
                  </a:rPr>
                  <a:t>Calculate the value of A and B:</a:t>
                </a:r>
              </a:p>
              <a:p>
                <a:pPr algn="ctr"/>
                <a:endParaRPr lang="en-GB" sz="20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70490"/>
                <a:ext cx="6552728" cy="2073196"/>
              </a:xfrm>
              <a:prstGeom prst="rect">
                <a:avLst/>
              </a:prstGeom>
              <a:blipFill>
                <a:blip r:embed="rId4"/>
                <a:stretch>
                  <a:fillRect t="-2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5360" y="2564904"/>
            <a:ext cx="1144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Step 1: </a:t>
            </a:r>
            <a:r>
              <a:rPr lang="en-GB" sz="3600" dirty="0"/>
              <a:t>Turn the partial fractions back into a single fraction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1384" y="4941168"/>
            <a:ext cx="946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2: </a:t>
            </a:r>
            <a:r>
              <a:rPr lang="en-GB" sz="3600" dirty="0"/>
              <a:t>Make the numerators equal to each other</a:t>
            </a:r>
          </a:p>
        </p:txBody>
      </p:sp>
    </p:spTree>
    <p:extLst>
      <p:ext uri="{BB962C8B-B14F-4D97-AF65-F5344CB8AC3E}">
        <p14:creationId xmlns:p14="http://schemas.microsoft.com/office/powerpoint/2010/main" val="14825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71464" y="332656"/>
                <a:ext cx="914400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32656"/>
                <a:ext cx="914400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99456" y="1502057"/>
                <a:ext cx="91288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Step 3: </a:t>
                </a:r>
                <a:r>
                  <a:rPr lang="en-GB" sz="4400" dirty="0"/>
                  <a:t>Eliminate </a:t>
                </a:r>
                <a:r>
                  <a:rPr lang="en-GB" sz="4400" dirty="0">
                    <a:solidFill>
                      <a:srgbClr val="FF0000"/>
                    </a:solidFill>
                  </a:rPr>
                  <a:t>A</a:t>
                </a:r>
                <a:r>
                  <a:rPr lang="en-GB" sz="4400" dirty="0"/>
                  <a:t> by making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=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502057"/>
                <a:ext cx="9128860" cy="769441"/>
              </a:xfrm>
              <a:prstGeom prst="rect">
                <a:avLst/>
              </a:prstGeom>
              <a:blipFill>
                <a:blip r:embed="rId3"/>
                <a:stretch>
                  <a:fillRect t="-17323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783632" y="3861048"/>
                <a:ext cx="3672408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−8=−4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5400" dirty="0"/>
              </a:p>
              <a:p>
                <a:endParaRPr lang="en-GB" sz="3600" dirty="0"/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861048"/>
                <a:ext cx="3672408" cy="23083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63352" y="2568097"/>
                <a:ext cx="1166529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6(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)−2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568097"/>
                <a:ext cx="1166529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500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79376" y="523265"/>
                <a:ext cx="1094521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23265"/>
                <a:ext cx="1094521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199456" y="1851160"/>
            <a:ext cx="9128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Step 4: </a:t>
            </a:r>
            <a:r>
              <a:rPr lang="en-GB" sz="4400" dirty="0"/>
              <a:t>Eliminate </a:t>
            </a:r>
            <a:r>
              <a:rPr lang="en-GB" sz="4400" dirty="0">
                <a:solidFill>
                  <a:srgbClr val="FF0000"/>
                </a:solidFill>
              </a:rPr>
              <a:t>B</a:t>
            </a:r>
            <a:r>
              <a:rPr lang="en-GB" sz="4400" dirty="0"/>
              <a:t> by making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564522" y="4342946"/>
                <a:ext cx="3502022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16=4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5400" dirty="0"/>
              </a:p>
              <a:p>
                <a:endParaRPr lang="en-GB" sz="36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22" y="4342946"/>
                <a:ext cx="3502022" cy="2308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55440" y="3025166"/>
                <a:ext cx="998274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6(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)−2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025166"/>
                <a:ext cx="998274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66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/>
              <p:nvPr/>
            </p:nvSpPr>
            <p:spPr>
              <a:xfrm>
                <a:off x="1703512" y="404664"/>
                <a:ext cx="8568952" cy="25681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>
                    <a:latin typeface="Cambria Math" panose="02040503050406030204" pitchFamily="18" charset="0"/>
                  </a:rPr>
                  <a:t>Calculate the value of A and B:</a:t>
                </a:r>
              </a:p>
              <a:p>
                <a:pPr algn="ctr"/>
                <a:endParaRPr lang="en-GB" sz="28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5F16B2-A5C3-4B0B-B756-28B95A328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404664"/>
                <a:ext cx="8568952" cy="2568139"/>
              </a:xfrm>
              <a:prstGeom prst="rect">
                <a:avLst/>
              </a:prstGeom>
              <a:blipFill>
                <a:blip r:embed="rId2"/>
                <a:stretch>
                  <a:fillRect t="-11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43672" y="3573016"/>
                <a:ext cx="5617948" cy="18423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573016"/>
                <a:ext cx="5617948" cy="1842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214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4162DD-DD9C-4B73-BC03-2478E2661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332656"/>
            <a:ext cx="11234458" cy="17298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179448-A76C-4152-8CDB-46D9A677406D}"/>
              </a:ext>
            </a:extLst>
          </p:cNvPr>
          <p:cNvSpPr/>
          <p:nvPr/>
        </p:nvSpPr>
        <p:spPr>
          <a:xfrm>
            <a:off x="5015880" y="2693173"/>
            <a:ext cx="50405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ACD711-DD5F-7BAE-5390-F6572C4C9062}"/>
                  </a:ext>
                </a:extLst>
              </p:cNvPr>
              <p:cNvSpPr txBox="1"/>
              <p:nvPr/>
            </p:nvSpPr>
            <p:spPr>
              <a:xfrm>
                <a:off x="2783633" y="2292722"/>
                <a:ext cx="6696744" cy="1004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≡ 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−3)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−3)(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+2)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ACD711-DD5F-7BAE-5390-F6572C4C9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3" y="2292722"/>
                <a:ext cx="6696744" cy="10049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A68FF2F-6A97-48CE-B35E-9AFC95CF458F}"/>
                  </a:ext>
                </a:extLst>
              </p:cNvPr>
              <p:cNvSpPr/>
              <p:nvPr/>
            </p:nvSpPr>
            <p:spPr>
              <a:xfrm>
                <a:off x="3185022" y="3634785"/>
                <a:ext cx="589396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A68FF2F-6A97-48CE-B35E-9AFC95CF45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022" y="3634785"/>
                <a:ext cx="589396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9B82E9-4E68-8DF8-A66A-9C643C475E73}"/>
                  </a:ext>
                </a:extLst>
              </p:cNvPr>
              <p:cNvSpPr txBox="1"/>
              <p:nvPr/>
            </p:nvSpPr>
            <p:spPr>
              <a:xfrm>
                <a:off x="2351587" y="4385845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9B82E9-4E68-8DF8-A66A-9C643C475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7" y="4385845"/>
                <a:ext cx="2160240" cy="584775"/>
              </a:xfrm>
              <a:prstGeom prst="rect">
                <a:avLst/>
              </a:prstGeom>
              <a:blipFill>
                <a:blip r:embed="rId5"/>
                <a:stretch>
                  <a:fillRect l="-734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FFA84CE-32CF-BE51-E708-2E5709E0B857}"/>
                  </a:ext>
                </a:extLst>
              </p:cNvPr>
              <p:cNvSpPr/>
              <p:nvPr/>
            </p:nvSpPr>
            <p:spPr>
              <a:xfrm>
                <a:off x="2603613" y="5136906"/>
                <a:ext cx="24482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FFA84CE-32CF-BE51-E708-2E5709E0B8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13" y="5136906"/>
                <a:ext cx="24482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4D6B07-7B5D-E843-CD9B-909CA9918351}"/>
                  </a:ext>
                </a:extLst>
              </p:cNvPr>
              <p:cNvSpPr txBox="1"/>
              <p:nvPr/>
            </p:nvSpPr>
            <p:spPr>
              <a:xfrm>
                <a:off x="7752184" y="4316000"/>
                <a:ext cx="1728193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4D6B07-7B5D-E843-CD9B-909CA9918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4316000"/>
                <a:ext cx="1728193" cy="801310"/>
              </a:xfrm>
              <a:prstGeom prst="rect">
                <a:avLst/>
              </a:prstGeom>
              <a:blipFill>
                <a:blip r:embed="rId7"/>
                <a:stretch>
                  <a:fillRect l="-9187" b="-12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E80769-F2C2-A289-4195-1AEB9A85F93B}"/>
                  </a:ext>
                </a:extLst>
              </p:cNvPr>
              <p:cNvSpPr/>
              <p:nvPr/>
            </p:nvSpPr>
            <p:spPr>
              <a:xfrm>
                <a:off x="7752184" y="5247121"/>
                <a:ext cx="273095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10.5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(3.5)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E80769-F2C2-A289-4195-1AEB9A85F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247121"/>
                <a:ext cx="273095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2C7D-0817-8FD0-CDDD-CB639F8CA40F}"/>
                  </a:ext>
                </a:extLst>
              </p:cNvPr>
              <p:cNvSpPr/>
              <p:nvPr/>
            </p:nvSpPr>
            <p:spPr>
              <a:xfrm>
                <a:off x="2827788" y="5833768"/>
                <a:ext cx="12241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2C7D-0817-8FD0-CDDD-CB639F8CA4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788" y="5833768"/>
                <a:ext cx="122413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ED29197-AD8F-67B4-DC69-D0BFE7BE89FC}"/>
                  </a:ext>
                </a:extLst>
              </p:cNvPr>
              <p:cNvSpPr/>
              <p:nvPr/>
            </p:nvSpPr>
            <p:spPr>
              <a:xfrm>
                <a:off x="8220236" y="5961707"/>
                <a:ext cx="12241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ED29197-AD8F-67B4-DC69-D0BFE7BE89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236" y="5961707"/>
                <a:ext cx="122413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5362C49-689D-2FAA-515A-688223C012A5}"/>
                  </a:ext>
                </a:extLst>
              </p:cNvPr>
              <p:cNvSpPr/>
              <p:nvPr/>
            </p:nvSpPr>
            <p:spPr>
              <a:xfrm>
                <a:off x="4480417" y="982607"/>
                <a:ext cx="3307187" cy="1025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5362C49-689D-2FAA-515A-688223C012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417" y="982607"/>
                <a:ext cx="3307187" cy="10257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F7EFE04-4413-7ECD-9211-854CAC3C9DCE}"/>
                  </a:ext>
                </a:extLst>
              </p:cNvPr>
              <p:cNvSpPr/>
              <p:nvPr/>
            </p:nvSpPr>
            <p:spPr>
              <a:xfrm>
                <a:off x="7824192" y="965455"/>
                <a:ext cx="3128421" cy="1025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F7EFE04-4413-7ECD-9211-854CAC3C9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965455"/>
                <a:ext cx="3128421" cy="10257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082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19425</TotalTime>
  <Words>549</Words>
  <Application>Microsoft Office PowerPoint</Application>
  <PresentationFormat>Widescreen</PresentationFormat>
  <Paragraphs>97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725</cp:revision>
  <cp:lastPrinted>2018-05-31T04:07:13Z</cp:lastPrinted>
  <dcterms:created xsi:type="dcterms:W3CDTF">2013-02-28T07:36:55Z</dcterms:created>
  <dcterms:modified xsi:type="dcterms:W3CDTF">2024-04-23T11:09:44Z</dcterms:modified>
</cp:coreProperties>
</file>