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57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>
        <p:scale>
          <a:sx n="80" d="100"/>
          <a:sy n="80" d="100"/>
        </p:scale>
        <p:origin x="288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100B8-3AE1-4F80-B89F-DAAEE789513D}" type="datetimeFigureOut">
              <a:rPr lang="en-GB" smtClean="0"/>
              <a:t>19/12/2019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9962C-747A-4723-BDB6-9D1E514CEC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8159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100B8-3AE1-4F80-B89F-DAAEE789513D}" type="datetimeFigureOut">
              <a:rPr lang="en-GB" smtClean="0"/>
              <a:t>19/12/2019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9962C-747A-4723-BDB6-9D1E514CEC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3606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100B8-3AE1-4F80-B89F-DAAEE789513D}" type="datetimeFigureOut">
              <a:rPr lang="en-GB" smtClean="0"/>
              <a:t>19/12/2019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9962C-747A-4723-BDB6-9D1E514CEC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5622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100B8-3AE1-4F80-B89F-DAAEE789513D}" type="datetimeFigureOut">
              <a:rPr lang="en-GB" smtClean="0"/>
              <a:t>19/12/2019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9962C-747A-4723-BDB6-9D1E514CEC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2360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100B8-3AE1-4F80-B89F-DAAEE789513D}" type="datetimeFigureOut">
              <a:rPr lang="en-GB" smtClean="0"/>
              <a:t>19/12/2019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9962C-747A-4723-BDB6-9D1E514CEC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1202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100B8-3AE1-4F80-B89F-DAAEE789513D}" type="datetimeFigureOut">
              <a:rPr lang="en-GB" smtClean="0"/>
              <a:t>19/12/2019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9962C-747A-4723-BDB6-9D1E514CEC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0481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100B8-3AE1-4F80-B89F-DAAEE789513D}" type="datetimeFigureOut">
              <a:rPr lang="en-GB" smtClean="0"/>
              <a:t>19/12/2019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9962C-747A-4723-BDB6-9D1E514CEC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9653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100B8-3AE1-4F80-B89F-DAAEE789513D}" type="datetimeFigureOut">
              <a:rPr lang="en-GB" smtClean="0"/>
              <a:t>19/12/2019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9962C-747A-4723-BDB6-9D1E514CEC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4663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100B8-3AE1-4F80-B89F-DAAEE789513D}" type="datetimeFigureOut">
              <a:rPr lang="en-GB" smtClean="0"/>
              <a:t>19/12/2019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9962C-747A-4723-BDB6-9D1E514CEC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1862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100B8-3AE1-4F80-B89F-DAAEE789513D}" type="datetimeFigureOut">
              <a:rPr lang="en-GB" smtClean="0"/>
              <a:t>19/12/2019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9962C-747A-4723-BDB6-9D1E514CEC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8111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100B8-3AE1-4F80-B89F-DAAEE789513D}" type="datetimeFigureOut">
              <a:rPr lang="en-GB" smtClean="0"/>
              <a:t>19/12/2019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9962C-747A-4723-BDB6-9D1E514CEC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7647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100B8-3AE1-4F80-B89F-DAAEE789513D}" type="datetimeFigureOut">
              <a:rPr lang="en-GB" smtClean="0"/>
              <a:t>19/12/2019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C9962C-747A-4723-BDB6-9D1E514CEC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574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173" y="291836"/>
            <a:ext cx="5749681" cy="431226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8755" y="291835"/>
            <a:ext cx="5749682" cy="431226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779537" y="469412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7" name="TextBox 6"/>
          <p:cNvSpPr txBox="1"/>
          <p:nvPr/>
        </p:nvSpPr>
        <p:spPr>
          <a:xfrm>
            <a:off x="1711638" y="5707477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2774545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85900" y="2098963"/>
            <a:ext cx="963237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928467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173" y="291836"/>
            <a:ext cx="5749681" cy="431226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8755" y="291835"/>
            <a:ext cx="5749682" cy="431226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769146" y="5161712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2" name="Rectangle 1"/>
          <p:cNvSpPr/>
          <p:nvPr/>
        </p:nvSpPr>
        <p:spPr>
          <a:xfrm>
            <a:off x="316173" y="291835"/>
            <a:ext cx="5749681" cy="431226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>
                <a:solidFill>
                  <a:srgbClr val="FF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633370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551" t="47988" r="61934" b="36408"/>
          <a:stretch/>
        </p:blipFill>
        <p:spPr>
          <a:xfrm>
            <a:off x="1212764" y="4808547"/>
            <a:ext cx="4644736" cy="189362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646" y="198318"/>
            <a:ext cx="6146972" cy="461022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8905165" y="1719618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 smtClean="0"/>
              <a:t>B</a:t>
            </a:r>
            <a:endParaRPr lang="en-GB" sz="11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635922" y="3466531"/>
            <a:ext cx="36848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They were </a:t>
            </a:r>
          </a:p>
          <a:p>
            <a:pPr algn="ctr"/>
            <a:r>
              <a:rPr lang="en-GB" sz="4400" dirty="0" smtClean="0"/>
              <a:t>one year short.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514123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9985" t="47988" r="34456" b="36408"/>
          <a:stretch/>
        </p:blipFill>
        <p:spPr>
          <a:xfrm>
            <a:off x="1080655" y="4552142"/>
            <a:ext cx="4593256" cy="18694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859" y="239881"/>
            <a:ext cx="5749682" cy="431226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8905165" y="1719618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C</a:t>
            </a:r>
            <a:endParaRPr lang="en-GB" sz="11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950635" y="3388837"/>
            <a:ext cx="471543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They did </a:t>
            </a:r>
          </a:p>
          <a:p>
            <a:pPr algn="ctr"/>
            <a:r>
              <a:rPr lang="en-GB" sz="4400" dirty="0" smtClean="0"/>
              <a:t>simple interest rather than compound interest.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2449786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31</Words>
  <Application>Microsoft Office PowerPoint</Application>
  <PresentationFormat>Widescreen</PresentationFormat>
  <Paragraphs>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2019-12-19T19:39:53Z</dcterms:created>
  <dcterms:modified xsi:type="dcterms:W3CDTF">2019-12-19T19:48:26Z</dcterms:modified>
</cp:coreProperties>
</file>