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7193" y="473510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2" y="5748348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1f6c2053-d31b-40e8-9f4b-d684f5a1df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39" y="179734"/>
            <a:ext cx="5815214" cy="43614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101b4943-8118-4c4d-8c49-b3a910d6ec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87" y="179733"/>
            <a:ext cx="5726122" cy="43614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56219" y="532254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4" descr="https://images.diagnosticquestions.com/uploads/questions/101b4943-8118-4c4d-8c49-b3a910d6ec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87" y="179733"/>
            <a:ext cx="5784331" cy="44057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98487" y="191945"/>
            <a:ext cx="5774408" cy="44070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8" name="Picture 2" descr="https://images.diagnosticquestions.com/uploads/questions/5fd9e5bf-537d-4e16-afe3-f5eeb4ccd01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954" y="179733"/>
            <a:ext cx="5461881" cy="44057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87219" y="125567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12293" y="2784454"/>
            <a:ext cx="445828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>
                <a:solidFill>
                  <a:srgbClr val="1C1C1C"/>
                </a:solidFill>
                <a:latin typeface="robotolight"/>
              </a:rPr>
              <a:t>Tom’s statement is correct because if you know the location of one point </a:t>
            </a:r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only</a:t>
            </a:r>
            <a:r>
              <a:rPr lang="en-US" sz="3600" dirty="0">
                <a:solidFill>
                  <a:srgbClr val="1C1C1C"/>
                </a:solidFill>
              </a:rPr>
              <a:t> </a:t>
            </a:r>
            <a:r>
              <a:rPr lang="en-US" sz="3600" dirty="0" smtClean="0">
                <a:solidFill>
                  <a:srgbClr val="1C1C1C"/>
                </a:solidFill>
              </a:rPr>
              <a:t>you can rotation about that point.</a:t>
            </a:r>
            <a:endParaRPr lang="en-GB" sz="36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101b4943-8118-4c4d-8c49-b3a910d6ec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36" y="168649"/>
            <a:ext cx="6573615" cy="50069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563" t="48444" r="34876" b="37321"/>
          <a:stretch/>
        </p:blipFill>
        <p:spPr>
          <a:xfrm>
            <a:off x="1138902" y="4828998"/>
            <a:ext cx="5117811" cy="197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61264" y="3324824"/>
            <a:ext cx="42305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be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estimating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31067" y="1795147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6" name="Picture 2" descr="https://images.diagnosticquestions.com/uploads/questions/5fd9e5bf-537d-4e16-afe3-f5eeb4ccd0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34" y="203326"/>
            <a:ext cx="6416384" cy="48806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813" t="65072" r="61988" b="19856"/>
          <a:stretch/>
        </p:blipFill>
        <p:spPr>
          <a:xfrm>
            <a:off x="1227034" y="4776608"/>
            <a:ext cx="5085098" cy="202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43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2020-04-06T07:22:13Z</dcterms:modified>
</cp:coreProperties>
</file>