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4D8633-68B4-433C-AF06-67585690AA44}" v="1" dt="2022-02-08T08:13:10.6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0284500-D5A9-409C-9634-D4AE69344354}"/>
    <pc:docChg chg="modSld">
      <pc:chgData name="Stewart Gale" userId="3647ddd2-6040-41ae-a96d-232c23482af8" providerId="ADAL" clId="{F0284500-D5A9-409C-9634-D4AE69344354}" dt="2021-04-26T05:35:48.825" v="0" actId="20577"/>
      <pc:docMkLst>
        <pc:docMk/>
      </pc:docMkLst>
      <pc:sldChg chg="modSp mod">
        <pc:chgData name="Stewart Gale" userId="3647ddd2-6040-41ae-a96d-232c23482af8" providerId="ADAL" clId="{F0284500-D5A9-409C-9634-D4AE69344354}" dt="2021-04-26T05:35:48.825" v="0" actId="20577"/>
        <pc:sldMkLst>
          <pc:docMk/>
          <pc:sldMk cId="1781230492" sldId="256"/>
        </pc:sldMkLst>
        <pc:spChg chg="mod">
          <ac:chgData name="Stewart Gale" userId="3647ddd2-6040-41ae-a96d-232c23482af8" providerId="ADAL" clId="{F0284500-D5A9-409C-9634-D4AE69344354}" dt="2021-04-26T05:35:48.825" v="0" actId="20577"/>
          <ac:spMkLst>
            <pc:docMk/>
            <pc:sldMk cId="1781230492" sldId="256"/>
            <ac:spMk id="11" creationId="{00000000-0000-0000-0000-000000000000}"/>
          </ac:spMkLst>
        </pc:spChg>
      </pc:sldChg>
    </pc:docChg>
  </pc:docChgLst>
  <pc:docChgLst>
    <pc:chgData name="Stewart Gale" userId="3647ddd2-6040-41ae-a96d-232c23482af8" providerId="ADAL" clId="{394D8633-68B4-433C-AF06-67585690AA44}"/>
    <pc:docChg chg="custSel modSld">
      <pc:chgData name="Stewart Gale" userId="3647ddd2-6040-41ae-a96d-232c23482af8" providerId="ADAL" clId="{394D8633-68B4-433C-AF06-67585690AA44}" dt="2022-02-08T08:13:10.643" v="18" actId="20577"/>
      <pc:docMkLst>
        <pc:docMk/>
      </pc:docMkLst>
      <pc:sldChg chg="modSp mod">
        <pc:chgData name="Stewart Gale" userId="3647ddd2-6040-41ae-a96d-232c23482af8" providerId="ADAL" clId="{394D8633-68B4-433C-AF06-67585690AA44}" dt="2022-02-03T03:13:32.131" v="17" actId="20577"/>
        <pc:sldMkLst>
          <pc:docMk/>
          <pc:sldMk cId="1781230492" sldId="256"/>
        </pc:sldMkLst>
        <pc:spChg chg="mod">
          <ac:chgData name="Stewart Gale" userId="3647ddd2-6040-41ae-a96d-232c23482af8" providerId="ADAL" clId="{394D8633-68B4-433C-AF06-67585690AA44}" dt="2022-02-03T03:13:08.811" v="11" actId="2711"/>
          <ac:spMkLst>
            <pc:docMk/>
            <pc:sldMk cId="1781230492" sldId="256"/>
            <ac:spMk id="4" creationId="{00000000-0000-0000-0000-000000000000}"/>
          </ac:spMkLst>
        </pc:spChg>
        <pc:spChg chg="mod">
          <ac:chgData name="Stewart Gale" userId="3647ddd2-6040-41ae-a96d-232c23482af8" providerId="ADAL" clId="{394D8633-68B4-433C-AF06-67585690AA44}" dt="2022-02-03T03:13:32.131" v="17" actId="20577"/>
          <ac:spMkLst>
            <pc:docMk/>
            <pc:sldMk cId="1781230492" sldId="256"/>
            <ac:spMk id="9" creationId="{00000000-0000-0000-0000-000000000000}"/>
          </ac:spMkLst>
        </pc:spChg>
      </pc:sldChg>
      <pc:sldChg chg="modSp">
        <pc:chgData name="Stewart Gale" userId="3647ddd2-6040-41ae-a96d-232c23482af8" providerId="ADAL" clId="{394D8633-68B4-433C-AF06-67585690AA44}" dt="2022-02-08T08:13:10.643" v="18" actId="20577"/>
        <pc:sldMkLst>
          <pc:docMk/>
          <pc:sldMk cId="1641922781" sldId="258"/>
        </pc:sldMkLst>
        <pc:spChg chg="mod">
          <ac:chgData name="Stewart Gale" userId="3647ddd2-6040-41ae-a96d-232c23482af8" providerId="ADAL" clId="{394D8633-68B4-433C-AF06-67585690AA44}" dt="2022-02-08T08:13:10.643" v="18" actId="20577"/>
          <ac:spMkLst>
            <pc:docMk/>
            <pc:sldMk cId="1641922781" sldId="258"/>
            <ac:spMk id="2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3748-A218-4FD3-8485-DA7E9B2B3B03}" type="datetimeFigureOut">
              <a:rPr lang="en-GB" smtClean="0"/>
              <a:t>08/02/2022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07CB-8674-4BFE-8970-8EB683ACA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486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3748-A218-4FD3-8485-DA7E9B2B3B03}" type="datetimeFigureOut">
              <a:rPr lang="en-GB" smtClean="0"/>
              <a:t>08/02/2022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07CB-8674-4BFE-8970-8EB683ACA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390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3748-A218-4FD3-8485-DA7E9B2B3B03}" type="datetimeFigureOut">
              <a:rPr lang="en-GB" smtClean="0"/>
              <a:t>08/02/2022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07CB-8674-4BFE-8970-8EB683ACA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696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3748-A218-4FD3-8485-DA7E9B2B3B03}" type="datetimeFigureOut">
              <a:rPr lang="en-GB" smtClean="0"/>
              <a:t>08/02/2022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07CB-8674-4BFE-8970-8EB683ACA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858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3748-A218-4FD3-8485-DA7E9B2B3B03}" type="datetimeFigureOut">
              <a:rPr lang="en-GB" smtClean="0"/>
              <a:t>08/02/2022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07CB-8674-4BFE-8970-8EB683ACA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49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3748-A218-4FD3-8485-DA7E9B2B3B03}" type="datetimeFigureOut">
              <a:rPr lang="en-GB" smtClean="0"/>
              <a:t>08/02/2022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07CB-8674-4BFE-8970-8EB683ACA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373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3748-A218-4FD3-8485-DA7E9B2B3B03}" type="datetimeFigureOut">
              <a:rPr lang="en-GB" smtClean="0"/>
              <a:t>08/02/2022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07CB-8674-4BFE-8970-8EB683ACA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881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3748-A218-4FD3-8485-DA7E9B2B3B03}" type="datetimeFigureOut">
              <a:rPr lang="en-GB" smtClean="0"/>
              <a:t>08/02/2022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07CB-8674-4BFE-8970-8EB683ACA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428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3748-A218-4FD3-8485-DA7E9B2B3B03}" type="datetimeFigureOut">
              <a:rPr lang="en-GB" smtClean="0"/>
              <a:t>08/02/2022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07CB-8674-4BFE-8970-8EB683ACA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658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3748-A218-4FD3-8485-DA7E9B2B3B03}" type="datetimeFigureOut">
              <a:rPr lang="en-GB" smtClean="0"/>
              <a:t>08/02/2022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07CB-8674-4BFE-8970-8EB683ACA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86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3748-A218-4FD3-8485-DA7E9B2B3B03}" type="datetimeFigureOut">
              <a:rPr lang="en-GB" smtClean="0"/>
              <a:t>08/02/2022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507CB-8674-4BFE-8970-8EB683ACA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289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53748-A218-4FD3-8485-DA7E9B2B3B03}" type="datetimeFigureOut">
              <a:rPr lang="en-GB" smtClean="0"/>
              <a:t>08/02/2022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507CB-8674-4BFE-8970-8EB683ACAF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415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7313714" y="4800990"/>
            <a:ext cx="302346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5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5400" dirty="0">
                <a:solidFill>
                  <a:schemeClr val="tx1"/>
                </a:solidFill>
                <a:latin typeface="+mn-lt"/>
              </a:rPr>
              <a:t> = 2</a:t>
            </a:r>
            <a:r>
              <a:rPr lang="en-GB" altLang="en-US" sz="5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5400" baseline="30000" dirty="0">
                <a:solidFill>
                  <a:schemeClr val="tx1"/>
                </a:solidFill>
                <a:latin typeface="+mn-lt"/>
              </a:rPr>
              <a:t>2</a:t>
            </a:r>
            <a:endParaRPr lang="en-GB" altLang="en-US" sz="5400" dirty="0">
              <a:solidFill>
                <a:schemeClr val="tx1"/>
              </a:solidFill>
              <a:latin typeface="+mn-lt"/>
            </a:endParaRPr>
          </a:p>
          <a:p>
            <a:pPr lvl="0"/>
            <a:r>
              <a:rPr lang="en-GB" altLang="en-US" sz="5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5400" dirty="0">
                <a:solidFill>
                  <a:schemeClr val="tx1"/>
                </a:solidFill>
                <a:latin typeface="+mn-lt"/>
                <a:cs typeface="+mn-cs"/>
              </a:rPr>
              <a:t> + 5</a:t>
            </a:r>
            <a:r>
              <a:rPr lang="en-GB" altLang="en-US" sz="5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5400" dirty="0">
                <a:solidFill>
                  <a:schemeClr val="tx1"/>
                </a:solidFill>
                <a:latin typeface="+mn-lt"/>
                <a:cs typeface="+mn-cs"/>
              </a:rPr>
              <a:t> = 3</a:t>
            </a:r>
            <a:endParaRPr lang="en-GB" altLang="en-US" sz="54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476793" y="1998145"/>
            <a:ext cx="348364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5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5400" dirty="0">
                <a:solidFill>
                  <a:schemeClr val="tx1"/>
                </a:solidFill>
                <a:latin typeface="+mn-lt"/>
              </a:rPr>
              <a:t> = </a:t>
            </a:r>
            <a:r>
              <a:rPr lang="en-GB" altLang="en-US" sz="5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5400" baseline="30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GB" altLang="en-US" sz="5400" dirty="0">
                <a:solidFill>
                  <a:schemeClr val="tx1"/>
                </a:solidFill>
                <a:latin typeface="+mn-lt"/>
              </a:rPr>
              <a:t> + 10</a:t>
            </a:r>
          </a:p>
          <a:p>
            <a:pPr lvl="0"/>
            <a:r>
              <a:rPr lang="en-GB" altLang="en-US" sz="5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5400" dirty="0">
                <a:solidFill>
                  <a:schemeClr val="tx1"/>
                </a:solidFill>
                <a:latin typeface="+mn-lt"/>
                <a:cs typeface="+mn-cs"/>
              </a:rPr>
              <a:t> = 7</a:t>
            </a:r>
            <a:r>
              <a:rPr lang="en-GB" altLang="en-US" sz="5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altLang="en-US" sz="5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1436835" y="4377997"/>
            <a:ext cx="302346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5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5400" dirty="0">
                <a:solidFill>
                  <a:srgbClr val="00B050"/>
                </a:solidFill>
                <a:latin typeface="+mn-lt"/>
              </a:rPr>
              <a:t> = </a:t>
            </a:r>
            <a:r>
              <a:rPr lang="en-GB" altLang="en-US" sz="5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5400" baseline="30000" dirty="0">
                <a:solidFill>
                  <a:srgbClr val="00B050"/>
                </a:solidFill>
                <a:latin typeface="+mn-lt"/>
              </a:rPr>
              <a:t>2</a:t>
            </a:r>
            <a:r>
              <a:rPr lang="en-GB" altLang="en-US" sz="5400" dirty="0">
                <a:solidFill>
                  <a:srgbClr val="00B050"/>
                </a:solidFill>
                <a:latin typeface="+mn-lt"/>
              </a:rPr>
              <a:t> – 5</a:t>
            </a:r>
          </a:p>
          <a:p>
            <a:pPr lvl="0"/>
            <a:r>
              <a:rPr lang="en-GB" altLang="en-US" sz="5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5400" dirty="0">
                <a:solidFill>
                  <a:srgbClr val="00B050"/>
                </a:solidFill>
                <a:latin typeface="+mn-lt"/>
                <a:cs typeface="+mn-cs"/>
              </a:rPr>
              <a:t> = 4</a:t>
            </a:r>
            <a:r>
              <a:rPr lang="en-GB" altLang="en-US" sz="5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altLang="en-US" sz="5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7391772" y="2482388"/>
            <a:ext cx="343829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5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5400" dirty="0">
                <a:solidFill>
                  <a:srgbClr val="00B050"/>
                </a:solidFill>
                <a:latin typeface="+mn-lt"/>
              </a:rPr>
              <a:t> = </a:t>
            </a:r>
            <a:r>
              <a:rPr lang="en-GB" altLang="en-US" sz="5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5400" baseline="30000" dirty="0">
                <a:solidFill>
                  <a:srgbClr val="00B050"/>
                </a:solidFill>
                <a:latin typeface="+mn-lt"/>
              </a:rPr>
              <a:t>2</a:t>
            </a:r>
            <a:r>
              <a:rPr lang="en-GB" altLang="en-US" sz="5400" dirty="0">
                <a:solidFill>
                  <a:srgbClr val="00B050"/>
                </a:solidFill>
                <a:latin typeface="+mn-lt"/>
              </a:rPr>
              <a:t> </a:t>
            </a:r>
          </a:p>
          <a:p>
            <a:r>
              <a:rPr lang="en-GB" altLang="en-US" sz="5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5400" dirty="0">
                <a:solidFill>
                  <a:srgbClr val="00B050"/>
                </a:solidFill>
                <a:latin typeface="+mn-lt"/>
                <a:cs typeface="+mn-cs"/>
              </a:rPr>
              <a:t> – 3 = 2</a:t>
            </a:r>
            <a:r>
              <a:rPr lang="en-GB" altLang="en-US" sz="5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altLang="en-US" sz="5400" dirty="0">
              <a:solidFill>
                <a:srgbClr val="00B05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7323749" y="317445"/>
            <a:ext cx="302346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5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5400" dirty="0">
                <a:solidFill>
                  <a:schemeClr val="tx1"/>
                </a:solidFill>
                <a:latin typeface="+mn-lt"/>
              </a:rPr>
              <a:t> = </a:t>
            </a:r>
            <a:r>
              <a:rPr lang="en-GB" altLang="en-US" sz="5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5400" baseline="30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GB" altLang="en-US" sz="5400" dirty="0">
                <a:solidFill>
                  <a:schemeClr val="tx1"/>
                </a:solidFill>
                <a:latin typeface="+mn-lt"/>
              </a:rPr>
              <a:t> – 8</a:t>
            </a:r>
          </a:p>
          <a:p>
            <a:pPr lvl="0"/>
            <a:r>
              <a:rPr lang="en-GB" altLang="en-US" sz="5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5400" dirty="0">
                <a:solidFill>
                  <a:schemeClr val="tx1"/>
                </a:solidFill>
                <a:latin typeface="+mn-lt"/>
                <a:cs typeface="+mn-cs"/>
              </a:rPr>
              <a:t> = 2</a:t>
            </a:r>
            <a:r>
              <a:rPr lang="en-GB" altLang="en-US" sz="5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altLang="en-US" sz="5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5688" y="345991"/>
            <a:ext cx="5285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Work out </a:t>
            </a:r>
            <a:r>
              <a:rPr lang="en-GB" sz="3600"/>
              <a:t>the points </a:t>
            </a:r>
            <a:r>
              <a:rPr lang="en-GB" sz="3600" dirty="0"/>
              <a:t>of intersection algebraically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5688" y="2228977"/>
            <a:ext cx="591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a)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5688" y="4584820"/>
            <a:ext cx="591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b)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5932" y="2713220"/>
            <a:ext cx="591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d)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17910" y="439416"/>
            <a:ext cx="591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c)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5932" y="4950883"/>
            <a:ext cx="591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e)</a:t>
            </a:r>
          </a:p>
        </p:txBody>
      </p:sp>
    </p:spTree>
    <p:extLst>
      <p:ext uri="{BB962C8B-B14F-4D97-AF65-F5344CB8AC3E}">
        <p14:creationId xmlns:p14="http://schemas.microsoft.com/office/powerpoint/2010/main" val="1781230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0938" y="2051274"/>
            <a:ext cx="79525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179086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1743962" y="636491"/>
            <a:ext cx="422718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3200" dirty="0">
                <a:solidFill>
                  <a:schemeClr val="tx1"/>
                </a:solidFill>
                <a:latin typeface="+mn-lt"/>
              </a:rPr>
              <a:t> = </a:t>
            </a:r>
            <a:r>
              <a:rPr lang="en-GB" altLang="en-US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aseline="30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GB" altLang="en-US" sz="3200" dirty="0">
                <a:solidFill>
                  <a:schemeClr val="tx1"/>
                </a:solidFill>
                <a:latin typeface="+mn-lt"/>
              </a:rPr>
              <a:t> + 10</a:t>
            </a:r>
          </a:p>
          <a:p>
            <a:pPr lvl="0"/>
            <a:r>
              <a:rPr lang="en-GB" altLang="en-US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3200" dirty="0">
                <a:solidFill>
                  <a:schemeClr val="tx1"/>
                </a:solidFill>
                <a:latin typeface="+mn-lt"/>
                <a:cs typeface="+mn-cs"/>
              </a:rPr>
              <a:t> = 7</a:t>
            </a:r>
            <a:r>
              <a:rPr lang="en-GB" altLang="en-US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alt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7826617" y="544126"/>
            <a:ext cx="36687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32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3200" dirty="0">
                <a:solidFill>
                  <a:srgbClr val="00B050"/>
                </a:solidFill>
                <a:latin typeface="+mn-lt"/>
              </a:rPr>
              <a:t> = </a:t>
            </a:r>
            <a:r>
              <a:rPr lang="en-GB" altLang="en-US" sz="32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aseline="30000" dirty="0">
                <a:solidFill>
                  <a:srgbClr val="00B050"/>
                </a:solidFill>
                <a:latin typeface="+mn-lt"/>
              </a:rPr>
              <a:t>2</a:t>
            </a:r>
            <a:r>
              <a:rPr lang="en-GB" altLang="en-US" sz="3200" dirty="0">
                <a:solidFill>
                  <a:srgbClr val="00B050"/>
                </a:solidFill>
                <a:latin typeface="+mn-lt"/>
              </a:rPr>
              <a:t> – 5</a:t>
            </a:r>
          </a:p>
          <a:p>
            <a:pPr lvl="0"/>
            <a:r>
              <a:rPr lang="en-GB" altLang="en-US" sz="32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3200" dirty="0">
                <a:solidFill>
                  <a:srgbClr val="00B050"/>
                </a:solidFill>
                <a:latin typeface="+mn-lt"/>
                <a:cs typeface="+mn-cs"/>
              </a:rPr>
              <a:t> = 4</a:t>
            </a:r>
            <a:r>
              <a:rPr lang="en-GB" altLang="en-US" sz="32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altLang="en-US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2857" y="867323"/>
            <a:ext cx="717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a)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35470" y="750949"/>
            <a:ext cx="717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b)</a:t>
            </a: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1743962" y="1899514"/>
            <a:ext cx="23488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dirty="0">
                <a:solidFill>
                  <a:schemeClr val="tx1"/>
                </a:solidFill>
              </a:rPr>
              <a:t>7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= 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baseline="30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+ 10</a:t>
            </a: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1743962" y="2899698"/>
            <a:ext cx="30974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dirty="0">
                <a:solidFill>
                  <a:schemeClr val="tx1"/>
                </a:solidFill>
              </a:rPr>
              <a:t>0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= 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baseline="30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– </a:t>
            </a:r>
            <a:r>
              <a:rPr lang="en-GB" altLang="en-US" sz="3200" b="1" dirty="0">
                <a:solidFill>
                  <a:schemeClr val="tx1"/>
                </a:solidFill>
              </a:rPr>
              <a:t>7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+ 10</a:t>
            </a: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1743962" y="3509230"/>
            <a:ext cx="36589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dirty="0">
                <a:solidFill>
                  <a:schemeClr val="tx1"/>
                </a:solidFill>
              </a:rPr>
              <a:t>0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= (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– </a:t>
            </a:r>
            <a:r>
              <a:rPr lang="en-GB" altLang="en-US" sz="3200" b="1" dirty="0">
                <a:solidFill>
                  <a:schemeClr val="tx1"/>
                </a:solidFill>
              </a:rPr>
              <a:t>2)(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– 5)</a:t>
            </a: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1772881" y="4805724"/>
            <a:ext cx="3329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= </a:t>
            </a:r>
            <a:r>
              <a:rPr lang="en-GB" altLang="en-US" sz="3200" b="1" dirty="0">
                <a:solidFill>
                  <a:schemeClr val="tx1"/>
                </a:solidFill>
              </a:rPr>
              <a:t>2 and 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= 5</a:t>
            </a:r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1754978" y="5418126"/>
            <a:ext cx="39396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= </a:t>
            </a:r>
            <a:r>
              <a:rPr lang="en-GB" altLang="en-US" sz="3200" b="1" dirty="0">
                <a:solidFill>
                  <a:schemeClr val="tx1"/>
                </a:solidFill>
              </a:rPr>
              <a:t>14 and 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= 35</a:t>
            </a:r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7746318" y="2018863"/>
            <a:ext cx="23488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dirty="0">
                <a:solidFill>
                  <a:srgbClr val="00B050"/>
                </a:solidFill>
              </a:rPr>
              <a:t>4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= 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baseline="30000" dirty="0">
                <a:solidFill>
                  <a:srgbClr val="00B050"/>
                </a:solidFill>
                <a:latin typeface="+mn-lt"/>
              </a:rPr>
              <a:t>2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– 5 </a:t>
            </a: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7746318" y="3019047"/>
            <a:ext cx="30974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dirty="0">
                <a:solidFill>
                  <a:srgbClr val="00B050"/>
                </a:solidFill>
              </a:rPr>
              <a:t>0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= 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baseline="30000" dirty="0">
                <a:solidFill>
                  <a:srgbClr val="00B050"/>
                </a:solidFill>
                <a:latin typeface="+mn-lt"/>
              </a:rPr>
              <a:t>2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– </a:t>
            </a:r>
            <a:r>
              <a:rPr lang="en-GB" altLang="en-US" sz="3200" b="1" dirty="0">
                <a:solidFill>
                  <a:srgbClr val="00B050"/>
                </a:solidFill>
              </a:rPr>
              <a:t>4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– 5</a:t>
            </a: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7746318" y="3628579"/>
            <a:ext cx="36589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dirty="0">
                <a:solidFill>
                  <a:srgbClr val="00B050"/>
                </a:solidFill>
              </a:rPr>
              <a:t>0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= (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+ </a:t>
            </a:r>
            <a:r>
              <a:rPr lang="en-GB" altLang="en-US" sz="3200" b="1" dirty="0">
                <a:solidFill>
                  <a:srgbClr val="00B050"/>
                </a:solidFill>
              </a:rPr>
              <a:t>1)(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– 5)</a:t>
            </a:r>
          </a:p>
        </p:txBody>
      </p:sp>
      <p:sp>
        <p:nvSpPr>
          <p:cNvPr id="25" name="Rectangle 14"/>
          <p:cNvSpPr>
            <a:spLocks noChangeArrowheads="1"/>
          </p:cNvSpPr>
          <p:nvPr/>
        </p:nvSpPr>
        <p:spPr bwMode="auto">
          <a:xfrm>
            <a:off x="7775237" y="4925073"/>
            <a:ext cx="3329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= </a:t>
            </a:r>
            <a:r>
              <a:rPr lang="en-GB" altLang="en-US" sz="3200" b="1" dirty="0">
                <a:solidFill>
                  <a:srgbClr val="00B050"/>
                </a:solidFill>
              </a:rPr>
              <a:t>-1 and 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= 5</a:t>
            </a:r>
          </a:p>
        </p:txBody>
      </p:sp>
      <p:sp>
        <p:nvSpPr>
          <p:cNvPr id="26" name="Rectangle 14"/>
          <p:cNvSpPr>
            <a:spLocks noChangeArrowheads="1"/>
          </p:cNvSpPr>
          <p:nvPr/>
        </p:nvSpPr>
        <p:spPr bwMode="auto">
          <a:xfrm>
            <a:off x="7757334" y="5537475"/>
            <a:ext cx="39396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</a:t>
            </a:r>
            <a:r>
              <a:rPr lang="en-GB" altLang="en-US" sz="3200" b="1">
                <a:solidFill>
                  <a:srgbClr val="00B050"/>
                </a:solidFill>
                <a:latin typeface="+mn-lt"/>
              </a:rPr>
              <a:t>= </a:t>
            </a:r>
            <a:r>
              <a:rPr lang="en-GB" altLang="en-US" sz="3200" b="1">
                <a:solidFill>
                  <a:srgbClr val="00B050"/>
                </a:solidFill>
              </a:rPr>
              <a:t>-4 </a:t>
            </a:r>
            <a:r>
              <a:rPr lang="en-GB" altLang="en-US" sz="3200" b="1" dirty="0">
                <a:solidFill>
                  <a:srgbClr val="00B050"/>
                </a:solidFill>
              </a:rPr>
              <a:t>and 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= 20 </a:t>
            </a:r>
          </a:p>
        </p:txBody>
      </p:sp>
    </p:spTree>
    <p:extLst>
      <p:ext uri="{BB962C8B-B14F-4D97-AF65-F5344CB8AC3E}">
        <p14:creationId xmlns:p14="http://schemas.microsoft.com/office/powerpoint/2010/main" val="164192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9605221" y="473687"/>
            <a:ext cx="302346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2800" dirty="0">
                <a:solidFill>
                  <a:schemeClr val="tx1"/>
                </a:solidFill>
                <a:latin typeface="+mn-lt"/>
              </a:rPr>
              <a:t> = 2</a:t>
            </a:r>
            <a:r>
              <a:rPr lang="en-GB" alt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2800" baseline="30000" dirty="0">
                <a:solidFill>
                  <a:schemeClr val="tx1"/>
                </a:solidFill>
                <a:latin typeface="+mn-lt"/>
              </a:rPr>
              <a:t>2</a:t>
            </a:r>
            <a:endParaRPr lang="en-GB" altLang="en-US" sz="2800" dirty="0">
              <a:solidFill>
                <a:schemeClr val="tx1"/>
              </a:solidFill>
              <a:latin typeface="+mn-lt"/>
            </a:endParaRPr>
          </a:p>
          <a:p>
            <a:pPr lvl="0"/>
            <a:r>
              <a:rPr lang="en-GB" alt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2800" dirty="0">
                <a:solidFill>
                  <a:schemeClr val="tx1"/>
                </a:solidFill>
                <a:latin typeface="+mn-lt"/>
                <a:cs typeface="+mn-cs"/>
              </a:rPr>
              <a:t> = 3 – 5</a:t>
            </a:r>
            <a:r>
              <a:rPr lang="en-GB" alt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altLang="en-US" sz="28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5594568" y="473687"/>
            <a:ext cx="343829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32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3200" dirty="0">
                <a:solidFill>
                  <a:srgbClr val="00B050"/>
                </a:solidFill>
                <a:latin typeface="+mn-lt"/>
              </a:rPr>
              <a:t> = </a:t>
            </a:r>
            <a:r>
              <a:rPr lang="en-GB" altLang="en-US" sz="32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aseline="30000" dirty="0">
                <a:solidFill>
                  <a:srgbClr val="00B050"/>
                </a:solidFill>
                <a:latin typeface="+mn-lt"/>
              </a:rPr>
              <a:t>2</a:t>
            </a:r>
            <a:r>
              <a:rPr lang="en-GB" altLang="en-US" sz="3200" dirty="0">
                <a:solidFill>
                  <a:srgbClr val="00B050"/>
                </a:solidFill>
                <a:latin typeface="+mn-lt"/>
              </a:rPr>
              <a:t> </a:t>
            </a:r>
          </a:p>
          <a:p>
            <a:r>
              <a:rPr lang="en-GB" altLang="en-US" sz="32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3200" dirty="0">
                <a:solidFill>
                  <a:srgbClr val="00B050"/>
                </a:solidFill>
                <a:latin typeface="+mn-lt"/>
                <a:cs typeface="+mn-cs"/>
              </a:rPr>
              <a:t> = 2</a:t>
            </a:r>
            <a:r>
              <a:rPr lang="en-GB" altLang="en-US" sz="32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dirty="0">
                <a:solidFill>
                  <a:srgbClr val="00B050"/>
                </a:solidFill>
                <a:latin typeface="+mn-lt"/>
                <a:cs typeface="Times New Roman" panose="02020603050405020304" pitchFamily="18" charset="0"/>
              </a:rPr>
              <a:t>+ 3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1166953" y="473687"/>
            <a:ext cx="302346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3200" dirty="0">
                <a:solidFill>
                  <a:schemeClr val="tx1"/>
                </a:solidFill>
                <a:latin typeface="+mn-lt"/>
              </a:rPr>
              <a:t> = </a:t>
            </a:r>
            <a:r>
              <a:rPr lang="en-GB" altLang="en-US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aseline="30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GB" altLang="en-US" sz="3200" dirty="0">
                <a:solidFill>
                  <a:schemeClr val="tx1"/>
                </a:solidFill>
                <a:latin typeface="+mn-lt"/>
              </a:rPr>
              <a:t> – 8</a:t>
            </a:r>
          </a:p>
          <a:p>
            <a:pPr lvl="0"/>
            <a:r>
              <a:rPr lang="en-GB" altLang="en-US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3200" dirty="0">
                <a:solidFill>
                  <a:schemeClr val="tx1"/>
                </a:solidFill>
                <a:latin typeface="+mn-lt"/>
                <a:cs typeface="+mn-cs"/>
              </a:rPr>
              <a:t> = 2</a:t>
            </a:r>
            <a:r>
              <a:rPr lang="en-GB" altLang="en-US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alt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88728" y="704519"/>
            <a:ext cx="591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114" y="595658"/>
            <a:ext cx="591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77439" y="623580"/>
            <a:ext cx="591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e)</a:t>
            </a: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1138034" y="2070111"/>
            <a:ext cx="23488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dirty="0">
                <a:solidFill>
                  <a:schemeClr val="tx1"/>
                </a:solidFill>
              </a:rPr>
              <a:t>2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= 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baseline="30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– 8</a:t>
            </a: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1138034" y="3070295"/>
            <a:ext cx="30974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dirty="0">
                <a:solidFill>
                  <a:schemeClr val="tx1"/>
                </a:solidFill>
              </a:rPr>
              <a:t>0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= 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baseline="30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– 2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– 8</a:t>
            </a: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1138034" y="3679827"/>
            <a:ext cx="36589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dirty="0">
                <a:solidFill>
                  <a:schemeClr val="tx1"/>
                </a:solidFill>
              </a:rPr>
              <a:t>0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= (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+ </a:t>
            </a:r>
            <a:r>
              <a:rPr lang="en-GB" altLang="en-US" sz="3200" b="1" dirty="0">
                <a:solidFill>
                  <a:schemeClr val="tx1"/>
                </a:solidFill>
              </a:rPr>
              <a:t>2)(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– 4)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166953" y="4976321"/>
            <a:ext cx="3329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= -</a:t>
            </a:r>
            <a:r>
              <a:rPr lang="en-GB" altLang="en-US" sz="3200" b="1" dirty="0">
                <a:solidFill>
                  <a:schemeClr val="tx1"/>
                </a:solidFill>
              </a:rPr>
              <a:t>2 and 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= 4</a:t>
            </a: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1149050" y="5588723"/>
            <a:ext cx="39396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= </a:t>
            </a:r>
            <a:r>
              <a:rPr lang="en-GB" altLang="en-US" sz="3200" b="1" dirty="0">
                <a:solidFill>
                  <a:schemeClr val="tx1"/>
                </a:solidFill>
              </a:rPr>
              <a:t>-4 and 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= 8</a:t>
            </a: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5317798" y="2070111"/>
            <a:ext cx="28002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3200" b="1" dirty="0">
                <a:solidFill>
                  <a:srgbClr val="00B050"/>
                </a:solidFill>
              </a:rPr>
              <a:t>2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rgbClr val="00B050"/>
                </a:solidFill>
              </a:rPr>
              <a:t>+ 3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= 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baseline="30000" dirty="0">
                <a:solidFill>
                  <a:srgbClr val="00B050"/>
                </a:solidFill>
                <a:latin typeface="+mn-lt"/>
              </a:rPr>
              <a:t>2</a:t>
            </a:r>
            <a:endParaRPr lang="en-GB" altLang="en-US" sz="32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5317798" y="3070295"/>
            <a:ext cx="30974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dirty="0">
                <a:solidFill>
                  <a:srgbClr val="00B050"/>
                </a:solidFill>
              </a:rPr>
              <a:t>0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= 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baseline="30000" dirty="0">
                <a:solidFill>
                  <a:srgbClr val="00B050"/>
                </a:solidFill>
                <a:latin typeface="+mn-lt"/>
              </a:rPr>
              <a:t>2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– 2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– 3</a:t>
            </a: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5317798" y="3679827"/>
            <a:ext cx="36589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dirty="0">
                <a:solidFill>
                  <a:srgbClr val="00B050"/>
                </a:solidFill>
              </a:rPr>
              <a:t>0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= (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+ </a:t>
            </a:r>
            <a:r>
              <a:rPr lang="en-GB" altLang="en-US" sz="3200" b="1" dirty="0">
                <a:solidFill>
                  <a:srgbClr val="00B050"/>
                </a:solidFill>
              </a:rPr>
              <a:t>1)(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– 3)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346717" y="4976321"/>
            <a:ext cx="3329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= -</a:t>
            </a:r>
            <a:r>
              <a:rPr lang="en-GB" altLang="en-US" sz="3200" b="1" dirty="0">
                <a:solidFill>
                  <a:srgbClr val="00B050"/>
                </a:solidFill>
              </a:rPr>
              <a:t>1 and 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= 3</a:t>
            </a:r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5328814" y="5588723"/>
            <a:ext cx="39396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= </a:t>
            </a:r>
            <a:r>
              <a:rPr lang="en-GB" altLang="en-US" sz="3200" b="1" dirty="0">
                <a:solidFill>
                  <a:srgbClr val="00B050"/>
                </a:solidFill>
              </a:rPr>
              <a:t>1 and 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= 9</a:t>
            </a:r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8936094" y="2070111"/>
            <a:ext cx="28002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3200" b="1" dirty="0">
                <a:solidFill>
                  <a:schemeClr val="tx1"/>
                </a:solidFill>
              </a:rPr>
              <a:t>3 – 5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= 2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baseline="30000" dirty="0">
                <a:solidFill>
                  <a:schemeClr val="tx1"/>
                </a:solidFill>
                <a:latin typeface="+mn-lt"/>
              </a:rPr>
              <a:t>2</a:t>
            </a:r>
            <a:endParaRPr lang="en-GB" altLang="en-US" sz="3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8936094" y="3070295"/>
            <a:ext cx="30974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dirty="0">
                <a:solidFill>
                  <a:schemeClr val="tx1"/>
                </a:solidFill>
              </a:rPr>
              <a:t>0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= 2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baseline="30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+ 5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– 3</a:t>
            </a: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8936094" y="3679827"/>
            <a:ext cx="32559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dirty="0">
                <a:solidFill>
                  <a:schemeClr val="tx1"/>
                </a:solidFill>
              </a:rPr>
              <a:t>0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= (2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– </a:t>
            </a:r>
            <a:r>
              <a:rPr lang="en-GB" altLang="en-US" sz="3200" b="1" dirty="0">
                <a:solidFill>
                  <a:schemeClr val="tx1"/>
                </a:solidFill>
              </a:rPr>
              <a:t>1)(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+ 3)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8965013" y="4976321"/>
            <a:ext cx="32269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 = ½ </a:t>
            </a:r>
            <a:r>
              <a:rPr lang="en-GB" altLang="en-US" sz="3200" b="1" dirty="0">
                <a:solidFill>
                  <a:schemeClr val="tx1"/>
                </a:solidFill>
              </a:rPr>
              <a:t> and </a:t>
            </a:r>
            <a:r>
              <a:rPr lang="en-GB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altLang="en-US" sz="3200" b="1" dirty="0">
                <a:solidFill>
                  <a:schemeClr val="tx1"/>
                </a:solidFill>
                <a:latin typeface="+mn-lt"/>
              </a:rPr>
              <a:t>= -3</a:t>
            </a:r>
          </a:p>
        </p:txBody>
      </p:sp>
      <p:sp>
        <p:nvSpPr>
          <p:cNvPr id="26" name="Rectangle 14"/>
          <p:cNvSpPr>
            <a:spLocks noChangeArrowheads="1"/>
          </p:cNvSpPr>
          <p:nvPr/>
        </p:nvSpPr>
        <p:spPr bwMode="auto">
          <a:xfrm>
            <a:off x="8923326" y="5567468"/>
            <a:ext cx="3268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1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 = </a:t>
            </a:r>
            <a:r>
              <a:rPr lang="en-GB" altLang="en-US" sz="3200" b="1" dirty="0">
                <a:solidFill>
                  <a:srgbClr val="00B050"/>
                </a:solidFill>
              </a:rPr>
              <a:t>½  and </a:t>
            </a:r>
            <a:r>
              <a:rPr lang="en-GB" altLang="en-US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GB" altLang="en-US" sz="3200" b="1" dirty="0">
                <a:solidFill>
                  <a:srgbClr val="00B050"/>
                </a:solidFill>
                <a:latin typeface="+mn-lt"/>
              </a:rPr>
              <a:t>= 18</a:t>
            </a:r>
          </a:p>
        </p:txBody>
      </p:sp>
    </p:spTree>
    <p:extLst>
      <p:ext uri="{BB962C8B-B14F-4D97-AF65-F5344CB8AC3E}">
        <p14:creationId xmlns:p14="http://schemas.microsoft.com/office/powerpoint/2010/main" val="230473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299</Words>
  <Application>Microsoft Office PowerPoint</Application>
  <PresentationFormat>Widescreen</PresentationFormat>
  <Paragraphs>57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2017-04-26T10:35:47Z</dcterms:created>
  <dcterms:modified xsi:type="dcterms:W3CDTF">2022-02-08T08:13:37Z</dcterms:modified>
</cp:coreProperties>
</file>