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11C77-B192-4BBF-A6D8-8FB06926DEF2}" v="32" dt="2025-03-18T07:17:12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C211C77-B192-4BBF-A6D8-8FB06926DEF2}"/>
    <pc:docChg chg="custSel addSld delSld modSld">
      <pc:chgData name="Stewart Gale" userId="3647ddd2-6040-41ae-a96d-232c23482af8" providerId="ADAL" clId="{9C211C77-B192-4BBF-A6D8-8FB06926DEF2}" dt="2025-03-18T07:17:41.791" v="87" actId="47"/>
      <pc:docMkLst>
        <pc:docMk/>
      </pc:docMkLst>
      <pc:sldChg chg="addSp modSp mod modAnim">
        <pc:chgData name="Stewart Gale" userId="3647ddd2-6040-41ae-a96d-232c23482af8" providerId="ADAL" clId="{9C211C77-B192-4BBF-A6D8-8FB06926DEF2}" dt="2024-04-18T08:19:10.332" v="70"/>
        <pc:sldMkLst>
          <pc:docMk/>
          <pc:sldMk cId="3453675079" sldId="256"/>
        </pc:sldMkLst>
      </pc:sldChg>
      <pc:sldChg chg="addSp modSp mod modAnim">
        <pc:chgData name="Stewart Gale" userId="3647ddd2-6040-41ae-a96d-232c23482af8" providerId="ADAL" clId="{9C211C77-B192-4BBF-A6D8-8FB06926DEF2}" dt="2024-04-18T08:19:19.147" v="71"/>
        <pc:sldMkLst>
          <pc:docMk/>
          <pc:sldMk cId="2128728864" sldId="257"/>
        </pc:sldMkLst>
      </pc:sldChg>
      <pc:sldChg chg="addSp modSp mod modAnim">
        <pc:chgData name="Stewart Gale" userId="3647ddd2-6040-41ae-a96d-232c23482af8" providerId="ADAL" clId="{9C211C77-B192-4BBF-A6D8-8FB06926DEF2}" dt="2024-04-18T08:19:36.235" v="75"/>
        <pc:sldMkLst>
          <pc:docMk/>
          <pc:sldMk cId="1458330071" sldId="258"/>
        </pc:sldMkLst>
      </pc:sldChg>
      <pc:sldChg chg="addSp modSp mod modAnim">
        <pc:chgData name="Stewart Gale" userId="3647ddd2-6040-41ae-a96d-232c23482af8" providerId="ADAL" clId="{9C211C77-B192-4BBF-A6D8-8FB06926DEF2}" dt="2024-04-18T08:19:44.834" v="76"/>
        <pc:sldMkLst>
          <pc:docMk/>
          <pc:sldMk cId="1511539027" sldId="259"/>
        </pc:sldMkLst>
      </pc:sldChg>
      <pc:sldChg chg="add del">
        <pc:chgData name="Stewart Gale" userId="3647ddd2-6040-41ae-a96d-232c23482af8" providerId="ADAL" clId="{9C211C77-B192-4BBF-A6D8-8FB06926DEF2}" dt="2022-01-24T05:27:58.779" v="8" actId="47"/>
        <pc:sldMkLst>
          <pc:docMk/>
          <pc:sldMk cId="1312718912" sldId="262"/>
        </pc:sldMkLst>
      </pc:sldChg>
      <pc:sldChg chg="addSp delSp modSp add del mod">
        <pc:chgData name="Stewart Gale" userId="3647ddd2-6040-41ae-a96d-232c23482af8" providerId="ADAL" clId="{9C211C77-B192-4BBF-A6D8-8FB06926DEF2}" dt="2025-03-18T07:17:41.791" v="87" actId="47"/>
        <pc:sldMkLst>
          <pc:docMk/>
          <pc:sldMk cId="3350553976" sldId="262"/>
        </pc:sldMkLst>
        <pc:picChg chg="add del mod modCrop">
          <ac:chgData name="Stewart Gale" userId="3647ddd2-6040-41ae-a96d-232c23482af8" providerId="ADAL" clId="{9C211C77-B192-4BBF-A6D8-8FB06926DEF2}" dt="2025-03-18T07:17:39.749" v="86" actId="478"/>
          <ac:picMkLst>
            <pc:docMk/>
            <pc:sldMk cId="3350553976" sldId="262"/>
            <ac:picMk id="2" creationId="{DFBC4FEC-D22D-446E-785F-26C60C6F20C9}"/>
          </ac:picMkLst>
        </pc:picChg>
      </pc:sldChg>
      <pc:sldChg chg="modSp add del mod">
        <pc:chgData name="Stewart Gale" userId="3647ddd2-6040-41ae-a96d-232c23482af8" providerId="ADAL" clId="{9C211C77-B192-4BBF-A6D8-8FB06926DEF2}" dt="2022-01-24T05:27:57.512" v="7" actId="47"/>
        <pc:sldMkLst>
          <pc:docMk/>
          <pc:sldMk cId="1182843112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70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08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29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2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28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813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04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47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45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56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0C78-8C1F-441A-9120-A2FCB4F2C207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FE528-628C-4035-B547-AE47B368E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14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453" t="21466" r="15942" b="12582"/>
          <a:stretch/>
        </p:blipFill>
        <p:spPr>
          <a:xfrm>
            <a:off x="122830" y="0"/>
            <a:ext cx="11955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1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6221" y="2074459"/>
            <a:ext cx="80794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03064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940" t="59249" r="24349" b="19780"/>
          <a:stretch/>
        </p:blipFill>
        <p:spPr>
          <a:xfrm>
            <a:off x="1612350" y="4431323"/>
            <a:ext cx="8645236" cy="22930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2F3041-C443-9A2B-B206-FAC0C60B7B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40" t="37334" r="24349" b="40086"/>
          <a:stretch/>
        </p:blipFill>
        <p:spPr>
          <a:xfrm>
            <a:off x="1612350" y="1962442"/>
            <a:ext cx="8645236" cy="2468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A33B86-CB2C-F35C-4EAB-1AA6C396D3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40" t="20694" r="24349" b="62258"/>
          <a:stretch/>
        </p:blipFill>
        <p:spPr>
          <a:xfrm>
            <a:off x="1563113" y="0"/>
            <a:ext cx="8645236" cy="18640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DE7D29-8CF4-072F-C18E-1813D69DD5D6}"/>
              </a:ext>
            </a:extLst>
          </p:cNvPr>
          <p:cNvSpPr/>
          <p:nvPr/>
        </p:nvSpPr>
        <p:spPr>
          <a:xfrm>
            <a:off x="2458278" y="3856383"/>
            <a:ext cx="2816087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567AAA-BB5C-B11F-0D58-2A339214B697}"/>
              </a:ext>
            </a:extLst>
          </p:cNvPr>
          <p:cNvSpPr/>
          <p:nvPr/>
        </p:nvSpPr>
        <p:spPr>
          <a:xfrm>
            <a:off x="2352260" y="6325264"/>
            <a:ext cx="2816087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67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339" t="21770" r="24748" b="55794"/>
          <a:stretch/>
        </p:blipFill>
        <p:spPr>
          <a:xfrm>
            <a:off x="377988" y="165653"/>
            <a:ext cx="11326092" cy="32633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6EE57AD-94FB-EFBD-1740-8D7FA6EA17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39" t="43705" r="24748" b="35131"/>
          <a:stretch/>
        </p:blipFill>
        <p:spPr>
          <a:xfrm>
            <a:off x="377988" y="3511826"/>
            <a:ext cx="11326092" cy="30782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83F9F3-6004-B298-8E87-97779F17EBE1}"/>
              </a:ext>
            </a:extLst>
          </p:cNvPr>
          <p:cNvSpPr/>
          <p:nvPr/>
        </p:nvSpPr>
        <p:spPr>
          <a:xfrm>
            <a:off x="1398104" y="2690192"/>
            <a:ext cx="3511826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45D9EE-39F2-919D-14D3-266D64DA34D1}"/>
              </a:ext>
            </a:extLst>
          </p:cNvPr>
          <p:cNvSpPr/>
          <p:nvPr/>
        </p:nvSpPr>
        <p:spPr>
          <a:xfrm>
            <a:off x="1398104" y="6109253"/>
            <a:ext cx="3438939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72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940" t="22488" r="24588" b="56348"/>
          <a:stretch/>
        </p:blipFill>
        <p:spPr>
          <a:xfrm>
            <a:off x="1662545" y="0"/>
            <a:ext cx="8279935" cy="22263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34A86A-12B2-4B9A-FDE3-DBAF617DA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40" t="42770" r="24588" b="34366"/>
          <a:stretch/>
        </p:blipFill>
        <p:spPr>
          <a:xfrm>
            <a:off x="1662545" y="2133600"/>
            <a:ext cx="8279935" cy="24052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28EFBC-CA4B-D453-1EF2-05D2BD002A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928"/>
          <a:stretch/>
        </p:blipFill>
        <p:spPr>
          <a:xfrm>
            <a:off x="1664111" y="4452730"/>
            <a:ext cx="8278369" cy="24052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4BA9CC-B628-143A-F14E-C7A7BA8F2A09}"/>
              </a:ext>
            </a:extLst>
          </p:cNvPr>
          <p:cNvSpPr/>
          <p:nvPr/>
        </p:nvSpPr>
        <p:spPr>
          <a:xfrm>
            <a:off x="2451652" y="1596887"/>
            <a:ext cx="2816087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EB05DD-6612-A13E-9BB9-FF7D8426E88C}"/>
              </a:ext>
            </a:extLst>
          </p:cNvPr>
          <p:cNvSpPr/>
          <p:nvPr/>
        </p:nvSpPr>
        <p:spPr>
          <a:xfrm>
            <a:off x="2153478" y="3932582"/>
            <a:ext cx="2816087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294651-B40A-563E-C23B-2F7E2331474B}"/>
              </a:ext>
            </a:extLst>
          </p:cNvPr>
          <p:cNvSpPr/>
          <p:nvPr/>
        </p:nvSpPr>
        <p:spPr>
          <a:xfrm>
            <a:off x="2378765" y="6281530"/>
            <a:ext cx="2816087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33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100" t="37800" r="24907" b="39044"/>
          <a:stretch/>
        </p:blipFill>
        <p:spPr>
          <a:xfrm>
            <a:off x="457199" y="109330"/>
            <a:ext cx="11180619" cy="33196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4EA9A1D-B5E8-8D48-1DD8-B51BCEDAEC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00" t="60456" r="24907" b="16388"/>
          <a:stretch/>
        </p:blipFill>
        <p:spPr>
          <a:xfrm>
            <a:off x="505690" y="3478696"/>
            <a:ext cx="11180619" cy="33196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022D5E-2AB0-F578-5054-AE8B854F7900}"/>
              </a:ext>
            </a:extLst>
          </p:cNvPr>
          <p:cNvSpPr/>
          <p:nvPr/>
        </p:nvSpPr>
        <p:spPr>
          <a:xfrm>
            <a:off x="1272208" y="2690192"/>
            <a:ext cx="3664227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65AC3A-23BF-5F68-986E-FA8F8618C920}"/>
              </a:ext>
            </a:extLst>
          </p:cNvPr>
          <p:cNvSpPr/>
          <p:nvPr/>
        </p:nvSpPr>
        <p:spPr>
          <a:xfrm>
            <a:off x="1696277" y="6009862"/>
            <a:ext cx="3405810" cy="404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53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2020-04-29T18:47:07Z</dcterms:created>
  <dcterms:modified xsi:type="dcterms:W3CDTF">2025-03-18T07:17:43Z</dcterms:modified>
</cp:coreProperties>
</file>