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65" r:id="rId5"/>
    <p:sldId id="261" r:id="rId6"/>
    <p:sldId id="260" r:id="rId7"/>
    <p:sldId id="259" r:id="rId8"/>
    <p:sldId id="266" r:id="rId9"/>
    <p:sldId id="258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10F2EE-3CC2-45A6-AE5C-A176389C0225}" v="16" dt="2022-01-24T10:51:45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210F2EE-3CC2-45A6-AE5C-A176389C0225}"/>
    <pc:docChg chg="undo custSel addSld delSld modSld sldOrd">
      <pc:chgData name="Stewart Gale" userId="3647ddd2-6040-41ae-a96d-232c23482af8" providerId="ADAL" clId="{3210F2EE-3CC2-45A6-AE5C-A176389C0225}" dt="2025-01-08T09:37:31.069" v="233" actId="14100"/>
      <pc:docMkLst>
        <pc:docMk/>
      </pc:docMkLst>
      <pc:sldChg chg="delSp modSp del mod delAnim">
        <pc:chgData name="Stewart Gale" userId="3647ddd2-6040-41ae-a96d-232c23482af8" providerId="ADAL" clId="{3210F2EE-3CC2-45A6-AE5C-A176389C0225}" dt="2022-01-24T10:46:20.942" v="103" actId="47"/>
        <pc:sldMkLst>
          <pc:docMk/>
          <pc:sldMk cId="1798119483" sldId="257"/>
        </pc:sldMkLst>
      </pc:sldChg>
      <pc:sldChg chg="addSp delSp modSp mod ord delAnim">
        <pc:chgData name="Stewart Gale" userId="3647ddd2-6040-41ae-a96d-232c23482af8" providerId="ADAL" clId="{3210F2EE-3CC2-45A6-AE5C-A176389C0225}" dt="2022-01-24T10:54:03.895" v="208" actId="1076"/>
        <pc:sldMkLst>
          <pc:docMk/>
          <pc:sldMk cId="11310775" sldId="258"/>
        </pc:sldMkLst>
      </pc:sldChg>
      <pc:sldChg chg="addSp delSp modSp mod delAnim">
        <pc:chgData name="Stewart Gale" userId="3647ddd2-6040-41ae-a96d-232c23482af8" providerId="ADAL" clId="{3210F2EE-3CC2-45A6-AE5C-A176389C0225}" dt="2022-01-24T10:50:55.055" v="172" actId="1076"/>
        <pc:sldMkLst>
          <pc:docMk/>
          <pc:sldMk cId="466827390" sldId="259"/>
        </pc:sldMkLst>
      </pc:sldChg>
      <pc:sldChg chg="addSp delSp modSp mod delAnim">
        <pc:chgData name="Stewart Gale" userId="3647ddd2-6040-41ae-a96d-232c23482af8" providerId="ADAL" clId="{3210F2EE-3CC2-45A6-AE5C-A176389C0225}" dt="2022-01-24T10:47:29.522" v="131" actId="1076"/>
        <pc:sldMkLst>
          <pc:docMk/>
          <pc:sldMk cId="2223309349" sldId="260"/>
        </pc:sldMkLst>
      </pc:sldChg>
      <pc:sldChg chg="addSp delSp modSp mod delAnim">
        <pc:chgData name="Stewart Gale" userId="3647ddd2-6040-41ae-a96d-232c23482af8" providerId="ADAL" clId="{3210F2EE-3CC2-45A6-AE5C-A176389C0225}" dt="2022-01-24T10:46:53.742" v="116" actId="1076"/>
        <pc:sldMkLst>
          <pc:docMk/>
          <pc:sldMk cId="3204677533" sldId="261"/>
        </pc:sldMkLst>
      </pc:sldChg>
      <pc:sldChg chg="addSp delSp modSp new mod ord">
        <pc:chgData name="Stewart Gale" userId="3647ddd2-6040-41ae-a96d-232c23482af8" providerId="ADAL" clId="{3210F2EE-3CC2-45A6-AE5C-A176389C0225}" dt="2025-01-08T09:37:31.069" v="233" actId="14100"/>
        <pc:sldMkLst>
          <pc:docMk/>
          <pc:sldMk cId="933267604" sldId="262"/>
        </pc:sldMkLst>
        <pc:picChg chg="add mod modCrop">
          <ac:chgData name="Stewart Gale" userId="3647ddd2-6040-41ae-a96d-232c23482af8" providerId="ADAL" clId="{3210F2EE-3CC2-45A6-AE5C-A176389C0225}" dt="2025-01-08T09:37:31.069" v="233" actId="14100"/>
          <ac:picMkLst>
            <pc:docMk/>
            <pc:sldMk cId="933267604" sldId="262"/>
            <ac:picMk id="9" creationId="{D5A5165B-A210-4DE6-BCF0-226C31E843A9}"/>
          </ac:picMkLst>
        </pc:picChg>
      </pc:sldChg>
      <pc:sldChg chg="addSp delSp modSp new mod">
        <pc:chgData name="Stewart Gale" userId="3647ddd2-6040-41ae-a96d-232c23482af8" providerId="ADAL" clId="{3210F2EE-3CC2-45A6-AE5C-A176389C0225}" dt="2022-01-24T10:44:40.610" v="71" actId="1076"/>
        <pc:sldMkLst>
          <pc:docMk/>
          <pc:sldMk cId="2260069211" sldId="263"/>
        </pc:sldMkLst>
      </pc:sldChg>
      <pc:sldChg chg="addSp delSp modSp new mod">
        <pc:chgData name="Stewart Gale" userId="3647ddd2-6040-41ae-a96d-232c23482af8" providerId="ADAL" clId="{3210F2EE-3CC2-45A6-AE5C-A176389C0225}" dt="2022-01-24T10:45:33.811" v="88" actId="1076"/>
        <pc:sldMkLst>
          <pc:docMk/>
          <pc:sldMk cId="3028519320" sldId="264"/>
        </pc:sldMkLst>
      </pc:sldChg>
      <pc:sldChg chg="addSp delSp modSp new mod">
        <pc:chgData name="Stewart Gale" userId="3647ddd2-6040-41ae-a96d-232c23482af8" providerId="ADAL" clId="{3210F2EE-3CC2-45A6-AE5C-A176389C0225}" dt="2022-01-24T10:46:14.091" v="102" actId="1076"/>
        <pc:sldMkLst>
          <pc:docMk/>
          <pc:sldMk cId="3258297859" sldId="265"/>
        </pc:sldMkLst>
      </pc:sldChg>
      <pc:sldChg chg="delSp modSp add mod ord">
        <pc:chgData name="Stewart Gale" userId="3647ddd2-6040-41ae-a96d-232c23482af8" providerId="ADAL" clId="{3210F2EE-3CC2-45A6-AE5C-A176389C0225}" dt="2022-01-24T10:51:12.753" v="182" actId="1076"/>
        <pc:sldMkLst>
          <pc:docMk/>
          <pc:sldMk cId="4092934039" sldId="266"/>
        </pc:sldMkLst>
      </pc:sldChg>
      <pc:sldChg chg="delSp modSp add mod">
        <pc:chgData name="Stewart Gale" userId="3647ddd2-6040-41ae-a96d-232c23482af8" providerId="ADAL" clId="{3210F2EE-3CC2-45A6-AE5C-A176389C0225}" dt="2022-01-24T10:54:29.487" v="220" actId="1076"/>
        <pc:sldMkLst>
          <pc:docMk/>
          <pc:sldMk cId="3297915620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62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45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00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185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8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309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279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687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635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10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51992-304C-4708-87E0-A50D3D3D0F15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83119-627E-4989-B367-DFA6CFDB6C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199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5A5165B-A210-4DE6-BCF0-226C31E843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78" t="14627" r="52079" b="11343"/>
          <a:stretch/>
        </p:blipFill>
        <p:spPr>
          <a:xfrm>
            <a:off x="2082337" y="0"/>
            <a:ext cx="7780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6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54D065-9658-4379-B19D-FB1E9EDD4F7B}"/>
              </a:ext>
            </a:extLst>
          </p:cNvPr>
          <p:cNvSpPr txBox="1"/>
          <p:nvPr/>
        </p:nvSpPr>
        <p:spPr>
          <a:xfrm>
            <a:off x="2639786" y="2269671"/>
            <a:ext cx="76472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260069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885D31-2A97-4B66-9E2D-87CDE2A435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74" t="19818" r="27731" b="64831"/>
          <a:stretch/>
        </p:blipFill>
        <p:spPr bwMode="auto">
          <a:xfrm>
            <a:off x="392973" y="321129"/>
            <a:ext cx="11735178" cy="2247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EEE58C-6FF9-4CE5-B78E-68B1FA720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0" t="3332" r="52687" b="85688"/>
          <a:stretch/>
        </p:blipFill>
        <p:spPr>
          <a:xfrm>
            <a:off x="832758" y="3091542"/>
            <a:ext cx="10318698" cy="95794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28519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3A25EE-47D6-46A8-9D2D-77240ABE9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08" b="32702"/>
          <a:stretch/>
        </p:blipFill>
        <p:spPr bwMode="auto">
          <a:xfrm>
            <a:off x="376646" y="329108"/>
            <a:ext cx="11562104" cy="14452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AA3E7E-7DE7-43DA-96AB-D935A3B667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58" t="19996" r="6796" b="10483"/>
          <a:stretch/>
        </p:blipFill>
        <p:spPr>
          <a:xfrm>
            <a:off x="685687" y="2506617"/>
            <a:ext cx="10820626" cy="113211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58297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67" t="18729" r="22637" b="71722"/>
          <a:stretch/>
        </p:blipFill>
        <p:spPr>
          <a:xfrm>
            <a:off x="511627" y="3156857"/>
            <a:ext cx="11130644" cy="54428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3FF929-6810-401D-83B4-52263D2C52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75" t="34739" r="30230" b="50908"/>
          <a:stretch/>
        </p:blipFill>
        <p:spPr bwMode="auto">
          <a:xfrm>
            <a:off x="676003" y="363629"/>
            <a:ext cx="10966268" cy="20856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04677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271" t="33530" r="20200" b="49999"/>
          <a:stretch/>
        </p:blipFill>
        <p:spPr>
          <a:xfrm>
            <a:off x="512718" y="3042557"/>
            <a:ext cx="11030658" cy="89807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6D2124-51B3-4659-AFFF-27D2763C1C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32" t="38265" r="27372" b="47525"/>
          <a:stretch/>
        </p:blipFill>
        <p:spPr bwMode="auto">
          <a:xfrm>
            <a:off x="572589" y="418105"/>
            <a:ext cx="11380226" cy="17481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3309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00" t="3857" r="14066" b="73817"/>
          <a:stretch/>
        </p:blipFill>
        <p:spPr>
          <a:xfrm>
            <a:off x="337457" y="212270"/>
            <a:ext cx="11593881" cy="19104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4BF94CB-614E-4347-9B77-0CC0151242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5" t="12409" r="52734" b="14498"/>
          <a:stretch/>
        </p:blipFill>
        <p:spPr>
          <a:xfrm>
            <a:off x="838199" y="2792185"/>
            <a:ext cx="10388315" cy="127363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6682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1837" t="56683" r="6281" b="26726"/>
          <a:stretch/>
        </p:blipFill>
        <p:spPr>
          <a:xfrm>
            <a:off x="936171" y="2637064"/>
            <a:ext cx="10300870" cy="158387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A9575E-2AF9-4941-8AA3-FEF6CF39C9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7" t="54725" r="16358" b="31300"/>
          <a:stretch/>
        </p:blipFill>
        <p:spPr>
          <a:xfrm>
            <a:off x="609601" y="478973"/>
            <a:ext cx="10954011" cy="138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934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60" t="2873" r="16968" b="76275"/>
          <a:stretch/>
        </p:blipFill>
        <p:spPr>
          <a:xfrm>
            <a:off x="440870" y="136069"/>
            <a:ext cx="11291161" cy="15947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400" t="79958" r="53058" b="4287"/>
          <a:stretch/>
        </p:blipFill>
        <p:spPr>
          <a:xfrm>
            <a:off x="1061356" y="2667000"/>
            <a:ext cx="9849455" cy="132261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310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0417" t="77810" r="6311" b="4167"/>
          <a:stretch/>
        </p:blipFill>
        <p:spPr>
          <a:xfrm>
            <a:off x="734709" y="2149929"/>
            <a:ext cx="10604908" cy="171449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C7A08B-CD23-422B-B4AD-5AFD41FB69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94" t="54031" r="20817" b="31963"/>
          <a:stretch/>
        </p:blipFill>
        <p:spPr>
          <a:xfrm>
            <a:off x="491161" y="332014"/>
            <a:ext cx="11092004" cy="112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915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2016-01-29T10:47:49Z</dcterms:created>
  <dcterms:modified xsi:type="dcterms:W3CDTF">2025-01-08T09:37:33Z</dcterms:modified>
</cp:coreProperties>
</file>