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36" r:id="rId2"/>
    <p:sldId id="537" r:id="rId3"/>
    <p:sldId id="535" r:id="rId4"/>
    <p:sldId id="52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2A3B2F-191A-46FD-96FB-F67ED08378C1}" v="37" dt="2023-09-23T07:46:19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02A3B2F-191A-46FD-96FB-F67ED08378C1}"/>
    <pc:docChg chg="custSel addSld modSld modMainMaster modNotesMaster">
      <pc:chgData name="Stewart Gale" userId="3647ddd2-6040-41ae-a96d-232c23482af8" providerId="ADAL" clId="{E02A3B2F-191A-46FD-96FB-F67ED08378C1}" dt="2023-09-23T07:46:33.656" v="231" actId="1076"/>
      <pc:docMkLst>
        <pc:docMk/>
      </pc:docMkLst>
      <pc:sldChg chg="delSp modSp mod">
        <pc:chgData name="Stewart Gale" userId="3647ddd2-6040-41ae-a96d-232c23482af8" providerId="ADAL" clId="{E02A3B2F-191A-46FD-96FB-F67ED08378C1}" dt="2023-09-23T07:46:33.656" v="231" actId="1076"/>
        <pc:sldMkLst>
          <pc:docMk/>
          <pc:sldMk cId="4250010705" sldId="524"/>
        </pc:sldMkLst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k cId="4250010705" sldId="524"/>
            <ac:spMk id="3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6:24.235" v="230" actId="1076"/>
          <ac:spMkLst>
            <pc:docMk/>
            <pc:sldMk cId="4250010705" sldId="524"/>
            <ac:spMk id="24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5:56.617" v="220" actId="1076"/>
          <ac:spMkLst>
            <pc:docMk/>
            <pc:sldMk cId="4250010705" sldId="524"/>
            <ac:spMk id="25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6:11.968" v="225" actId="1076"/>
          <ac:spMkLst>
            <pc:docMk/>
            <pc:sldMk cId="4250010705" sldId="524"/>
            <ac:spMk id="26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5:31.593" v="205" actId="14100"/>
          <ac:spMkLst>
            <pc:docMk/>
            <pc:sldMk cId="4250010705" sldId="524"/>
            <ac:spMk id="27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5:48.856" v="217" actId="14100"/>
          <ac:spMkLst>
            <pc:docMk/>
            <pc:sldMk cId="4250010705" sldId="524"/>
            <ac:spMk id="28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5:40.222" v="210" actId="1076"/>
          <ac:spMkLst>
            <pc:docMk/>
            <pc:sldMk cId="4250010705" sldId="524"/>
            <ac:spMk id="37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5:20.410" v="198" actId="1076"/>
          <ac:spMkLst>
            <pc:docMk/>
            <pc:sldMk cId="4250010705" sldId="524"/>
            <ac:spMk id="38" creationId="{00000000-0000-0000-0000-000000000000}"/>
          </ac:spMkLst>
        </pc:spChg>
        <pc:grpChg chg="del mod">
          <ac:chgData name="Stewart Gale" userId="3647ddd2-6040-41ae-a96d-232c23482af8" providerId="ADAL" clId="{E02A3B2F-191A-46FD-96FB-F67ED08378C1}" dt="2023-09-23T07:44:41.687" v="177" actId="478"/>
          <ac:grpSpMkLst>
            <pc:docMk/>
            <pc:sldMk cId="4250010705" sldId="524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E02A3B2F-191A-46FD-96FB-F67ED08378C1}" dt="2023-09-23T07:46:33.656" v="231" actId="1076"/>
          <ac:graphicFrameMkLst>
            <pc:docMk/>
            <pc:sldMk cId="4250010705" sldId="524"/>
            <ac:graphicFrameMk id="23" creationId="{00000000-0000-0000-0000-000000000000}"/>
          </ac:graphicFrameMkLst>
        </pc:graphicFrameChg>
        <pc:cxnChg chg="mod">
          <ac:chgData name="Stewart Gale" userId="3647ddd2-6040-41ae-a96d-232c23482af8" providerId="ADAL" clId="{E02A3B2F-191A-46FD-96FB-F67ED08378C1}" dt="2023-09-23T07:37:59.097" v="0"/>
          <ac:cxnSpMkLst>
            <pc:docMk/>
            <pc:sldMk cId="4250010705" sldId="52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E02A3B2F-191A-46FD-96FB-F67ED08378C1}" dt="2023-09-23T07:46:14.939" v="226" actId="14100"/>
          <ac:cxnSpMkLst>
            <pc:docMk/>
            <pc:sldMk cId="4250010705" sldId="524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E02A3B2F-191A-46FD-96FB-F67ED08378C1}" dt="2023-09-23T07:46:00.378" v="221" actId="14100"/>
          <ac:cxnSpMkLst>
            <pc:docMk/>
            <pc:sldMk cId="4250010705" sldId="524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E02A3B2F-191A-46FD-96FB-F67ED08378C1}" dt="2023-09-23T07:46:03.161" v="222" actId="14100"/>
          <ac:cxnSpMkLst>
            <pc:docMk/>
            <pc:sldMk cId="4250010705" sldId="524"/>
            <ac:cxnSpMk id="3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E02A3B2F-191A-46FD-96FB-F67ED08378C1}" dt="2023-09-23T07:44:37.422" v="176"/>
        <pc:sldMkLst>
          <pc:docMk/>
          <pc:sldMk cId="2349177388" sldId="535"/>
        </pc:sldMkLst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k cId="2349177388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2:39.328" v="132" actId="1076"/>
          <ac:spMkLst>
            <pc:docMk/>
            <pc:sldMk cId="2349177388" sldId="535"/>
            <ac:spMk id="7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2:37.574" v="131" actId="1076"/>
          <ac:spMkLst>
            <pc:docMk/>
            <pc:sldMk cId="2349177388" sldId="535"/>
            <ac:spMk id="8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3:28.124" v="154" actId="14100"/>
          <ac:spMkLst>
            <pc:docMk/>
            <pc:sldMk cId="2349177388" sldId="535"/>
            <ac:spMk id="9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3:31.963" v="155" actId="14100"/>
          <ac:spMkLst>
            <pc:docMk/>
            <pc:sldMk cId="2349177388" sldId="535"/>
            <ac:spMk id="10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2:48.498" v="137" actId="14100"/>
          <ac:spMkLst>
            <pc:docMk/>
            <pc:sldMk cId="2349177388" sldId="535"/>
            <ac:spMk id="11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4:11.950" v="175" actId="14100"/>
          <ac:spMkLst>
            <pc:docMk/>
            <pc:sldMk cId="2349177388" sldId="535"/>
            <ac:spMk id="12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3:13.283" v="145" actId="1076"/>
          <ac:spMkLst>
            <pc:docMk/>
            <pc:sldMk cId="2349177388" sldId="535"/>
            <ac:spMk id="13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3:10.524" v="144" actId="1076"/>
          <ac:spMkLst>
            <pc:docMk/>
            <pc:sldMk cId="2349177388" sldId="535"/>
            <ac:spMk id="14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3:50.871" v="163" actId="14100"/>
          <ac:spMkLst>
            <pc:docMk/>
            <pc:sldMk cId="2349177388" sldId="535"/>
            <ac:spMk id="15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44:06.392" v="173" actId="14100"/>
          <ac:spMkLst>
            <pc:docMk/>
            <pc:sldMk cId="2349177388" sldId="535"/>
            <ac:spMk id="16" creationId="{00000000-0000-0000-0000-000000000000}"/>
          </ac:spMkLst>
        </pc:spChg>
        <pc:grpChg chg="del mod">
          <ac:chgData name="Stewart Gale" userId="3647ddd2-6040-41ae-a96d-232c23482af8" providerId="ADAL" clId="{E02A3B2F-191A-46FD-96FB-F67ED08378C1}" dt="2023-09-23T07:41:57.672" v="116" actId="478"/>
          <ac:grpSpMkLst>
            <pc:docMk/>
            <pc:sldMk cId="2349177388" sldId="53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E02A3B2F-191A-46FD-96FB-F67ED08378C1}" dt="2023-09-23T07:37:59.097" v="0"/>
          <ac:cxnSpMkLst>
            <pc:docMk/>
            <pc:sldMk cId="2349177388" sldId="53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E02A3B2F-191A-46FD-96FB-F67ED08378C1}" dt="2023-09-23T07:38:40.600" v="14" actId="14100"/>
        <pc:sldMkLst>
          <pc:docMk/>
          <pc:sldMk cId="3582591866" sldId="536"/>
        </pc:sldMkLst>
        <pc:spChg chg="del mod topLvl">
          <ac:chgData name="Stewart Gale" userId="3647ddd2-6040-41ae-a96d-232c23482af8" providerId="ADAL" clId="{E02A3B2F-191A-46FD-96FB-F67ED08378C1}" dt="2023-09-23T07:38:01.195" v="1" actId="478"/>
          <ac:spMkLst>
            <pc:docMk/>
            <pc:sldMk cId="3582591866" sldId="536"/>
            <ac:spMk id="3" creationId="{1DCD659B-9B0F-4736-B272-47379BEFFD3A}"/>
          </ac:spMkLst>
        </pc:spChg>
        <pc:spChg chg="mod">
          <ac:chgData name="Stewart Gale" userId="3647ddd2-6040-41ae-a96d-232c23482af8" providerId="ADAL" clId="{E02A3B2F-191A-46FD-96FB-F67ED08378C1}" dt="2023-09-23T07:38:40.600" v="14" actId="14100"/>
          <ac:spMkLst>
            <pc:docMk/>
            <pc:sldMk cId="3582591866" sldId="536"/>
            <ac:spMk id="5" creationId="{00000000-0000-0000-0000-000000000000}"/>
          </ac:spMkLst>
        </pc:spChg>
        <pc:grpChg chg="del mod">
          <ac:chgData name="Stewart Gale" userId="3647ddd2-6040-41ae-a96d-232c23482af8" providerId="ADAL" clId="{E02A3B2F-191A-46FD-96FB-F67ED08378C1}" dt="2023-09-23T07:38:01.195" v="1" actId="478"/>
          <ac:grpSpMkLst>
            <pc:docMk/>
            <pc:sldMk cId="3582591866" sldId="536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E02A3B2F-191A-46FD-96FB-F67ED08378C1}" dt="2023-09-23T07:38:02.653" v="2" actId="478"/>
          <ac:cxnSpMkLst>
            <pc:docMk/>
            <pc:sldMk cId="3582591866" sldId="536"/>
            <ac:cxnSpMk id="4" creationId="{694170A7-F542-433D-AE47-C7A950C348C9}"/>
          </ac:cxnSpMkLst>
        </pc:cxnChg>
      </pc:sldChg>
      <pc:sldChg chg="addSp delSp modSp new mod">
        <pc:chgData name="Stewart Gale" userId="3647ddd2-6040-41ae-a96d-232c23482af8" providerId="ADAL" clId="{E02A3B2F-191A-46FD-96FB-F67ED08378C1}" dt="2023-09-23T07:41:47.707" v="115" actId="1076"/>
        <pc:sldMkLst>
          <pc:docMk/>
          <pc:sldMk cId="2996579074" sldId="537"/>
        </pc:sldMkLst>
        <pc:spChg chg="mod topLvl">
          <ac:chgData name="Stewart Gale" userId="3647ddd2-6040-41ae-a96d-232c23482af8" providerId="ADAL" clId="{E02A3B2F-191A-46FD-96FB-F67ED08378C1}" dt="2023-09-23T07:41:47.707" v="115" actId="1076"/>
          <ac:spMkLst>
            <pc:docMk/>
            <pc:sldMk cId="2996579074" sldId="537"/>
            <ac:spMk id="3" creationId="{024EF19E-8941-CD19-E9E4-1E3C1819A596}"/>
          </ac:spMkLst>
        </pc:spChg>
        <pc:spChg chg="add mod">
          <ac:chgData name="Stewart Gale" userId="3647ddd2-6040-41ae-a96d-232c23482af8" providerId="ADAL" clId="{E02A3B2F-191A-46FD-96FB-F67ED08378C1}" dt="2023-09-23T07:41:36.280" v="110" actId="404"/>
          <ac:spMkLst>
            <pc:docMk/>
            <pc:sldMk cId="2996579074" sldId="537"/>
            <ac:spMk id="5" creationId="{749FC092-FE38-8E94-B29A-E521FFB11B0F}"/>
          </ac:spMkLst>
        </pc:spChg>
        <pc:spChg chg="add mod">
          <ac:chgData name="Stewart Gale" userId="3647ddd2-6040-41ae-a96d-232c23482af8" providerId="ADAL" clId="{E02A3B2F-191A-46FD-96FB-F67ED08378C1}" dt="2023-09-23T07:41:41.869" v="112" actId="1076"/>
          <ac:spMkLst>
            <pc:docMk/>
            <pc:sldMk cId="2996579074" sldId="537"/>
            <ac:spMk id="6" creationId="{367BFDDD-02AF-E03B-9AE4-BF6C577F07F1}"/>
          </ac:spMkLst>
        </pc:spChg>
        <pc:spChg chg="add mod">
          <ac:chgData name="Stewart Gale" userId="3647ddd2-6040-41ae-a96d-232c23482af8" providerId="ADAL" clId="{E02A3B2F-191A-46FD-96FB-F67ED08378C1}" dt="2023-09-23T07:41:44.023" v="114" actId="1076"/>
          <ac:spMkLst>
            <pc:docMk/>
            <pc:sldMk cId="2996579074" sldId="537"/>
            <ac:spMk id="7" creationId="{56E4771F-5D30-9C8D-396E-47FE8152A1C9}"/>
          </ac:spMkLst>
        </pc:spChg>
        <pc:grpChg chg="add del mod">
          <ac:chgData name="Stewart Gale" userId="3647ddd2-6040-41ae-a96d-232c23482af8" providerId="ADAL" clId="{E02A3B2F-191A-46FD-96FB-F67ED08378C1}" dt="2023-09-23T07:38:52.545" v="18" actId="478"/>
          <ac:grpSpMkLst>
            <pc:docMk/>
            <pc:sldMk cId="2996579074" sldId="537"/>
            <ac:grpSpMk id="2" creationId="{4B87C1C3-2AB8-7D8D-0F6E-C4A3A0673727}"/>
          </ac:grpSpMkLst>
        </pc:grpChg>
        <pc:cxnChg chg="del mod topLvl">
          <ac:chgData name="Stewart Gale" userId="3647ddd2-6040-41ae-a96d-232c23482af8" providerId="ADAL" clId="{E02A3B2F-191A-46FD-96FB-F67ED08378C1}" dt="2023-09-23T07:38:52.545" v="18" actId="478"/>
          <ac:cxnSpMkLst>
            <pc:docMk/>
            <pc:sldMk cId="2996579074" sldId="537"/>
            <ac:cxnSpMk id="4" creationId="{808220E3-8011-6080-4B1E-A5734501DFAD}"/>
          </ac:cxnSpMkLst>
        </pc:cxnChg>
      </pc:sldChg>
      <pc:sldMasterChg chg="modSp modSldLayout">
        <pc:chgData name="Stewart Gale" userId="3647ddd2-6040-41ae-a96d-232c23482af8" providerId="ADAL" clId="{E02A3B2F-191A-46FD-96FB-F67ED08378C1}" dt="2023-09-23T07:37:59.09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02A3B2F-191A-46FD-96FB-F67ED08378C1}" dt="2023-09-23T07:37:59.09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02A3B2F-191A-46FD-96FB-F67ED08378C1}" dt="2023-09-23T07:37:59.09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02A3B2F-191A-46FD-96FB-F67ED08378C1}" dt="2023-09-23T07:37:59.09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88640"/>
            <a:ext cx="1173730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Data Collection </a:t>
            </a:r>
          </a:p>
          <a:p>
            <a:pPr algn="ctr"/>
            <a:r>
              <a:rPr lang="en-GB" sz="9600" dirty="0"/>
              <a:t>Types of Data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 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358259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024EF19E-8941-CD19-E9E4-1E3C1819A596}"/>
              </a:ext>
            </a:extLst>
          </p:cNvPr>
          <p:cNvSpPr txBox="1"/>
          <p:nvPr/>
        </p:nvSpPr>
        <p:spPr>
          <a:xfrm>
            <a:off x="2747628" y="676452"/>
            <a:ext cx="6336704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Types of Data</a:t>
            </a:r>
            <a:endParaRPr lang="en-GB" sz="8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9FC092-FE38-8E94-B29A-E521FFB11B0F}"/>
              </a:ext>
            </a:extLst>
          </p:cNvPr>
          <p:cNvSpPr txBox="1"/>
          <p:nvPr/>
        </p:nvSpPr>
        <p:spPr>
          <a:xfrm>
            <a:off x="911424" y="2636912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 Boys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7BFDDD-02AF-E03B-9AE4-BF6C577F07F1}"/>
              </a:ext>
            </a:extLst>
          </p:cNvPr>
          <p:cNvSpPr txBox="1"/>
          <p:nvPr/>
        </p:nvSpPr>
        <p:spPr>
          <a:xfrm>
            <a:off x="4223792" y="4581128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5.2cm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E4771F-5D30-9C8D-396E-47FE8152A1C9}"/>
              </a:ext>
            </a:extLst>
          </p:cNvPr>
          <p:cNvSpPr txBox="1"/>
          <p:nvPr/>
        </p:nvSpPr>
        <p:spPr>
          <a:xfrm>
            <a:off x="7609847" y="282419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 Red</a:t>
            </a:r>
          </a:p>
        </p:txBody>
      </p:sp>
    </p:spTree>
    <p:extLst>
      <p:ext uri="{BB962C8B-B14F-4D97-AF65-F5344CB8AC3E}">
        <p14:creationId xmlns:p14="http://schemas.microsoft.com/office/powerpoint/2010/main" val="299657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55440" y="668098"/>
            <a:ext cx="4032448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Qualitative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8250" y="668704"/>
            <a:ext cx="464354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Quantitative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9457" y="4231379"/>
            <a:ext cx="3927744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Continuous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5800" y="4231379"/>
            <a:ext cx="2853477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Discrete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213" y="1789554"/>
            <a:ext cx="4453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Non-numerical values </a:t>
            </a:r>
          </a:p>
          <a:p>
            <a:pPr algn="ctr"/>
            <a:r>
              <a:rPr lang="en-GB" sz="3600" dirty="0"/>
              <a:t>e.g. colour.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8325" y="1784114"/>
            <a:ext cx="4643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Numerical values.</a:t>
            </a:r>
          </a:p>
        </p:txBody>
      </p:sp>
      <p:sp>
        <p:nvSpPr>
          <p:cNvPr id="13" name="Arrow: Right 12"/>
          <p:cNvSpPr/>
          <p:nvPr/>
        </p:nvSpPr>
        <p:spPr>
          <a:xfrm rot="7310300">
            <a:off x="6662336" y="3204435"/>
            <a:ext cx="1660684" cy="27886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/>
          <p:cNvSpPr/>
          <p:nvPr/>
        </p:nvSpPr>
        <p:spPr>
          <a:xfrm rot="3251989">
            <a:off x="8500513" y="3220084"/>
            <a:ext cx="1744657" cy="2521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415480" y="5353556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Not all values possible</a:t>
            </a:r>
          </a:p>
          <a:p>
            <a:pPr algn="ctr"/>
            <a:r>
              <a:rPr lang="en-GB" sz="3600" dirty="0"/>
              <a:t> e.g. shoe size, number of children.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9157" y="5331503"/>
            <a:ext cx="399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Any possible value</a:t>
            </a:r>
          </a:p>
        </p:txBody>
      </p:sp>
    </p:spTree>
    <p:extLst>
      <p:ext uri="{BB962C8B-B14F-4D97-AF65-F5344CB8AC3E}">
        <p14:creationId xmlns:p14="http://schemas.microsoft.com/office/powerpoint/2010/main" val="2349177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1229914"/>
                  </p:ext>
                </p:extLst>
              </p:nvPr>
            </p:nvGraphicFramePr>
            <p:xfrm>
              <a:off x="1567655" y="1835611"/>
              <a:ext cx="5415822" cy="17373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39798">
                      <a:extLst>
                        <a:ext uri="{9D8B030D-6E8A-4147-A177-3AD203B41FA5}">
                          <a16:colId xmlns:a16="http://schemas.microsoft.com/office/drawing/2014/main" val="3320450425"/>
                        </a:ext>
                      </a:extLst>
                    </a:gridCol>
                    <a:gridCol w="2376024">
                      <a:extLst>
                        <a:ext uri="{9D8B030D-6E8A-4147-A177-3AD203B41FA5}">
                          <a16:colId xmlns:a16="http://schemas.microsoft.com/office/drawing/2014/main" val="7021507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Weight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oMath>
                          </a14:m>
                          <a:r>
                            <a:rPr lang="en-GB" sz="3200" dirty="0"/>
                            <a:t> (kg)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057858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&lt;20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76874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20≤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&lt;70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4837208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1229914"/>
                  </p:ext>
                </p:extLst>
              </p:nvPr>
            </p:nvGraphicFramePr>
            <p:xfrm>
              <a:off x="1567655" y="1835611"/>
              <a:ext cx="5415822" cy="17373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39798">
                      <a:extLst>
                        <a:ext uri="{9D8B030D-6E8A-4147-A177-3AD203B41FA5}">
                          <a16:colId xmlns:a16="http://schemas.microsoft.com/office/drawing/2014/main" val="3320450425"/>
                        </a:ext>
                      </a:extLst>
                    </a:gridCol>
                    <a:gridCol w="2376024">
                      <a:extLst>
                        <a:ext uri="{9D8B030D-6E8A-4147-A177-3AD203B41FA5}">
                          <a16:colId xmlns:a16="http://schemas.microsoft.com/office/drawing/2014/main" val="70215076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13684" r="-78557" b="-2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0578588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112500" r="-78557" b="-1010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8205" t="-112500" r="-513" b="-1010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7687427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" t="-214737" r="-7855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8205" t="-214737" r="-513" b="-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837208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4" name="TextBox 23"/>
          <p:cNvSpPr txBox="1"/>
          <p:nvPr/>
        </p:nvSpPr>
        <p:spPr>
          <a:xfrm>
            <a:off x="479376" y="215700"/>
            <a:ext cx="11449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Data can be </a:t>
            </a:r>
            <a:r>
              <a:rPr lang="en-GB" sz="4400" b="1" dirty="0"/>
              <a:t>grouped</a:t>
            </a:r>
            <a:r>
              <a:rPr lang="en-GB" sz="4400" dirty="0"/>
              <a:t> for practical reasons, </a:t>
            </a:r>
          </a:p>
          <a:p>
            <a:pPr algn="ctr"/>
            <a:r>
              <a:rPr lang="en-GB" sz="4400" dirty="0"/>
              <a:t>at the expense of losing the exact original values.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4006107" y="3777916"/>
                <a:ext cx="34560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20≤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&lt;70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107" y="3777916"/>
                <a:ext cx="345606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8400256" y="2895746"/>
            <a:ext cx="3240360" cy="10772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This is known as a</a:t>
            </a:r>
          </a:p>
          <a:p>
            <a:r>
              <a:rPr lang="en-GB" sz="3200" b="1" dirty="0"/>
              <a:t>class interval</a:t>
            </a:r>
            <a:r>
              <a:rPr lang="en-GB" sz="3200" dirty="0"/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551" y="4695187"/>
            <a:ext cx="3398194" cy="5232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b="1" dirty="0"/>
              <a:t>Lower class boundary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12119" y="4639540"/>
            <a:ext cx="4024441" cy="5847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b="1" dirty="0"/>
              <a:t>Upper class boundary</a:t>
            </a:r>
          </a:p>
        </p:txBody>
      </p:sp>
      <p:cxnSp>
        <p:nvCxnSpPr>
          <p:cNvPr id="29" name="Straight Arrow Connector 28"/>
          <p:cNvCxnSpPr>
            <a:cxnSpLocks/>
            <a:stCxn id="26" idx="1"/>
          </p:cNvCxnSpPr>
          <p:nvPr/>
        </p:nvCxnSpPr>
        <p:spPr>
          <a:xfrm flipH="1">
            <a:off x="5879976" y="3434355"/>
            <a:ext cx="2520280" cy="536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 flipV="1">
            <a:off x="3811860" y="4392849"/>
            <a:ext cx="339924" cy="302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>
          <a:xfrm flipH="1" flipV="1">
            <a:off x="6984450" y="4452813"/>
            <a:ext cx="125519" cy="225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298700" y="4697090"/>
            <a:ext cx="2355503" cy="5232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Midpoint </a:t>
            </a:r>
            <a:r>
              <a:rPr lang="en-GB" sz="2800" b="1" dirty="0"/>
              <a:t>= 45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2390437" y="5728065"/>
                <a:ext cx="7411126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Class width </a:t>
                </a:r>
                <a:r>
                  <a:rPr lang="en-GB" sz="4800" dirty="0"/>
                  <a:t>=</a:t>
                </a:r>
                <a14:m>
                  <m:oMath xmlns:m="http://schemas.openxmlformats.org/officeDocument/2006/math">
                    <m:r>
                      <a:rPr lang="en-GB" sz="48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70−20=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𝟓𝟎</m:t>
                    </m:r>
                  </m:oMath>
                </a14:m>
                <a:r>
                  <a:rPr lang="en-GB" sz="4800" dirty="0"/>
                  <a:t> </a:t>
                </a:r>
                <a:endParaRPr lang="en-GB" sz="4800" b="1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437" y="5728065"/>
                <a:ext cx="7411126" cy="830997"/>
              </a:xfrm>
              <a:prstGeom prst="rect">
                <a:avLst/>
              </a:prstGeom>
              <a:blipFill>
                <a:blip r:embed="rId4"/>
                <a:stretch>
                  <a:fillRect l="-1743"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01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18409</TotalTime>
  <Words>121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723</cp:revision>
  <dcterms:created xsi:type="dcterms:W3CDTF">2013-02-28T07:36:55Z</dcterms:created>
  <dcterms:modified xsi:type="dcterms:W3CDTF">2023-09-23T07:46:38Z</dcterms:modified>
</cp:coreProperties>
</file>