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67" r:id="rId3"/>
    <p:sldId id="268" r:id="rId4"/>
    <p:sldId id="269" r:id="rId5"/>
    <p:sldId id="270" r:id="rId6"/>
    <p:sldId id="271" r:id="rId7"/>
    <p:sldId id="272" r:id="rId8"/>
    <p:sldId id="273" r:id="rId9"/>
    <p:sldId id="274" r:id="rId10"/>
    <p:sldId id="278" r:id="rId11"/>
    <p:sldId id="275" r:id="rId12"/>
    <p:sldId id="276" r:id="rId13"/>
    <p:sldId id="277" r:id="rId14"/>
    <p:sldId id="259" r:id="rId15"/>
    <p:sldId id="282" r:id="rId16"/>
    <p:sldId id="279" r:id="rId17"/>
    <p:sldId id="280" r:id="rId18"/>
    <p:sldId id="281" r:id="rId19"/>
    <p:sldId id="283" r:id="rId20"/>
    <p:sldId id="284" r:id="rId21"/>
    <p:sldId id="285" r:id="rId22"/>
    <p:sldId id="286" r:id="rId23"/>
    <p:sldId id="287" r:id="rId24"/>
    <p:sldId id="288" r:id="rId25"/>
    <p:sldId id="289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A7A7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838634C-E7E6-476D-819A-77DA15F968DD}" v="192" dt="2023-09-17T16:46:33.72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14" autoAdjust="0"/>
    <p:restoredTop sz="94660"/>
  </p:normalViewPr>
  <p:slideViewPr>
    <p:cSldViewPr snapToGrid="0">
      <p:cViewPr varScale="1">
        <p:scale>
          <a:sx n="87" d="100"/>
          <a:sy n="87" d="100"/>
        </p:scale>
        <p:origin x="60" y="1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E838634C-E7E6-476D-819A-77DA15F968DD}"/>
    <pc:docChg chg="undo custSel addSld delSld modSld sldOrd">
      <pc:chgData name="Stewart Gale" userId="3647ddd2-6040-41ae-a96d-232c23482af8" providerId="ADAL" clId="{E838634C-E7E6-476D-819A-77DA15F968DD}" dt="2023-09-17T16:47:27.846" v="2293" actId="1076"/>
      <pc:docMkLst>
        <pc:docMk/>
      </pc:docMkLst>
      <pc:sldChg chg="del">
        <pc:chgData name="Stewart Gale" userId="3647ddd2-6040-41ae-a96d-232c23482af8" providerId="ADAL" clId="{E838634C-E7E6-476D-819A-77DA15F968DD}" dt="2023-09-17T15:46:44.125" v="861" actId="47"/>
        <pc:sldMkLst>
          <pc:docMk/>
          <pc:sldMk cId="4120235721" sldId="256"/>
        </pc:sldMkLst>
      </pc:sldChg>
      <pc:sldChg chg="addSp modSp mod ord modAnim">
        <pc:chgData name="Stewart Gale" userId="3647ddd2-6040-41ae-a96d-232c23482af8" providerId="ADAL" clId="{E838634C-E7E6-476D-819A-77DA15F968DD}" dt="2023-09-17T16:37:07.561" v="1973"/>
        <pc:sldMkLst>
          <pc:docMk/>
          <pc:sldMk cId="1110494596" sldId="259"/>
        </pc:sldMkLst>
        <pc:spChg chg="add mod">
          <ac:chgData name="Stewart Gale" userId="3647ddd2-6040-41ae-a96d-232c23482af8" providerId="ADAL" clId="{E838634C-E7E6-476D-819A-77DA15F968DD}" dt="2023-09-17T16:15:52.564" v="1341" actId="113"/>
          <ac:spMkLst>
            <pc:docMk/>
            <pc:sldMk cId="1110494596" sldId="259"/>
            <ac:spMk id="2" creationId="{52D93B9F-ABA3-33B5-514D-528A2139A323}"/>
          </ac:spMkLst>
        </pc:spChg>
        <pc:spChg chg="add mod">
          <ac:chgData name="Stewart Gale" userId="3647ddd2-6040-41ae-a96d-232c23482af8" providerId="ADAL" clId="{E838634C-E7E6-476D-819A-77DA15F968DD}" dt="2023-09-17T16:34:50.466" v="1921" actId="1076"/>
          <ac:spMkLst>
            <pc:docMk/>
            <pc:sldMk cId="1110494596" sldId="259"/>
            <ac:spMk id="3" creationId="{B9875845-B0D5-53F5-D6CC-C69C4C40BA70}"/>
          </ac:spMkLst>
        </pc:spChg>
        <pc:spChg chg="add mod">
          <ac:chgData name="Stewart Gale" userId="3647ddd2-6040-41ae-a96d-232c23482af8" providerId="ADAL" clId="{E838634C-E7E6-476D-819A-77DA15F968DD}" dt="2023-09-17T16:35:00.591" v="1924" actId="20577"/>
          <ac:spMkLst>
            <pc:docMk/>
            <pc:sldMk cId="1110494596" sldId="259"/>
            <ac:spMk id="4" creationId="{D7118CE6-20C9-33F6-CD9A-2508BDB31776}"/>
          </ac:spMkLst>
        </pc:spChg>
        <pc:spChg chg="add mod">
          <ac:chgData name="Stewart Gale" userId="3647ddd2-6040-41ae-a96d-232c23482af8" providerId="ADAL" clId="{E838634C-E7E6-476D-819A-77DA15F968DD}" dt="2023-09-17T16:35:19.763" v="1930" actId="1076"/>
          <ac:spMkLst>
            <pc:docMk/>
            <pc:sldMk cId="1110494596" sldId="259"/>
            <ac:spMk id="6" creationId="{9DEF563E-A8EA-39C2-D1F3-78050282B1DE}"/>
          </ac:spMkLst>
        </pc:spChg>
        <pc:spChg chg="add mod">
          <ac:chgData name="Stewart Gale" userId="3647ddd2-6040-41ae-a96d-232c23482af8" providerId="ADAL" clId="{E838634C-E7E6-476D-819A-77DA15F968DD}" dt="2023-09-17T16:35:29.723" v="1933" actId="1076"/>
          <ac:spMkLst>
            <pc:docMk/>
            <pc:sldMk cId="1110494596" sldId="259"/>
            <ac:spMk id="7" creationId="{7D27628F-122A-8996-DE1D-743F0975F7C8}"/>
          </ac:spMkLst>
        </pc:spChg>
        <pc:spChg chg="add mod">
          <ac:chgData name="Stewart Gale" userId="3647ddd2-6040-41ae-a96d-232c23482af8" providerId="ADAL" clId="{E838634C-E7E6-476D-819A-77DA15F968DD}" dt="2023-09-17T16:35:42.909" v="1941" actId="122"/>
          <ac:spMkLst>
            <pc:docMk/>
            <pc:sldMk cId="1110494596" sldId="259"/>
            <ac:spMk id="8" creationId="{72C54DA6-94D6-03AD-7089-63D0C9E98555}"/>
          </ac:spMkLst>
        </pc:spChg>
        <pc:spChg chg="add mod">
          <ac:chgData name="Stewart Gale" userId="3647ddd2-6040-41ae-a96d-232c23482af8" providerId="ADAL" clId="{E838634C-E7E6-476D-819A-77DA15F968DD}" dt="2023-09-17T16:36:53" v="1971" actId="113"/>
          <ac:spMkLst>
            <pc:docMk/>
            <pc:sldMk cId="1110494596" sldId="259"/>
            <ac:spMk id="9" creationId="{0D456B4B-9FC9-484F-085E-D24F13E7A751}"/>
          </ac:spMkLst>
        </pc:spChg>
        <pc:graphicFrameChg chg="mod modGraphic">
          <ac:chgData name="Stewart Gale" userId="3647ddd2-6040-41ae-a96d-232c23482af8" providerId="ADAL" clId="{E838634C-E7E6-476D-819A-77DA15F968DD}" dt="2023-09-17T16:14:18.337" v="1276" actId="14734"/>
          <ac:graphicFrameMkLst>
            <pc:docMk/>
            <pc:sldMk cId="1110494596" sldId="259"/>
            <ac:graphicFrameMk id="5" creationId="{00000000-0000-0000-0000-000000000000}"/>
          </ac:graphicFrameMkLst>
        </pc:graphicFrameChg>
      </pc:sldChg>
      <pc:sldChg chg="addSp delSp modSp del mod">
        <pc:chgData name="Stewart Gale" userId="3647ddd2-6040-41ae-a96d-232c23482af8" providerId="ADAL" clId="{E838634C-E7E6-476D-819A-77DA15F968DD}" dt="2023-09-17T16:08:49.440" v="1218" actId="47"/>
        <pc:sldMkLst>
          <pc:docMk/>
          <pc:sldMk cId="1845853685" sldId="260"/>
        </pc:sldMkLst>
        <pc:picChg chg="add mod">
          <ac:chgData name="Stewart Gale" userId="3647ddd2-6040-41ae-a96d-232c23482af8" providerId="ADAL" clId="{E838634C-E7E6-476D-819A-77DA15F968DD}" dt="2023-09-17T15:46:46.507" v="862" actId="1076"/>
          <ac:picMkLst>
            <pc:docMk/>
            <pc:sldMk cId="1845853685" sldId="260"/>
            <ac:picMk id="3" creationId="{5217E95E-9C0D-43C9-8B29-9FAAAB4B198F}"/>
          </ac:picMkLst>
        </pc:picChg>
        <pc:picChg chg="del mod">
          <ac:chgData name="Stewart Gale" userId="3647ddd2-6040-41ae-a96d-232c23482af8" providerId="ADAL" clId="{E838634C-E7E6-476D-819A-77DA15F968DD}" dt="2021-09-06T05:04:04.533" v="3" actId="21"/>
          <ac:picMkLst>
            <pc:docMk/>
            <pc:sldMk cId="1845853685" sldId="260"/>
            <ac:picMk id="6" creationId="{00000000-0000-0000-0000-000000000000}"/>
          </ac:picMkLst>
        </pc:picChg>
        <pc:picChg chg="add del mod">
          <ac:chgData name="Stewart Gale" userId="3647ddd2-6040-41ae-a96d-232c23482af8" providerId="ADAL" clId="{E838634C-E7E6-476D-819A-77DA15F968DD}" dt="2021-09-20T17:59:03.254" v="16" actId="1076"/>
          <ac:picMkLst>
            <pc:docMk/>
            <pc:sldMk cId="1845853685" sldId="260"/>
            <ac:picMk id="7" creationId="{00000000-0000-0000-0000-000000000000}"/>
          </ac:picMkLst>
        </pc:picChg>
      </pc:sldChg>
      <pc:sldChg chg="del">
        <pc:chgData name="Stewart Gale" userId="3647ddd2-6040-41ae-a96d-232c23482af8" providerId="ADAL" clId="{E838634C-E7E6-476D-819A-77DA15F968DD}" dt="2023-09-17T16:08:55.408" v="1219" actId="47"/>
        <pc:sldMkLst>
          <pc:docMk/>
          <pc:sldMk cId="1933024188" sldId="261"/>
        </pc:sldMkLst>
      </pc:sldChg>
      <pc:sldChg chg="del">
        <pc:chgData name="Stewart Gale" userId="3647ddd2-6040-41ae-a96d-232c23482af8" providerId="ADAL" clId="{E838634C-E7E6-476D-819A-77DA15F968DD}" dt="2023-09-17T16:33:02.375" v="1900" actId="47"/>
        <pc:sldMkLst>
          <pc:docMk/>
          <pc:sldMk cId="822348089" sldId="262"/>
        </pc:sldMkLst>
      </pc:sldChg>
      <pc:sldChg chg="modSp del mod">
        <pc:chgData name="Stewart Gale" userId="3647ddd2-6040-41ae-a96d-232c23482af8" providerId="ADAL" clId="{E838634C-E7E6-476D-819A-77DA15F968DD}" dt="2023-09-17T16:25:58.133" v="1636" actId="47"/>
        <pc:sldMkLst>
          <pc:docMk/>
          <pc:sldMk cId="3185829485" sldId="263"/>
        </pc:sldMkLst>
        <pc:picChg chg="mod">
          <ac:chgData name="Stewart Gale" userId="3647ddd2-6040-41ae-a96d-232c23482af8" providerId="ADAL" clId="{E838634C-E7E6-476D-819A-77DA15F968DD}" dt="2023-09-17T16:16:50.698" v="1342" actId="1076"/>
          <ac:picMkLst>
            <pc:docMk/>
            <pc:sldMk cId="3185829485" sldId="263"/>
            <ac:picMk id="4" creationId="{00000000-0000-0000-0000-000000000000}"/>
          </ac:picMkLst>
        </pc:picChg>
      </pc:sldChg>
      <pc:sldChg chg="del">
        <pc:chgData name="Stewart Gale" userId="3647ddd2-6040-41ae-a96d-232c23482af8" providerId="ADAL" clId="{E838634C-E7E6-476D-819A-77DA15F968DD}" dt="2023-09-17T16:26:51.283" v="1654" actId="47"/>
        <pc:sldMkLst>
          <pc:docMk/>
          <pc:sldMk cId="2719189956" sldId="264"/>
        </pc:sldMkLst>
      </pc:sldChg>
      <pc:sldChg chg="addSp delSp modSp new mod ord">
        <pc:chgData name="Stewart Gale" userId="3647ddd2-6040-41ae-a96d-232c23482af8" providerId="ADAL" clId="{E838634C-E7E6-476D-819A-77DA15F968DD}" dt="2023-09-17T16:33:48.590" v="1904" actId="1076"/>
        <pc:sldMkLst>
          <pc:docMk/>
          <pc:sldMk cId="2076096218" sldId="265"/>
        </pc:sldMkLst>
        <pc:spChg chg="del">
          <ac:chgData name="Stewart Gale" userId="3647ddd2-6040-41ae-a96d-232c23482af8" providerId="ADAL" clId="{E838634C-E7E6-476D-819A-77DA15F968DD}" dt="2023-09-17T15:24:43.308" v="19" actId="478"/>
          <ac:spMkLst>
            <pc:docMk/>
            <pc:sldMk cId="2076096218" sldId="265"/>
            <ac:spMk id="2" creationId="{DDB3A34E-834E-13E7-5260-130A3038DC5F}"/>
          </ac:spMkLst>
        </pc:spChg>
        <pc:spChg chg="del">
          <ac:chgData name="Stewart Gale" userId="3647ddd2-6040-41ae-a96d-232c23482af8" providerId="ADAL" clId="{E838634C-E7E6-476D-819A-77DA15F968DD}" dt="2023-09-17T15:24:43.308" v="19" actId="478"/>
          <ac:spMkLst>
            <pc:docMk/>
            <pc:sldMk cId="2076096218" sldId="265"/>
            <ac:spMk id="3" creationId="{E0A50F4D-6660-E118-4078-89B6B9BE48E0}"/>
          </ac:spMkLst>
        </pc:spChg>
        <pc:spChg chg="add mod">
          <ac:chgData name="Stewart Gale" userId="3647ddd2-6040-41ae-a96d-232c23482af8" providerId="ADAL" clId="{E838634C-E7E6-476D-819A-77DA15F968DD}" dt="2023-09-17T16:33:48.590" v="1904" actId="1076"/>
          <ac:spMkLst>
            <pc:docMk/>
            <pc:sldMk cId="2076096218" sldId="265"/>
            <ac:spMk id="5" creationId="{6CE5D4EB-89DE-FEDC-D944-23DAA0F36025}"/>
          </ac:spMkLst>
        </pc:spChg>
      </pc:sldChg>
      <pc:sldChg chg="addSp delSp modSp new del mod">
        <pc:chgData name="Stewart Gale" userId="3647ddd2-6040-41ae-a96d-232c23482af8" providerId="ADAL" clId="{E838634C-E7E6-476D-819A-77DA15F968DD}" dt="2021-09-20T17:59:06.712" v="17" actId="47"/>
        <pc:sldMkLst>
          <pc:docMk/>
          <pc:sldMk cId="3262081613" sldId="265"/>
        </pc:sldMkLst>
        <pc:spChg chg="del">
          <ac:chgData name="Stewart Gale" userId="3647ddd2-6040-41ae-a96d-232c23482af8" providerId="ADAL" clId="{E838634C-E7E6-476D-819A-77DA15F968DD}" dt="2021-09-06T05:04:01.917" v="2" actId="478"/>
          <ac:spMkLst>
            <pc:docMk/>
            <pc:sldMk cId="3262081613" sldId="265"/>
            <ac:spMk id="2" creationId="{72C40DA7-1144-422D-B19D-6E24E9071156}"/>
          </ac:spMkLst>
        </pc:spChg>
        <pc:spChg chg="del">
          <ac:chgData name="Stewart Gale" userId="3647ddd2-6040-41ae-a96d-232c23482af8" providerId="ADAL" clId="{E838634C-E7E6-476D-819A-77DA15F968DD}" dt="2021-09-06T05:04:01.917" v="2" actId="478"/>
          <ac:spMkLst>
            <pc:docMk/>
            <pc:sldMk cId="3262081613" sldId="265"/>
            <ac:spMk id="3" creationId="{3733F7D3-AE67-44B2-A912-B74AB0E022DC}"/>
          </ac:spMkLst>
        </pc:spChg>
        <pc:picChg chg="add del mod">
          <ac:chgData name="Stewart Gale" userId="3647ddd2-6040-41ae-a96d-232c23482af8" providerId="ADAL" clId="{E838634C-E7E6-476D-819A-77DA15F968DD}" dt="2021-09-20T17:58:48.810" v="10" actId="21"/>
          <ac:picMkLst>
            <pc:docMk/>
            <pc:sldMk cId="3262081613" sldId="265"/>
            <ac:picMk id="4" creationId="{79823933-D0A4-47EF-A133-7F13243B04BD}"/>
          </ac:picMkLst>
        </pc:picChg>
      </pc:sldChg>
      <pc:sldChg chg="delSp modSp add del mod">
        <pc:chgData name="Stewart Gale" userId="3647ddd2-6040-41ae-a96d-232c23482af8" providerId="ADAL" clId="{E838634C-E7E6-476D-819A-77DA15F968DD}" dt="2023-09-17T15:46:57.669" v="864" actId="47"/>
        <pc:sldMkLst>
          <pc:docMk/>
          <pc:sldMk cId="3238559902" sldId="266"/>
        </pc:sldMkLst>
        <pc:graphicFrameChg chg="del mod modGraphic">
          <ac:chgData name="Stewart Gale" userId="3647ddd2-6040-41ae-a96d-232c23482af8" providerId="ADAL" clId="{E838634C-E7E6-476D-819A-77DA15F968DD}" dt="2023-09-17T15:45:55.785" v="860" actId="478"/>
          <ac:graphicFrameMkLst>
            <pc:docMk/>
            <pc:sldMk cId="3238559902" sldId="266"/>
            <ac:graphicFrameMk id="5" creationId="{00000000-0000-0000-0000-000000000000}"/>
          </ac:graphicFrameMkLst>
        </pc:graphicFrameChg>
      </pc:sldChg>
      <pc:sldChg chg="addSp delSp modSp new mod">
        <pc:chgData name="Stewart Gale" userId="3647ddd2-6040-41ae-a96d-232c23482af8" providerId="ADAL" clId="{E838634C-E7E6-476D-819A-77DA15F968DD}" dt="2023-09-17T15:33:40.986" v="309" actId="1076"/>
        <pc:sldMkLst>
          <pc:docMk/>
          <pc:sldMk cId="748613443" sldId="267"/>
        </pc:sldMkLst>
        <pc:spChg chg="del">
          <ac:chgData name="Stewart Gale" userId="3647ddd2-6040-41ae-a96d-232c23482af8" providerId="ADAL" clId="{E838634C-E7E6-476D-819A-77DA15F968DD}" dt="2023-09-17T15:26:59.104" v="80" actId="478"/>
          <ac:spMkLst>
            <pc:docMk/>
            <pc:sldMk cId="748613443" sldId="267"/>
            <ac:spMk id="2" creationId="{7F204371-B031-1ECF-A312-BE54D5A6CEDF}"/>
          </ac:spMkLst>
        </pc:spChg>
        <pc:spChg chg="del">
          <ac:chgData name="Stewart Gale" userId="3647ddd2-6040-41ae-a96d-232c23482af8" providerId="ADAL" clId="{E838634C-E7E6-476D-819A-77DA15F968DD}" dt="2023-09-17T15:26:59.104" v="80" actId="478"/>
          <ac:spMkLst>
            <pc:docMk/>
            <pc:sldMk cId="748613443" sldId="267"/>
            <ac:spMk id="3" creationId="{C9C6A3FF-0187-8EAD-735C-5934F1E7A996}"/>
          </ac:spMkLst>
        </pc:spChg>
        <pc:spChg chg="add del mod">
          <ac:chgData name="Stewart Gale" userId="3647ddd2-6040-41ae-a96d-232c23482af8" providerId="ADAL" clId="{E838634C-E7E6-476D-819A-77DA15F968DD}" dt="2023-09-17T15:29:49.294" v="114" actId="478"/>
          <ac:spMkLst>
            <pc:docMk/>
            <pc:sldMk cId="748613443" sldId="267"/>
            <ac:spMk id="5" creationId="{28496B2D-1D15-E47B-07E7-A1640724C533}"/>
          </ac:spMkLst>
        </pc:spChg>
        <pc:spChg chg="add mod">
          <ac:chgData name="Stewart Gale" userId="3647ddd2-6040-41ae-a96d-232c23482af8" providerId="ADAL" clId="{E838634C-E7E6-476D-819A-77DA15F968DD}" dt="2023-09-17T15:33:40.986" v="309" actId="1076"/>
          <ac:spMkLst>
            <pc:docMk/>
            <pc:sldMk cId="748613443" sldId="267"/>
            <ac:spMk id="7" creationId="{511CEDA5-7E1A-2091-C4E3-F57B86B513A8}"/>
          </ac:spMkLst>
        </pc:spChg>
        <pc:spChg chg="add mod">
          <ac:chgData name="Stewart Gale" userId="3647ddd2-6040-41ae-a96d-232c23482af8" providerId="ADAL" clId="{E838634C-E7E6-476D-819A-77DA15F968DD}" dt="2023-09-17T15:33:38.358" v="308" actId="1076"/>
          <ac:spMkLst>
            <pc:docMk/>
            <pc:sldMk cId="748613443" sldId="267"/>
            <ac:spMk id="8" creationId="{F43EDB1E-47F2-AFE3-0CD8-CA3583D4F5C2}"/>
          </ac:spMkLst>
        </pc:spChg>
        <pc:graphicFrameChg chg="add mod modGraphic">
          <ac:chgData name="Stewart Gale" userId="3647ddd2-6040-41ae-a96d-232c23482af8" providerId="ADAL" clId="{E838634C-E7E6-476D-819A-77DA15F968DD}" dt="2023-09-17T15:33:35.290" v="307" actId="1037"/>
          <ac:graphicFrameMkLst>
            <pc:docMk/>
            <pc:sldMk cId="748613443" sldId="267"/>
            <ac:graphicFrameMk id="4" creationId="{ECCF6C2B-643E-D1B3-F1B3-7880D31FF1CA}"/>
          </ac:graphicFrameMkLst>
        </pc:graphicFrameChg>
        <pc:graphicFrameChg chg="add mod modGraphic">
          <ac:chgData name="Stewart Gale" userId="3647ddd2-6040-41ae-a96d-232c23482af8" providerId="ADAL" clId="{E838634C-E7E6-476D-819A-77DA15F968DD}" dt="2023-09-17T15:31:59.924" v="179" actId="1076"/>
          <ac:graphicFrameMkLst>
            <pc:docMk/>
            <pc:sldMk cId="748613443" sldId="267"/>
            <ac:graphicFrameMk id="6" creationId="{590B7CB3-A492-4876-835B-A42090E881B7}"/>
          </ac:graphicFrameMkLst>
        </pc:graphicFrameChg>
      </pc:sldChg>
      <pc:sldChg chg="addSp delSp modSp add mod">
        <pc:chgData name="Stewart Gale" userId="3647ddd2-6040-41ae-a96d-232c23482af8" providerId="ADAL" clId="{E838634C-E7E6-476D-819A-77DA15F968DD}" dt="2023-09-17T15:35:39.134" v="368" actId="1076"/>
        <pc:sldMkLst>
          <pc:docMk/>
          <pc:sldMk cId="1641022032" sldId="268"/>
        </pc:sldMkLst>
        <pc:spChg chg="add mod">
          <ac:chgData name="Stewart Gale" userId="3647ddd2-6040-41ae-a96d-232c23482af8" providerId="ADAL" clId="{E838634C-E7E6-476D-819A-77DA15F968DD}" dt="2023-09-17T15:35:33.992" v="365" actId="1076"/>
          <ac:spMkLst>
            <pc:docMk/>
            <pc:sldMk cId="1641022032" sldId="268"/>
            <ac:spMk id="2" creationId="{3B68554D-95AA-EF4B-F649-516F22D9AD24}"/>
          </ac:spMkLst>
        </pc:spChg>
        <pc:spChg chg="add mod">
          <ac:chgData name="Stewart Gale" userId="3647ddd2-6040-41ae-a96d-232c23482af8" providerId="ADAL" clId="{E838634C-E7E6-476D-819A-77DA15F968DD}" dt="2023-09-17T15:35:39.134" v="368" actId="1076"/>
          <ac:spMkLst>
            <pc:docMk/>
            <pc:sldMk cId="1641022032" sldId="268"/>
            <ac:spMk id="3" creationId="{9DAB2084-C163-6E6B-6726-8769F8ECAF1E}"/>
          </ac:spMkLst>
        </pc:spChg>
        <pc:spChg chg="del">
          <ac:chgData name="Stewart Gale" userId="3647ddd2-6040-41ae-a96d-232c23482af8" providerId="ADAL" clId="{E838634C-E7E6-476D-819A-77DA15F968DD}" dt="2023-09-17T15:34:05.032" v="311" actId="478"/>
          <ac:spMkLst>
            <pc:docMk/>
            <pc:sldMk cId="1641022032" sldId="268"/>
            <ac:spMk id="7" creationId="{511CEDA5-7E1A-2091-C4E3-F57B86B513A8}"/>
          </ac:spMkLst>
        </pc:spChg>
        <pc:spChg chg="mod">
          <ac:chgData name="Stewart Gale" userId="3647ddd2-6040-41ae-a96d-232c23482af8" providerId="ADAL" clId="{E838634C-E7E6-476D-819A-77DA15F968DD}" dt="2023-09-17T15:35:33.992" v="365" actId="1076"/>
          <ac:spMkLst>
            <pc:docMk/>
            <pc:sldMk cId="1641022032" sldId="268"/>
            <ac:spMk id="8" creationId="{F43EDB1E-47F2-AFE3-0CD8-CA3583D4F5C2}"/>
          </ac:spMkLst>
        </pc:spChg>
        <pc:graphicFrameChg chg="mod">
          <ac:chgData name="Stewart Gale" userId="3647ddd2-6040-41ae-a96d-232c23482af8" providerId="ADAL" clId="{E838634C-E7E6-476D-819A-77DA15F968DD}" dt="2023-09-17T15:35:33.992" v="365" actId="1076"/>
          <ac:graphicFrameMkLst>
            <pc:docMk/>
            <pc:sldMk cId="1641022032" sldId="268"/>
            <ac:graphicFrameMk id="6" creationId="{590B7CB3-A492-4876-835B-A42090E881B7}"/>
          </ac:graphicFrameMkLst>
        </pc:graphicFrameChg>
      </pc:sldChg>
      <pc:sldChg chg="addSp delSp modSp new mod">
        <pc:chgData name="Stewart Gale" userId="3647ddd2-6040-41ae-a96d-232c23482af8" providerId="ADAL" clId="{E838634C-E7E6-476D-819A-77DA15F968DD}" dt="2023-09-17T15:38:47.791" v="610" actId="20577"/>
        <pc:sldMkLst>
          <pc:docMk/>
          <pc:sldMk cId="762291464" sldId="269"/>
        </pc:sldMkLst>
        <pc:spChg chg="del">
          <ac:chgData name="Stewart Gale" userId="3647ddd2-6040-41ae-a96d-232c23482af8" providerId="ADAL" clId="{E838634C-E7E6-476D-819A-77DA15F968DD}" dt="2023-09-17T15:36:00.395" v="370" actId="478"/>
          <ac:spMkLst>
            <pc:docMk/>
            <pc:sldMk cId="762291464" sldId="269"/>
            <ac:spMk id="2" creationId="{DBF55739-8C33-8731-2215-B951DD0D8B54}"/>
          </ac:spMkLst>
        </pc:spChg>
        <pc:spChg chg="del">
          <ac:chgData name="Stewart Gale" userId="3647ddd2-6040-41ae-a96d-232c23482af8" providerId="ADAL" clId="{E838634C-E7E6-476D-819A-77DA15F968DD}" dt="2023-09-17T15:36:00.395" v="370" actId="478"/>
          <ac:spMkLst>
            <pc:docMk/>
            <pc:sldMk cId="762291464" sldId="269"/>
            <ac:spMk id="3" creationId="{8D378574-B4F5-DBC4-D2F6-C404E92D02CE}"/>
          </ac:spMkLst>
        </pc:spChg>
        <pc:spChg chg="add mod">
          <ac:chgData name="Stewart Gale" userId="3647ddd2-6040-41ae-a96d-232c23482af8" providerId="ADAL" clId="{E838634C-E7E6-476D-819A-77DA15F968DD}" dt="2023-09-17T15:38:28.607" v="554" actId="20577"/>
          <ac:spMkLst>
            <pc:docMk/>
            <pc:sldMk cId="762291464" sldId="269"/>
            <ac:spMk id="4" creationId="{1C1B5EEE-5932-5677-9525-EBDC517FC4FA}"/>
          </ac:spMkLst>
        </pc:spChg>
        <pc:spChg chg="add mod">
          <ac:chgData name="Stewart Gale" userId="3647ddd2-6040-41ae-a96d-232c23482af8" providerId="ADAL" clId="{E838634C-E7E6-476D-819A-77DA15F968DD}" dt="2023-09-17T15:38:06.288" v="538" actId="20577"/>
          <ac:spMkLst>
            <pc:docMk/>
            <pc:sldMk cId="762291464" sldId="269"/>
            <ac:spMk id="5" creationId="{A7708FEA-5F0B-67F4-B343-E5AE21834846}"/>
          </ac:spMkLst>
        </pc:spChg>
        <pc:spChg chg="add mod">
          <ac:chgData name="Stewart Gale" userId="3647ddd2-6040-41ae-a96d-232c23482af8" providerId="ADAL" clId="{E838634C-E7E6-476D-819A-77DA15F968DD}" dt="2023-09-17T15:38:47.791" v="610" actId="20577"/>
          <ac:spMkLst>
            <pc:docMk/>
            <pc:sldMk cId="762291464" sldId="269"/>
            <ac:spMk id="6" creationId="{E411094C-4E06-A85B-0805-BE85267B7E8F}"/>
          </ac:spMkLst>
        </pc:spChg>
      </pc:sldChg>
      <pc:sldChg chg="addSp delSp modSp add mod">
        <pc:chgData name="Stewart Gale" userId="3647ddd2-6040-41ae-a96d-232c23482af8" providerId="ADAL" clId="{E838634C-E7E6-476D-819A-77DA15F968DD}" dt="2023-09-17T15:45:21.393" v="857" actId="207"/>
        <pc:sldMkLst>
          <pc:docMk/>
          <pc:sldMk cId="439697032" sldId="270"/>
        </pc:sldMkLst>
        <pc:spChg chg="add del mod">
          <ac:chgData name="Stewart Gale" userId="3647ddd2-6040-41ae-a96d-232c23482af8" providerId="ADAL" clId="{E838634C-E7E6-476D-819A-77DA15F968DD}" dt="2023-09-17T15:40:16.181" v="673" actId="478"/>
          <ac:spMkLst>
            <pc:docMk/>
            <pc:sldMk cId="439697032" sldId="270"/>
            <ac:spMk id="2" creationId="{B930C8F5-07D3-2E25-E1B5-31F5EC68632D}"/>
          </ac:spMkLst>
        </pc:spChg>
        <pc:spChg chg="add del mod">
          <ac:chgData name="Stewart Gale" userId="3647ddd2-6040-41ae-a96d-232c23482af8" providerId="ADAL" clId="{E838634C-E7E6-476D-819A-77DA15F968DD}" dt="2023-09-17T15:40:28.138" v="676"/>
          <ac:spMkLst>
            <pc:docMk/>
            <pc:sldMk cId="439697032" sldId="270"/>
            <ac:spMk id="3" creationId="{EEFF87DA-70FE-D93A-DB66-1D6B65D37D7C}"/>
          </ac:spMkLst>
        </pc:spChg>
        <pc:spChg chg="mod">
          <ac:chgData name="Stewart Gale" userId="3647ddd2-6040-41ae-a96d-232c23482af8" providerId="ADAL" clId="{E838634C-E7E6-476D-819A-77DA15F968DD}" dt="2023-09-17T15:42:14.862" v="734" actId="20577"/>
          <ac:spMkLst>
            <pc:docMk/>
            <pc:sldMk cId="439697032" sldId="270"/>
            <ac:spMk id="4" creationId="{1C1B5EEE-5932-5677-9525-EBDC517FC4FA}"/>
          </ac:spMkLst>
        </pc:spChg>
        <pc:spChg chg="del">
          <ac:chgData name="Stewart Gale" userId="3647ddd2-6040-41ae-a96d-232c23482af8" providerId="ADAL" clId="{E838634C-E7E6-476D-819A-77DA15F968DD}" dt="2023-09-17T15:39:29.583" v="638" actId="478"/>
          <ac:spMkLst>
            <pc:docMk/>
            <pc:sldMk cId="439697032" sldId="270"/>
            <ac:spMk id="5" creationId="{A7708FEA-5F0B-67F4-B343-E5AE21834846}"/>
          </ac:spMkLst>
        </pc:spChg>
        <pc:spChg chg="del">
          <ac:chgData name="Stewart Gale" userId="3647ddd2-6040-41ae-a96d-232c23482af8" providerId="ADAL" clId="{E838634C-E7E6-476D-819A-77DA15F968DD}" dt="2023-09-17T15:39:31.792" v="639" actId="478"/>
          <ac:spMkLst>
            <pc:docMk/>
            <pc:sldMk cId="439697032" sldId="270"/>
            <ac:spMk id="6" creationId="{E411094C-4E06-A85B-0805-BE85267B7E8F}"/>
          </ac:spMkLst>
        </pc:spChg>
        <pc:spChg chg="add mod">
          <ac:chgData name="Stewart Gale" userId="3647ddd2-6040-41ae-a96d-232c23482af8" providerId="ADAL" clId="{E838634C-E7E6-476D-819A-77DA15F968DD}" dt="2023-09-17T15:41:29.166" v="702" actId="1076"/>
          <ac:spMkLst>
            <pc:docMk/>
            <pc:sldMk cId="439697032" sldId="270"/>
            <ac:spMk id="7" creationId="{9C605AEB-060D-E727-8B80-13B98B14F8C6}"/>
          </ac:spMkLst>
        </pc:spChg>
        <pc:spChg chg="add mod">
          <ac:chgData name="Stewart Gale" userId="3647ddd2-6040-41ae-a96d-232c23482af8" providerId="ADAL" clId="{E838634C-E7E6-476D-819A-77DA15F968DD}" dt="2023-09-17T15:44:28.019" v="847" actId="1035"/>
          <ac:spMkLst>
            <pc:docMk/>
            <pc:sldMk cId="439697032" sldId="270"/>
            <ac:spMk id="8" creationId="{B2CC9A8D-ECC2-1C17-37EC-E1404B540024}"/>
          </ac:spMkLst>
        </pc:spChg>
        <pc:spChg chg="add mod">
          <ac:chgData name="Stewart Gale" userId="3647ddd2-6040-41ae-a96d-232c23482af8" providerId="ADAL" clId="{E838634C-E7E6-476D-819A-77DA15F968DD}" dt="2023-09-17T15:44:28.019" v="847" actId="1035"/>
          <ac:spMkLst>
            <pc:docMk/>
            <pc:sldMk cId="439697032" sldId="270"/>
            <ac:spMk id="9" creationId="{7EEA11F9-8589-1F51-630E-DBA31A910D73}"/>
          </ac:spMkLst>
        </pc:spChg>
        <pc:spChg chg="add mod">
          <ac:chgData name="Stewart Gale" userId="3647ddd2-6040-41ae-a96d-232c23482af8" providerId="ADAL" clId="{E838634C-E7E6-476D-819A-77DA15F968DD}" dt="2023-09-17T15:44:28.019" v="847" actId="1035"/>
          <ac:spMkLst>
            <pc:docMk/>
            <pc:sldMk cId="439697032" sldId="270"/>
            <ac:spMk id="10" creationId="{928C7BE8-79B2-C155-5061-495FA2C48739}"/>
          </ac:spMkLst>
        </pc:spChg>
        <pc:spChg chg="add mod">
          <ac:chgData name="Stewart Gale" userId="3647ddd2-6040-41ae-a96d-232c23482af8" providerId="ADAL" clId="{E838634C-E7E6-476D-819A-77DA15F968DD}" dt="2023-09-17T15:44:28.019" v="847" actId="1035"/>
          <ac:spMkLst>
            <pc:docMk/>
            <pc:sldMk cId="439697032" sldId="270"/>
            <ac:spMk id="11" creationId="{9B4BDFD7-7822-72AA-C50A-C4A7B4666FFA}"/>
          </ac:spMkLst>
        </pc:spChg>
        <pc:spChg chg="add mod">
          <ac:chgData name="Stewart Gale" userId="3647ddd2-6040-41ae-a96d-232c23482af8" providerId="ADAL" clId="{E838634C-E7E6-476D-819A-77DA15F968DD}" dt="2023-09-17T15:45:21.393" v="857" actId="207"/>
          <ac:spMkLst>
            <pc:docMk/>
            <pc:sldMk cId="439697032" sldId="270"/>
            <ac:spMk id="12" creationId="{E73EF314-7896-0565-082C-CA787003697A}"/>
          </ac:spMkLst>
        </pc:spChg>
      </pc:sldChg>
      <pc:sldChg chg="addSp delSp modSp add mod">
        <pc:chgData name="Stewart Gale" userId="3647ddd2-6040-41ae-a96d-232c23482af8" providerId="ADAL" clId="{E838634C-E7E6-476D-819A-77DA15F968DD}" dt="2023-09-17T15:57:26.187" v="1156" actId="20577"/>
        <pc:sldMkLst>
          <pc:docMk/>
          <pc:sldMk cId="1643188312" sldId="271"/>
        </pc:sldMkLst>
        <pc:spChg chg="add mod">
          <ac:chgData name="Stewart Gale" userId="3647ddd2-6040-41ae-a96d-232c23482af8" providerId="ADAL" clId="{E838634C-E7E6-476D-819A-77DA15F968DD}" dt="2023-09-17T15:48:18.996" v="915" actId="1076"/>
          <ac:spMkLst>
            <pc:docMk/>
            <pc:sldMk cId="1643188312" sldId="271"/>
            <ac:spMk id="2" creationId="{E8354F7A-A6D2-FCB4-F727-08B26A8F2261}"/>
          </ac:spMkLst>
        </pc:spChg>
        <pc:spChg chg="add mod">
          <ac:chgData name="Stewart Gale" userId="3647ddd2-6040-41ae-a96d-232c23482af8" providerId="ADAL" clId="{E838634C-E7E6-476D-819A-77DA15F968DD}" dt="2023-09-17T15:57:26.187" v="1156" actId="20577"/>
          <ac:spMkLst>
            <pc:docMk/>
            <pc:sldMk cId="1643188312" sldId="271"/>
            <ac:spMk id="3" creationId="{421965CF-33A2-854C-F773-682079FA0C70}"/>
          </ac:spMkLst>
        </pc:spChg>
        <pc:spChg chg="del">
          <ac:chgData name="Stewart Gale" userId="3647ddd2-6040-41ae-a96d-232c23482af8" providerId="ADAL" clId="{E838634C-E7E6-476D-819A-77DA15F968DD}" dt="2023-09-17T15:47:02.267" v="865" actId="478"/>
          <ac:spMkLst>
            <pc:docMk/>
            <pc:sldMk cId="1643188312" sldId="271"/>
            <ac:spMk id="7" creationId="{511CEDA5-7E1A-2091-C4E3-F57B86B513A8}"/>
          </ac:spMkLst>
        </pc:spChg>
        <pc:spChg chg="del">
          <ac:chgData name="Stewart Gale" userId="3647ddd2-6040-41ae-a96d-232c23482af8" providerId="ADAL" clId="{E838634C-E7E6-476D-819A-77DA15F968DD}" dt="2023-09-17T15:47:26.371" v="874" actId="478"/>
          <ac:spMkLst>
            <pc:docMk/>
            <pc:sldMk cId="1643188312" sldId="271"/>
            <ac:spMk id="8" creationId="{F43EDB1E-47F2-AFE3-0CD8-CA3583D4F5C2}"/>
          </ac:spMkLst>
        </pc:spChg>
        <pc:graphicFrameChg chg="mod modGraphic">
          <ac:chgData name="Stewart Gale" userId="3647ddd2-6040-41ae-a96d-232c23482af8" providerId="ADAL" clId="{E838634C-E7E6-476D-819A-77DA15F968DD}" dt="2023-09-17T15:49:18.521" v="948" actId="1076"/>
          <ac:graphicFrameMkLst>
            <pc:docMk/>
            <pc:sldMk cId="1643188312" sldId="271"/>
            <ac:graphicFrameMk id="6" creationId="{590B7CB3-A492-4876-835B-A42090E881B7}"/>
          </ac:graphicFrameMkLst>
        </pc:graphicFrameChg>
      </pc:sldChg>
      <pc:sldChg chg="modSp add mod">
        <pc:chgData name="Stewart Gale" userId="3647ddd2-6040-41ae-a96d-232c23482af8" providerId="ADAL" clId="{E838634C-E7E6-476D-819A-77DA15F968DD}" dt="2023-09-17T15:57:38.267" v="1159" actId="20577"/>
        <pc:sldMkLst>
          <pc:docMk/>
          <pc:sldMk cId="1299656661" sldId="272"/>
        </pc:sldMkLst>
        <pc:spChg chg="mod">
          <ac:chgData name="Stewart Gale" userId="3647ddd2-6040-41ae-a96d-232c23482af8" providerId="ADAL" clId="{E838634C-E7E6-476D-819A-77DA15F968DD}" dt="2023-09-17T15:51:51.164" v="1054" actId="1076"/>
          <ac:spMkLst>
            <pc:docMk/>
            <pc:sldMk cId="1299656661" sldId="272"/>
            <ac:spMk id="2" creationId="{E8354F7A-A6D2-FCB4-F727-08B26A8F2261}"/>
          </ac:spMkLst>
        </pc:spChg>
        <pc:spChg chg="mod">
          <ac:chgData name="Stewart Gale" userId="3647ddd2-6040-41ae-a96d-232c23482af8" providerId="ADAL" clId="{E838634C-E7E6-476D-819A-77DA15F968DD}" dt="2023-09-17T15:57:38.267" v="1159" actId="20577"/>
          <ac:spMkLst>
            <pc:docMk/>
            <pc:sldMk cId="1299656661" sldId="272"/>
            <ac:spMk id="3" creationId="{421965CF-33A2-854C-F773-682079FA0C70}"/>
          </ac:spMkLst>
        </pc:spChg>
        <pc:graphicFrameChg chg="mod">
          <ac:chgData name="Stewart Gale" userId="3647ddd2-6040-41ae-a96d-232c23482af8" providerId="ADAL" clId="{E838634C-E7E6-476D-819A-77DA15F968DD}" dt="2023-09-17T15:51:55.158" v="1055" actId="1076"/>
          <ac:graphicFrameMkLst>
            <pc:docMk/>
            <pc:sldMk cId="1299656661" sldId="272"/>
            <ac:graphicFrameMk id="6" creationId="{590B7CB3-A492-4876-835B-A42090E881B7}"/>
          </ac:graphicFrameMkLst>
        </pc:graphicFrameChg>
      </pc:sldChg>
      <pc:sldChg chg="modSp add mod ord">
        <pc:chgData name="Stewart Gale" userId="3647ddd2-6040-41ae-a96d-232c23482af8" providerId="ADAL" clId="{E838634C-E7E6-476D-819A-77DA15F968DD}" dt="2023-09-17T16:12:28.661" v="1263"/>
        <pc:sldMkLst>
          <pc:docMk/>
          <pc:sldMk cId="3387631203" sldId="273"/>
        </pc:sldMkLst>
        <pc:spChg chg="mod">
          <ac:chgData name="Stewart Gale" userId="3647ddd2-6040-41ae-a96d-232c23482af8" providerId="ADAL" clId="{E838634C-E7E6-476D-819A-77DA15F968DD}" dt="2023-09-17T15:54:47.251" v="1100" actId="1076"/>
          <ac:spMkLst>
            <pc:docMk/>
            <pc:sldMk cId="3387631203" sldId="273"/>
            <ac:spMk id="2" creationId="{E8354F7A-A6D2-FCB4-F727-08B26A8F2261}"/>
          </ac:spMkLst>
        </pc:spChg>
        <pc:spChg chg="mod">
          <ac:chgData name="Stewart Gale" userId="3647ddd2-6040-41ae-a96d-232c23482af8" providerId="ADAL" clId="{E838634C-E7E6-476D-819A-77DA15F968DD}" dt="2023-09-17T15:54:53.215" v="1102" actId="1076"/>
          <ac:spMkLst>
            <pc:docMk/>
            <pc:sldMk cId="3387631203" sldId="273"/>
            <ac:spMk id="3" creationId="{421965CF-33A2-854C-F773-682079FA0C70}"/>
          </ac:spMkLst>
        </pc:spChg>
        <pc:graphicFrameChg chg="mod modGraphic">
          <ac:chgData name="Stewart Gale" userId="3647ddd2-6040-41ae-a96d-232c23482af8" providerId="ADAL" clId="{E838634C-E7E6-476D-819A-77DA15F968DD}" dt="2023-09-17T16:08:41.230" v="1217" actId="113"/>
          <ac:graphicFrameMkLst>
            <pc:docMk/>
            <pc:sldMk cId="3387631203" sldId="273"/>
            <ac:graphicFrameMk id="6" creationId="{590B7CB3-A492-4876-835B-A42090E881B7}"/>
          </ac:graphicFrameMkLst>
        </pc:graphicFrameChg>
      </pc:sldChg>
      <pc:sldChg chg="addSp delSp modSp add mod ord">
        <pc:chgData name="Stewart Gale" userId="3647ddd2-6040-41ae-a96d-232c23482af8" providerId="ADAL" clId="{E838634C-E7E6-476D-819A-77DA15F968DD}" dt="2023-09-17T16:12:16.708" v="1261"/>
        <pc:sldMkLst>
          <pc:docMk/>
          <pc:sldMk cId="3903248137" sldId="274"/>
        </pc:sldMkLst>
        <pc:spChg chg="mod">
          <ac:chgData name="Stewart Gale" userId="3647ddd2-6040-41ae-a96d-232c23482af8" providerId="ADAL" clId="{E838634C-E7E6-476D-819A-77DA15F968DD}" dt="2023-09-17T15:57:46.418" v="1160"/>
          <ac:spMkLst>
            <pc:docMk/>
            <pc:sldMk cId="3903248137" sldId="274"/>
            <ac:spMk id="3" creationId="{421965CF-33A2-854C-F773-682079FA0C70}"/>
          </ac:spMkLst>
        </pc:spChg>
        <pc:graphicFrameChg chg="add mod modGraphic">
          <ac:chgData name="Stewart Gale" userId="3647ddd2-6040-41ae-a96d-232c23482af8" providerId="ADAL" clId="{E838634C-E7E6-476D-819A-77DA15F968DD}" dt="2023-09-17T16:06:43.937" v="1169" actId="14100"/>
          <ac:graphicFrameMkLst>
            <pc:docMk/>
            <pc:sldMk cId="3903248137" sldId="274"/>
            <ac:graphicFrameMk id="5" creationId="{AF0A5515-95BE-AE56-9338-FD5D4DF06818}"/>
          </ac:graphicFrameMkLst>
        </pc:graphicFrameChg>
        <pc:graphicFrameChg chg="del">
          <ac:chgData name="Stewart Gale" userId="3647ddd2-6040-41ae-a96d-232c23482af8" providerId="ADAL" clId="{E838634C-E7E6-476D-819A-77DA15F968DD}" dt="2023-09-17T15:55:37.929" v="1104" actId="478"/>
          <ac:graphicFrameMkLst>
            <pc:docMk/>
            <pc:sldMk cId="3903248137" sldId="274"/>
            <ac:graphicFrameMk id="6" creationId="{590B7CB3-A492-4876-835B-A42090E881B7}"/>
          </ac:graphicFrameMkLst>
        </pc:graphicFrameChg>
      </pc:sldChg>
      <pc:sldChg chg="addSp delSp modSp add mod">
        <pc:chgData name="Stewart Gale" userId="3647ddd2-6040-41ae-a96d-232c23482af8" providerId="ADAL" clId="{E838634C-E7E6-476D-819A-77DA15F968DD}" dt="2023-09-17T16:08:36.455" v="1216" actId="113"/>
        <pc:sldMkLst>
          <pc:docMk/>
          <pc:sldMk cId="2062724677" sldId="275"/>
        </pc:sldMkLst>
        <pc:graphicFrameChg chg="add mod modGraphic">
          <ac:chgData name="Stewart Gale" userId="3647ddd2-6040-41ae-a96d-232c23482af8" providerId="ADAL" clId="{E838634C-E7E6-476D-819A-77DA15F968DD}" dt="2023-09-17T16:08:36.455" v="1216" actId="113"/>
          <ac:graphicFrameMkLst>
            <pc:docMk/>
            <pc:sldMk cId="2062724677" sldId="275"/>
            <ac:graphicFrameMk id="5" creationId="{446F90FC-1DC0-A99D-39DC-3CB2D8D09AF8}"/>
          </ac:graphicFrameMkLst>
        </pc:graphicFrameChg>
        <pc:graphicFrameChg chg="del">
          <ac:chgData name="Stewart Gale" userId="3647ddd2-6040-41ae-a96d-232c23482af8" providerId="ADAL" clId="{E838634C-E7E6-476D-819A-77DA15F968DD}" dt="2023-09-17T16:05:58.208" v="1162" actId="478"/>
          <ac:graphicFrameMkLst>
            <pc:docMk/>
            <pc:sldMk cId="2062724677" sldId="275"/>
            <ac:graphicFrameMk id="6" creationId="{590B7CB3-A492-4876-835B-A42090E881B7}"/>
          </ac:graphicFrameMkLst>
        </pc:graphicFrameChg>
      </pc:sldChg>
      <pc:sldChg chg="addSp delSp modSp add mod">
        <pc:chgData name="Stewart Gale" userId="3647ddd2-6040-41ae-a96d-232c23482af8" providerId="ADAL" clId="{E838634C-E7E6-476D-819A-77DA15F968DD}" dt="2023-09-17T16:08:31.702" v="1215" actId="113"/>
        <pc:sldMkLst>
          <pc:docMk/>
          <pc:sldMk cId="1539669157" sldId="276"/>
        </pc:sldMkLst>
        <pc:spChg chg="mod">
          <ac:chgData name="Stewart Gale" userId="3647ddd2-6040-41ae-a96d-232c23482af8" providerId="ADAL" clId="{E838634C-E7E6-476D-819A-77DA15F968DD}" dt="2023-09-17T16:07:25.198" v="1180" actId="1076"/>
          <ac:spMkLst>
            <pc:docMk/>
            <pc:sldMk cId="1539669157" sldId="276"/>
            <ac:spMk id="2" creationId="{E8354F7A-A6D2-FCB4-F727-08B26A8F2261}"/>
          </ac:spMkLst>
        </pc:spChg>
        <pc:spChg chg="mod">
          <ac:chgData name="Stewart Gale" userId="3647ddd2-6040-41ae-a96d-232c23482af8" providerId="ADAL" clId="{E838634C-E7E6-476D-819A-77DA15F968DD}" dt="2023-09-17T16:07:22.799" v="1179" actId="1076"/>
          <ac:spMkLst>
            <pc:docMk/>
            <pc:sldMk cId="1539669157" sldId="276"/>
            <ac:spMk id="3" creationId="{421965CF-33A2-854C-F773-682079FA0C70}"/>
          </ac:spMkLst>
        </pc:spChg>
        <pc:graphicFrameChg chg="del">
          <ac:chgData name="Stewart Gale" userId="3647ddd2-6040-41ae-a96d-232c23482af8" providerId="ADAL" clId="{E838634C-E7E6-476D-819A-77DA15F968DD}" dt="2023-09-17T16:07:02.417" v="1171" actId="478"/>
          <ac:graphicFrameMkLst>
            <pc:docMk/>
            <pc:sldMk cId="1539669157" sldId="276"/>
            <ac:graphicFrameMk id="5" creationId="{446F90FC-1DC0-A99D-39DC-3CB2D8D09AF8}"/>
          </ac:graphicFrameMkLst>
        </pc:graphicFrameChg>
        <pc:graphicFrameChg chg="add mod modGraphic">
          <ac:chgData name="Stewart Gale" userId="3647ddd2-6040-41ae-a96d-232c23482af8" providerId="ADAL" clId="{E838634C-E7E6-476D-819A-77DA15F968DD}" dt="2023-09-17T16:08:31.702" v="1215" actId="113"/>
          <ac:graphicFrameMkLst>
            <pc:docMk/>
            <pc:sldMk cId="1539669157" sldId="276"/>
            <ac:graphicFrameMk id="6" creationId="{9A845B42-0CA7-3BF8-F5FB-123AF7F8C25E}"/>
          </ac:graphicFrameMkLst>
        </pc:graphicFrameChg>
      </pc:sldChg>
      <pc:sldChg chg="modSp add mod">
        <pc:chgData name="Stewart Gale" userId="3647ddd2-6040-41ae-a96d-232c23482af8" providerId="ADAL" clId="{E838634C-E7E6-476D-819A-77DA15F968DD}" dt="2023-09-17T16:14:02.873" v="1275" actId="14100"/>
        <pc:sldMkLst>
          <pc:docMk/>
          <pc:sldMk cId="1911313454" sldId="277"/>
        </pc:sldMkLst>
        <pc:spChg chg="mod">
          <ac:chgData name="Stewart Gale" userId="3647ddd2-6040-41ae-a96d-232c23482af8" providerId="ADAL" clId="{E838634C-E7E6-476D-819A-77DA15F968DD}" dt="2023-09-17T16:09:46.852" v="1231" actId="1076"/>
          <ac:spMkLst>
            <pc:docMk/>
            <pc:sldMk cId="1911313454" sldId="277"/>
            <ac:spMk id="3" creationId="{421965CF-33A2-854C-F773-682079FA0C70}"/>
          </ac:spMkLst>
        </pc:spChg>
        <pc:graphicFrameChg chg="mod modGraphic">
          <ac:chgData name="Stewart Gale" userId="3647ddd2-6040-41ae-a96d-232c23482af8" providerId="ADAL" clId="{E838634C-E7E6-476D-819A-77DA15F968DD}" dt="2023-09-17T16:14:02.873" v="1275" actId="14100"/>
          <ac:graphicFrameMkLst>
            <pc:docMk/>
            <pc:sldMk cId="1911313454" sldId="277"/>
            <ac:graphicFrameMk id="6" creationId="{9A845B42-0CA7-3BF8-F5FB-123AF7F8C25E}"/>
          </ac:graphicFrameMkLst>
        </pc:graphicFrameChg>
      </pc:sldChg>
      <pc:sldChg chg="addSp delSp modSp add mod">
        <pc:chgData name="Stewart Gale" userId="3647ddd2-6040-41ae-a96d-232c23482af8" providerId="ADAL" clId="{E838634C-E7E6-476D-819A-77DA15F968DD}" dt="2023-09-17T16:13:14.358" v="1274" actId="1076"/>
        <pc:sldMkLst>
          <pc:docMk/>
          <pc:sldMk cId="3261331868" sldId="278"/>
        </pc:sldMkLst>
        <pc:spChg chg="del">
          <ac:chgData name="Stewart Gale" userId="3647ddd2-6040-41ae-a96d-232c23482af8" providerId="ADAL" clId="{E838634C-E7E6-476D-819A-77DA15F968DD}" dt="2023-09-17T16:12:49.023" v="1265" actId="478"/>
          <ac:spMkLst>
            <pc:docMk/>
            <pc:sldMk cId="3261331868" sldId="278"/>
            <ac:spMk id="2" creationId="{E8354F7A-A6D2-FCB4-F727-08B26A8F2261}"/>
          </ac:spMkLst>
        </pc:spChg>
        <pc:spChg chg="mod">
          <ac:chgData name="Stewart Gale" userId="3647ddd2-6040-41ae-a96d-232c23482af8" providerId="ADAL" clId="{E838634C-E7E6-476D-819A-77DA15F968DD}" dt="2023-09-17T16:13:14.358" v="1274" actId="1076"/>
          <ac:spMkLst>
            <pc:docMk/>
            <pc:sldMk cId="3261331868" sldId="278"/>
            <ac:spMk id="3" creationId="{421965CF-33A2-854C-F773-682079FA0C70}"/>
          </ac:spMkLst>
        </pc:spChg>
        <pc:spChg chg="add mod">
          <ac:chgData name="Stewart Gale" userId="3647ddd2-6040-41ae-a96d-232c23482af8" providerId="ADAL" clId="{E838634C-E7E6-476D-819A-77DA15F968DD}" dt="2023-09-17T16:12:58.338" v="1270" actId="1076"/>
          <ac:spMkLst>
            <pc:docMk/>
            <pc:sldMk cId="3261331868" sldId="278"/>
            <ac:spMk id="6" creationId="{D9C60699-2643-A997-7897-902AE751FE76}"/>
          </ac:spMkLst>
        </pc:spChg>
        <pc:graphicFrameChg chg="mod">
          <ac:chgData name="Stewart Gale" userId="3647ddd2-6040-41ae-a96d-232c23482af8" providerId="ADAL" clId="{E838634C-E7E6-476D-819A-77DA15F968DD}" dt="2023-09-17T16:13:08.916" v="1273" actId="1076"/>
          <ac:graphicFrameMkLst>
            <pc:docMk/>
            <pc:sldMk cId="3261331868" sldId="278"/>
            <ac:graphicFrameMk id="5" creationId="{AF0A5515-95BE-AE56-9338-FD5D4DF06818}"/>
          </ac:graphicFrameMkLst>
        </pc:graphicFrameChg>
      </pc:sldChg>
      <pc:sldChg chg="modSp add mod">
        <pc:chgData name="Stewart Gale" userId="3647ddd2-6040-41ae-a96d-232c23482af8" providerId="ADAL" clId="{E838634C-E7E6-476D-819A-77DA15F968DD}" dt="2023-09-17T16:21:34.755" v="1567" actId="403"/>
        <pc:sldMkLst>
          <pc:docMk/>
          <pc:sldMk cId="990840894" sldId="279"/>
        </pc:sldMkLst>
        <pc:graphicFrameChg chg="mod modGraphic">
          <ac:chgData name="Stewart Gale" userId="3647ddd2-6040-41ae-a96d-232c23482af8" providerId="ADAL" clId="{E838634C-E7E6-476D-819A-77DA15F968DD}" dt="2023-09-17T16:21:34.755" v="1567" actId="403"/>
          <ac:graphicFrameMkLst>
            <pc:docMk/>
            <pc:sldMk cId="990840894" sldId="279"/>
            <ac:graphicFrameMk id="4" creationId="{ECCF6C2B-643E-D1B3-F1B3-7880D31FF1CA}"/>
          </ac:graphicFrameMkLst>
        </pc:graphicFrameChg>
      </pc:sldChg>
      <pc:sldChg chg="addSp delSp modSp add mod">
        <pc:chgData name="Stewart Gale" userId="3647ddd2-6040-41ae-a96d-232c23482af8" providerId="ADAL" clId="{E838634C-E7E6-476D-819A-77DA15F968DD}" dt="2023-09-17T16:22:07.471" v="1570"/>
        <pc:sldMkLst>
          <pc:docMk/>
          <pc:sldMk cId="1451298480" sldId="280"/>
        </pc:sldMkLst>
        <pc:graphicFrameChg chg="del">
          <ac:chgData name="Stewart Gale" userId="3647ddd2-6040-41ae-a96d-232c23482af8" providerId="ADAL" clId="{E838634C-E7E6-476D-819A-77DA15F968DD}" dt="2023-09-17T16:22:00.094" v="1569" actId="478"/>
          <ac:graphicFrameMkLst>
            <pc:docMk/>
            <pc:sldMk cId="1451298480" sldId="280"/>
            <ac:graphicFrameMk id="4" creationId="{ECCF6C2B-643E-D1B3-F1B3-7880D31FF1CA}"/>
          </ac:graphicFrameMkLst>
        </pc:graphicFrameChg>
        <pc:graphicFrameChg chg="add mod">
          <ac:chgData name="Stewart Gale" userId="3647ddd2-6040-41ae-a96d-232c23482af8" providerId="ADAL" clId="{E838634C-E7E6-476D-819A-77DA15F968DD}" dt="2023-09-17T16:22:07.471" v="1570"/>
          <ac:graphicFrameMkLst>
            <pc:docMk/>
            <pc:sldMk cId="1451298480" sldId="280"/>
            <ac:graphicFrameMk id="6" creationId="{14BB87E0-13C2-36EE-3DF8-AF5A8E141562}"/>
          </ac:graphicFrameMkLst>
        </pc:graphicFrameChg>
      </pc:sldChg>
      <pc:sldChg chg="addSp delSp modSp add mod">
        <pc:chgData name="Stewart Gale" userId="3647ddd2-6040-41ae-a96d-232c23482af8" providerId="ADAL" clId="{E838634C-E7E6-476D-819A-77DA15F968DD}" dt="2023-09-17T16:22:52.952" v="1576" actId="1076"/>
        <pc:sldMkLst>
          <pc:docMk/>
          <pc:sldMk cId="928340285" sldId="281"/>
        </pc:sldMkLst>
        <pc:spChg chg="mod">
          <ac:chgData name="Stewart Gale" userId="3647ddd2-6040-41ae-a96d-232c23482af8" providerId="ADAL" clId="{E838634C-E7E6-476D-819A-77DA15F968DD}" dt="2023-09-17T16:22:52.952" v="1576" actId="1076"/>
          <ac:spMkLst>
            <pc:docMk/>
            <pc:sldMk cId="928340285" sldId="281"/>
            <ac:spMk id="3" creationId="{421965CF-33A2-854C-F773-682079FA0C70}"/>
          </ac:spMkLst>
        </pc:spChg>
        <pc:graphicFrameChg chg="del">
          <ac:chgData name="Stewart Gale" userId="3647ddd2-6040-41ae-a96d-232c23482af8" providerId="ADAL" clId="{E838634C-E7E6-476D-819A-77DA15F968DD}" dt="2023-09-17T16:22:40.211" v="1572" actId="478"/>
          <ac:graphicFrameMkLst>
            <pc:docMk/>
            <pc:sldMk cId="928340285" sldId="281"/>
            <ac:graphicFrameMk id="4" creationId="{ECCF6C2B-643E-D1B3-F1B3-7880D31FF1CA}"/>
          </ac:graphicFrameMkLst>
        </pc:graphicFrameChg>
        <pc:graphicFrameChg chg="add mod">
          <ac:chgData name="Stewart Gale" userId="3647ddd2-6040-41ae-a96d-232c23482af8" providerId="ADAL" clId="{E838634C-E7E6-476D-819A-77DA15F968DD}" dt="2023-09-17T16:22:52.087" v="1575"/>
          <ac:graphicFrameMkLst>
            <pc:docMk/>
            <pc:sldMk cId="928340285" sldId="281"/>
            <ac:graphicFrameMk id="5" creationId="{2CC94C21-E066-3883-87F9-5658F197E0CA}"/>
          </ac:graphicFrameMkLst>
        </pc:graphicFrameChg>
      </pc:sldChg>
      <pc:sldChg chg="add del">
        <pc:chgData name="Stewart Gale" userId="3647ddd2-6040-41ae-a96d-232c23482af8" providerId="ADAL" clId="{E838634C-E7E6-476D-819A-77DA15F968DD}" dt="2023-09-17T16:22:44.083" v="1574"/>
        <pc:sldMkLst>
          <pc:docMk/>
          <pc:sldMk cId="1394424373" sldId="282"/>
        </pc:sldMkLst>
      </pc:sldChg>
      <pc:sldChg chg="addSp delSp modSp add mod">
        <pc:chgData name="Stewart Gale" userId="3647ddd2-6040-41ae-a96d-232c23482af8" providerId="ADAL" clId="{E838634C-E7E6-476D-819A-77DA15F968DD}" dt="2023-09-17T16:25:19.070" v="1631" actId="20577"/>
        <pc:sldMkLst>
          <pc:docMk/>
          <pc:sldMk cId="2736589693" sldId="282"/>
        </pc:sldMkLst>
        <pc:spChg chg="mod">
          <ac:chgData name="Stewart Gale" userId="3647ddd2-6040-41ae-a96d-232c23482af8" providerId="ADAL" clId="{E838634C-E7E6-476D-819A-77DA15F968DD}" dt="2023-09-17T16:25:09.648" v="1624" actId="20577"/>
          <ac:spMkLst>
            <pc:docMk/>
            <pc:sldMk cId="2736589693" sldId="282"/>
            <ac:spMk id="2" creationId="{3B68554D-95AA-EF4B-F649-516F22D9AD24}"/>
          </ac:spMkLst>
        </pc:spChg>
        <pc:spChg chg="mod">
          <ac:chgData name="Stewart Gale" userId="3647ddd2-6040-41ae-a96d-232c23482af8" providerId="ADAL" clId="{E838634C-E7E6-476D-819A-77DA15F968DD}" dt="2023-09-17T16:25:19.070" v="1631" actId="20577"/>
          <ac:spMkLst>
            <pc:docMk/>
            <pc:sldMk cId="2736589693" sldId="282"/>
            <ac:spMk id="3" creationId="{9DAB2084-C163-6E6B-6726-8769F8ECAF1E}"/>
          </ac:spMkLst>
        </pc:spChg>
        <pc:spChg chg="add mod">
          <ac:chgData name="Stewart Gale" userId="3647ddd2-6040-41ae-a96d-232c23482af8" providerId="ADAL" clId="{E838634C-E7E6-476D-819A-77DA15F968DD}" dt="2023-09-17T16:23:57.375" v="1604" actId="403"/>
          <ac:spMkLst>
            <pc:docMk/>
            <pc:sldMk cId="2736589693" sldId="282"/>
            <ac:spMk id="5" creationId="{48F4F8A2-5E1F-EE60-F4AC-DB4CF62F20EC}"/>
          </ac:spMkLst>
        </pc:spChg>
        <pc:spChg chg="mod">
          <ac:chgData name="Stewart Gale" userId="3647ddd2-6040-41ae-a96d-232c23482af8" providerId="ADAL" clId="{E838634C-E7E6-476D-819A-77DA15F968DD}" dt="2023-09-17T16:25:04.350" v="1620" actId="20577"/>
          <ac:spMkLst>
            <pc:docMk/>
            <pc:sldMk cId="2736589693" sldId="282"/>
            <ac:spMk id="8" creationId="{F43EDB1E-47F2-AFE3-0CD8-CA3583D4F5C2}"/>
          </ac:spMkLst>
        </pc:spChg>
        <pc:graphicFrameChg chg="del">
          <ac:chgData name="Stewart Gale" userId="3647ddd2-6040-41ae-a96d-232c23482af8" providerId="ADAL" clId="{E838634C-E7E6-476D-819A-77DA15F968DD}" dt="2023-09-17T16:24:26.663" v="1609" actId="478"/>
          <ac:graphicFrameMkLst>
            <pc:docMk/>
            <pc:sldMk cId="2736589693" sldId="282"/>
            <ac:graphicFrameMk id="4" creationId="{ECCF6C2B-643E-D1B3-F1B3-7880D31FF1CA}"/>
          </ac:graphicFrameMkLst>
        </pc:graphicFrameChg>
        <pc:graphicFrameChg chg="mod modGraphic">
          <ac:chgData name="Stewart Gale" userId="3647ddd2-6040-41ae-a96d-232c23482af8" providerId="ADAL" clId="{E838634C-E7E6-476D-819A-77DA15F968DD}" dt="2023-09-17T16:24:59.609" v="1614" actId="20577"/>
          <ac:graphicFrameMkLst>
            <pc:docMk/>
            <pc:sldMk cId="2736589693" sldId="282"/>
            <ac:graphicFrameMk id="6" creationId="{590B7CB3-A492-4876-835B-A42090E881B7}"/>
          </ac:graphicFrameMkLst>
        </pc:graphicFrameChg>
        <pc:graphicFrameChg chg="add mod">
          <ac:chgData name="Stewart Gale" userId="3647ddd2-6040-41ae-a96d-232c23482af8" providerId="ADAL" clId="{E838634C-E7E6-476D-819A-77DA15F968DD}" dt="2023-09-17T16:24:39.546" v="1610"/>
          <ac:graphicFrameMkLst>
            <pc:docMk/>
            <pc:sldMk cId="2736589693" sldId="282"/>
            <ac:graphicFrameMk id="7" creationId="{BC4D7925-8C9A-72C2-38E5-0ABBDFCDF0C1}"/>
          </ac:graphicFrameMkLst>
        </pc:graphicFrameChg>
      </pc:sldChg>
      <pc:sldChg chg="addSp delSp modSp add mod">
        <pc:chgData name="Stewart Gale" userId="3647ddd2-6040-41ae-a96d-232c23482af8" providerId="ADAL" clId="{E838634C-E7E6-476D-819A-77DA15F968DD}" dt="2023-09-17T16:25:50.448" v="1635" actId="1076"/>
        <pc:sldMkLst>
          <pc:docMk/>
          <pc:sldMk cId="3016559778" sldId="283"/>
        </pc:sldMkLst>
        <pc:spChg chg="mod">
          <ac:chgData name="Stewart Gale" userId="3647ddd2-6040-41ae-a96d-232c23482af8" providerId="ADAL" clId="{E838634C-E7E6-476D-819A-77DA15F968DD}" dt="2023-09-17T16:25:50.448" v="1635" actId="1076"/>
          <ac:spMkLst>
            <pc:docMk/>
            <pc:sldMk cId="3016559778" sldId="283"/>
            <ac:spMk id="3" creationId="{421965CF-33A2-854C-F773-682079FA0C70}"/>
          </ac:spMkLst>
        </pc:spChg>
        <pc:graphicFrameChg chg="add mod">
          <ac:chgData name="Stewart Gale" userId="3647ddd2-6040-41ae-a96d-232c23482af8" providerId="ADAL" clId="{E838634C-E7E6-476D-819A-77DA15F968DD}" dt="2023-09-17T16:25:45.294" v="1634"/>
          <ac:graphicFrameMkLst>
            <pc:docMk/>
            <pc:sldMk cId="3016559778" sldId="283"/>
            <ac:graphicFrameMk id="4" creationId="{AD67A53A-4F9F-2984-0A65-B5FEFC49F6DC}"/>
          </ac:graphicFrameMkLst>
        </pc:graphicFrameChg>
        <pc:graphicFrameChg chg="del">
          <ac:chgData name="Stewart Gale" userId="3647ddd2-6040-41ae-a96d-232c23482af8" providerId="ADAL" clId="{E838634C-E7E6-476D-819A-77DA15F968DD}" dt="2023-09-17T16:25:33.234" v="1633" actId="478"/>
          <ac:graphicFrameMkLst>
            <pc:docMk/>
            <pc:sldMk cId="3016559778" sldId="283"/>
            <ac:graphicFrameMk id="6" creationId="{9A845B42-0CA7-3BF8-F5FB-123AF7F8C25E}"/>
          </ac:graphicFrameMkLst>
        </pc:graphicFrameChg>
      </pc:sldChg>
      <pc:sldChg chg="addSp modSp add mod modAnim">
        <pc:chgData name="Stewart Gale" userId="3647ddd2-6040-41ae-a96d-232c23482af8" providerId="ADAL" clId="{E838634C-E7E6-476D-819A-77DA15F968DD}" dt="2023-09-17T16:38:34.685" v="2000" actId="20577"/>
        <pc:sldMkLst>
          <pc:docMk/>
          <pc:sldMk cId="2136200947" sldId="284"/>
        </pc:sldMkLst>
        <pc:spChg chg="mod">
          <ac:chgData name="Stewart Gale" userId="3647ddd2-6040-41ae-a96d-232c23482af8" providerId="ADAL" clId="{E838634C-E7E6-476D-819A-77DA15F968DD}" dt="2023-09-17T16:26:37.633" v="1653" actId="20577"/>
          <ac:spMkLst>
            <pc:docMk/>
            <pc:sldMk cId="2136200947" sldId="284"/>
            <ac:spMk id="2" creationId="{52D93B9F-ABA3-33B5-514D-528A2139A323}"/>
          </ac:spMkLst>
        </pc:spChg>
        <pc:spChg chg="add mod">
          <ac:chgData name="Stewart Gale" userId="3647ddd2-6040-41ae-a96d-232c23482af8" providerId="ADAL" clId="{E838634C-E7E6-476D-819A-77DA15F968DD}" dt="2023-09-17T16:37:43.010" v="1981" actId="122"/>
          <ac:spMkLst>
            <pc:docMk/>
            <pc:sldMk cId="2136200947" sldId="284"/>
            <ac:spMk id="3" creationId="{FB8D1F77-A9DE-8530-9654-8A8EAFEEA511}"/>
          </ac:spMkLst>
        </pc:spChg>
        <pc:spChg chg="add mod">
          <ac:chgData name="Stewart Gale" userId="3647ddd2-6040-41ae-a96d-232c23482af8" providerId="ADAL" clId="{E838634C-E7E6-476D-819A-77DA15F968DD}" dt="2023-09-17T16:37:53.717" v="1986" actId="20577"/>
          <ac:spMkLst>
            <pc:docMk/>
            <pc:sldMk cId="2136200947" sldId="284"/>
            <ac:spMk id="4" creationId="{81FC3957-F548-7F63-842D-31776F6B3CF3}"/>
          </ac:spMkLst>
        </pc:spChg>
        <pc:spChg chg="add mod">
          <ac:chgData name="Stewart Gale" userId="3647ddd2-6040-41ae-a96d-232c23482af8" providerId="ADAL" clId="{E838634C-E7E6-476D-819A-77DA15F968DD}" dt="2023-09-17T16:37:58.807" v="1990" actId="20577"/>
          <ac:spMkLst>
            <pc:docMk/>
            <pc:sldMk cId="2136200947" sldId="284"/>
            <ac:spMk id="6" creationId="{A661770A-5A2D-D521-F397-60A15C98A341}"/>
          </ac:spMkLst>
        </pc:spChg>
        <pc:spChg chg="add mod">
          <ac:chgData name="Stewart Gale" userId="3647ddd2-6040-41ae-a96d-232c23482af8" providerId="ADAL" clId="{E838634C-E7E6-476D-819A-77DA15F968DD}" dt="2023-09-17T16:38:22.088" v="1996" actId="20577"/>
          <ac:spMkLst>
            <pc:docMk/>
            <pc:sldMk cId="2136200947" sldId="284"/>
            <ac:spMk id="7" creationId="{B4D1BAB3-1DA3-9253-6090-86CD604E0244}"/>
          </ac:spMkLst>
        </pc:spChg>
        <pc:spChg chg="add mod">
          <ac:chgData name="Stewart Gale" userId="3647ddd2-6040-41ae-a96d-232c23482af8" providerId="ADAL" clId="{E838634C-E7E6-476D-819A-77DA15F968DD}" dt="2023-09-17T16:38:34.685" v="2000" actId="20577"/>
          <ac:spMkLst>
            <pc:docMk/>
            <pc:sldMk cId="2136200947" sldId="284"/>
            <ac:spMk id="8" creationId="{8BF7570D-E440-02D2-FCDD-AF03F5953FD8}"/>
          </ac:spMkLst>
        </pc:spChg>
        <pc:spChg chg="add mod">
          <ac:chgData name="Stewart Gale" userId="3647ddd2-6040-41ae-a96d-232c23482af8" providerId="ADAL" clId="{E838634C-E7E6-476D-819A-77DA15F968DD}" dt="2023-09-17T16:37:33.964" v="1977" actId="20577"/>
          <ac:spMkLst>
            <pc:docMk/>
            <pc:sldMk cId="2136200947" sldId="284"/>
            <ac:spMk id="9" creationId="{0D5EFC0B-FE6A-2C24-8EC4-BBB9379443F1}"/>
          </ac:spMkLst>
        </pc:spChg>
      </pc:sldChg>
      <pc:sldChg chg="modSp add mod">
        <pc:chgData name="Stewart Gale" userId="3647ddd2-6040-41ae-a96d-232c23482af8" providerId="ADAL" clId="{E838634C-E7E6-476D-819A-77DA15F968DD}" dt="2023-09-17T16:29:25.803" v="1826" actId="403"/>
        <pc:sldMkLst>
          <pc:docMk/>
          <pc:sldMk cId="445469176" sldId="285"/>
        </pc:sldMkLst>
        <pc:graphicFrameChg chg="modGraphic">
          <ac:chgData name="Stewart Gale" userId="3647ddd2-6040-41ae-a96d-232c23482af8" providerId="ADAL" clId="{E838634C-E7E6-476D-819A-77DA15F968DD}" dt="2023-09-17T16:29:25.803" v="1826" actId="403"/>
          <ac:graphicFrameMkLst>
            <pc:docMk/>
            <pc:sldMk cId="445469176" sldId="285"/>
            <ac:graphicFrameMk id="4" creationId="{ECCF6C2B-643E-D1B3-F1B3-7880D31FF1CA}"/>
          </ac:graphicFrameMkLst>
        </pc:graphicFrameChg>
      </pc:sldChg>
      <pc:sldChg chg="addSp delSp modSp new mod">
        <pc:chgData name="Stewart Gale" userId="3647ddd2-6040-41ae-a96d-232c23482af8" providerId="ADAL" clId="{E838634C-E7E6-476D-819A-77DA15F968DD}" dt="2023-09-17T16:31:22.801" v="1874" actId="1076"/>
        <pc:sldMkLst>
          <pc:docMk/>
          <pc:sldMk cId="1178829925" sldId="286"/>
        </pc:sldMkLst>
        <pc:spChg chg="del mod">
          <ac:chgData name="Stewart Gale" userId="3647ddd2-6040-41ae-a96d-232c23482af8" providerId="ADAL" clId="{E838634C-E7E6-476D-819A-77DA15F968DD}" dt="2023-09-17T16:29:34.556" v="1829" actId="478"/>
          <ac:spMkLst>
            <pc:docMk/>
            <pc:sldMk cId="1178829925" sldId="286"/>
            <ac:spMk id="2" creationId="{2FC2BB5C-E669-29F4-D2C5-A8D7C47DCB03}"/>
          </ac:spMkLst>
        </pc:spChg>
        <pc:spChg chg="del">
          <ac:chgData name="Stewart Gale" userId="3647ddd2-6040-41ae-a96d-232c23482af8" providerId="ADAL" clId="{E838634C-E7E6-476D-819A-77DA15F968DD}" dt="2023-09-17T16:29:34.556" v="1829" actId="478"/>
          <ac:spMkLst>
            <pc:docMk/>
            <pc:sldMk cId="1178829925" sldId="286"/>
            <ac:spMk id="3" creationId="{A8ACFBFD-E0B5-2A7F-EED2-DEAC59A2D718}"/>
          </ac:spMkLst>
        </pc:spChg>
        <pc:spChg chg="add mod">
          <ac:chgData name="Stewart Gale" userId="3647ddd2-6040-41ae-a96d-232c23482af8" providerId="ADAL" clId="{E838634C-E7E6-476D-819A-77DA15F968DD}" dt="2023-09-17T16:30:56.102" v="1869" actId="403"/>
          <ac:spMkLst>
            <pc:docMk/>
            <pc:sldMk cId="1178829925" sldId="286"/>
            <ac:spMk id="5" creationId="{01FD1C6B-6A7F-14FF-F062-3D0ED8394CFE}"/>
          </ac:spMkLst>
        </pc:spChg>
        <pc:graphicFrameChg chg="add mod modGraphic">
          <ac:chgData name="Stewart Gale" userId="3647ddd2-6040-41ae-a96d-232c23482af8" providerId="ADAL" clId="{E838634C-E7E6-476D-819A-77DA15F968DD}" dt="2023-09-17T16:31:22.801" v="1874" actId="1076"/>
          <ac:graphicFrameMkLst>
            <pc:docMk/>
            <pc:sldMk cId="1178829925" sldId="286"/>
            <ac:graphicFrameMk id="4" creationId="{CD3B515E-90D5-025E-F605-FC82414D3E04}"/>
          </ac:graphicFrameMkLst>
        </pc:graphicFrameChg>
        <pc:graphicFrameChg chg="add mod">
          <ac:chgData name="Stewart Gale" userId="3647ddd2-6040-41ae-a96d-232c23482af8" providerId="ADAL" clId="{E838634C-E7E6-476D-819A-77DA15F968DD}" dt="2023-09-17T16:31:19.394" v="1872" actId="1076"/>
          <ac:graphicFrameMkLst>
            <pc:docMk/>
            <pc:sldMk cId="1178829925" sldId="286"/>
            <ac:graphicFrameMk id="6" creationId="{328846A3-EC0F-D96D-5EB6-D4C19C71A7C2}"/>
          </ac:graphicFrameMkLst>
        </pc:graphicFrameChg>
        <pc:graphicFrameChg chg="add mod">
          <ac:chgData name="Stewart Gale" userId="3647ddd2-6040-41ae-a96d-232c23482af8" providerId="ADAL" clId="{E838634C-E7E6-476D-819A-77DA15F968DD}" dt="2023-09-17T16:31:15.285" v="1871" actId="1076"/>
          <ac:graphicFrameMkLst>
            <pc:docMk/>
            <pc:sldMk cId="1178829925" sldId="286"/>
            <ac:graphicFrameMk id="7" creationId="{49250A7A-302C-EC85-AAEC-23AF22E6B5BC}"/>
          </ac:graphicFrameMkLst>
        </pc:graphicFrameChg>
      </pc:sldChg>
      <pc:sldChg chg="addSp modSp add mod modAnim">
        <pc:chgData name="Stewart Gale" userId="3647ddd2-6040-41ae-a96d-232c23482af8" providerId="ADAL" clId="{E838634C-E7E6-476D-819A-77DA15F968DD}" dt="2023-09-17T16:40:08.536" v="2040" actId="1076"/>
        <pc:sldMkLst>
          <pc:docMk/>
          <pc:sldMk cId="975266740" sldId="287"/>
        </pc:sldMkLst>
        <pc:spChg chg="mod">
          <ac:chgData name="Stewart Gale" userId="3647ddd2-6040-41ae-a96d-232c23482af8" providerId="ADAL" clId="{E838634C-E7E6-476D-819A-77DA15F968DD}" dt="2023-09-17T16:31:33.709" v="1877" actId="20577"/>
          <ac:spMkLst>
            <pc:docMk/>
            <pc:sldMk cId="975266740" sldId="287"/>
            <ac:spMk id="2" creationId="{52D93B9F-ABA3-33B5-514D-528A2139A323}"/>
          </ac:spMkLst>
        </pc:spChg>
        <pc:spChg chg="add mod">
          <ac:chgData name="Stewart Gale" userId="3647ddd2-6040-41ae-a96d-232c23482af8" providerId="ADAL" clId="{E838634C-E7E6-476D-819A-77DA15F968DD}" dt="2023-09-17T16:38:52.317" v="2008" actId="122"/>
          <ac:spMkLst>
            <pc:docMk/>
            <pc:sldMk cId="975266740" sldId="287"/>
            <ac:spMk id="3" creationId="{EF9C849D-032A-4474-1300-3661CFFE9E13}"/>
          </ac:spMkLst>
        </pc:spChg>
        <pc:spChg chg="add mod">
          <ac:chgData name="Stewart Gale" userId="3647ddd2-6040-41ae-a96d-232c23482af8" providerId="ADAL" clId="{E838634C-E7E6-476D-819A-77DA15F968DD}" dt="2023-09-17T16:39:05.834" v="2018" actId="20577"/>
          <ac:spMkLst>
            <pc:docMk/>
            <pc:sldMk cId="975266740" sldId="287"/>
            <ac:spMk id="4" creationId="{CF349F81-CBDF-E604-A1B4-922580837B21}"/>
          </ac:spMkLst>
        </pc:spChg>
        <pc:spChg chg="add mod">
          <ac:chgData name="Stewart Gale" userId="3647ddd2-6040-41ae-a96d-232c23482af8" providerId="ADAL" clId="{E838634C-E7E6-476D-819A-77DA15F968DD}" dt="2023-09-17T16:39:58.933" v="2037" actId="1076"/>
          <ac:spMkLst>
            <pc:docMk/>
            <pc:sldMk cId="975266740" sldId="287"/>
            <ac:spMk id="6" creationId="{DB1E64ED-1D24-9DEA-D95C-35DA307B61EB}"/>
          </ac:spMkLst>
        </pc:spChg>
        <pc:spChg chg="add mod">
          <ac:chgData name="Stewart Gale" userId="3647ddd2-6040-41ae-a96d-232c23482af8" providerId="ADAL" clId="{E838634C-E7E6-476D-819A-77DA15F968DD}" dt="2023-09-17T16:40:08.536" v="2040" actId="1076"/>
          <ac:spMkLst>
            <pc:docMk/>
            <pc:sldMk cId="975266740" sldId="287"/>
            <ac:spMk id="7" creationId="{69E3FA9D-BFB7-6B95-ABAD-E12843FFC84C}"/>
          </ac:spMkLst>
        </pc:spChg>
        <pc:spChg chg="add mod">
          <ac:chgData name="Stewart Gale" userId="3647ddd2-6040-41ae-a96d-232c23482af8" providerId="ADAL" clId="{E838634C-E7E6-476D-819A-77DA15F968DD}" dt="2023-09-17T16:40:04.529" v="2039" actId="1076"/>
          <ac:spMkLst>
            <pc:docMk/>
            <pc:sldMk cId="975266740" sldId="287"/>
            <ac:spMk id="8" creationId="{E698689F-D108-B44D-F9AE-30460759CCF4}"/>
          </ac:spMkLst>
        </pc:spChg>
        <pc:spChg chg="add mod">
          <ac:chgData name="Stewart Gale" userId="3647ddd2-6040-41ae-a96d-232c23482af8" providerId="ADAL" clId="{E838634C-E7E6-476D-819A-77DA15F968DD}" dt="2023-09-17T16:38:45.481" v="2004" actId="20577"/>
          <ac:spMkLst>
            <pc:docMk/>
            <pc:sldMk cId="975266740" sldId="287"/>
            <ac:spMk id="9" creationId="{6F4F7873-8028-963D-B7CC-10B7D01BD546}"/>
          </ac:spMkLst>
        </pc:spChg>
      </pc:sldChg>
      <pc:sldChg chg="addSp modSp add mod modAnim">
        <pc:chgData name="Stewart Gale" userId="3647ddd2-6040-41ae-a96d-232c23482af8" providerId="ADAL" clId="{E838634C-E7E6-476D-819A-77DA15F968DD}" dt="2023-09-17T16:42:45.649" v="2088" actId="14100"/>
        <pc:sldMkLst>
          <pc:docMk/>
          <pc:sldMk cId="3605339935" sldId="288"/>
        </pc:sldMkLst>
        <pc:spChg chg="mod">
          <ac:chgData name="Stewart Gale" userId="3647ddd2-6040-41ae-a96d-232c23482af8" providerId="ADAL" clId="{E838634C-E7E6-476D-819A-77DA15F968DD}" dt="2023-09-17T16:32:59.638" v="1899" actId="113"/>
          <ac:spMkLst>
            <pc:docMk/>
            <pc:sldMk cId="3605339935" sldId="288"/>
            <ac:spMk id="2" creationId="{52D93B9F-ABA3-33B5-514D-528A2139A323}"/>
          </ac:spMkLst>
        </pc:spChg>
        <pc:spChg chg="add mod">
          <ac:chgData name="Stewart Gale" userId="3647ddd2-6040-41ae-a96d-232c23482af8" providerId="ADAL" clId="{E838634C-E7E6-476D-819A-77DA15F968DD}" dt="2023-09-17T16:42:42.147" v="2087" actId="14100"/>
          <ac:spMkLst>
            <pc:docMk/>
            <pc:sldMk cId="3605339935" sldId="288"/>
            <ac:spMk id="3" creationId="{C6DB9267-E500-60FC-8D65-100DBE08E63F}"/>
          </ac:spMkLst>
        </pc:spChg>
        <pc:spChg chg="add mod">
          <ac:chgData name="Stewart Gale" userId="3647ddd2-6040-41ae-a96d-232c23482af8" providerId="ADAL" clId="{E838634C-E7E6-476D-819A-77DA15F968DD}" dt="2023-09-17T16:42:45.649" v="2088" actId="14100"/>
          <ac:spMkLst>
            <pc:docMk/>
            <pc:sldMk cId="3605339935" sldId="288"/>
            <ac:spMk id="4" creationId="{CA5C01D0-FF6C-F2B0-C7C2-26ED0771FC98}"/>
          </ac:spMkLst>
        </pc:spChg>
        <pc:spChg chg="add mod">
          <ac:chgData name="Stewart Gale" userId="3647ddd2-6040-41ae-a96d-232c23482af8" providerId="ADAL" clId="{E838634C-E7E6-476D-819A-77DA15F968DD}" dt="2023-09-17T16:42:11.097" v="2074" actId="14100"/>
          <ac:spMkLst>
            <pc:docMk/>
            <pc:sldMk cId="3605339935" sldId="288"/>
            <ac:spMk id="6" creationId="{CB16C0AF-1AC7-7556-80C8-2129EB849155}"/>
          </ac:spMkLst>
        </pc:spChg>
        <pc:spChg chg="add mod">
          <ac:chgData name="Stewart Gale" userId="3647ddd2-6040-41ae-a96d-232c23482af8" providerId="ADAL" clId="{E838634C-E7E6-476D-819A-77DA15F968DD}" dt="2023-09-17T16:42:24.367" v="2081" actId="6549"/>
          <ac:spMkLst>
            <pc:docMk/>
            <pc:sldMk cId="3605339935" sldId="288"/>
            <ac:spMk id="7" creationId="{AA2143B6-D843-BD97-AD6F-B5E7AE8E3A98}"/>
          </ac:spMkLst>
        </pc:spChg>
        <pc:spChg chg="add mod">
          <ac:chgData name="Stewart Gale" userId="3647ddd2-6040-41ae-a96d-232c23482af8" providerId="ADAL" clId="{E838634C-E7E6-476D-819A-77DA15F968DD}" dt="2023-09-17T16:42:36.933" v="2086" actId="14100"/>
          <ac:spMkLst>
            <pc:docMk/>
            <pc:sldMk cId="3605339935" sldId="288"/>
            <ac:spMk id="8" creationId="{5A70B5F3-9FB3-BC75-9C71-679CE2F6076D}"/>
          </ac:spMkLst>
        </pc:spChg>
        <pc:spChg chg="add mod">
          <ac:chgData name="Stewart Gale" userId="3647ddd2-6040-41ae-a96d-232c23482af8" providerId="ADAL" clId="{E838634C-E7E6-476D-819A-77DA15F968DD}" dt="2023-09-17T16:41:40.010" v="2063" actId="14100"/>
          <ac:spMkLst>
            <pc:docMk/>
            <pc:sldMk cId="3605339935" sldId="288"/>
            <ac:spMk id="9" creationId="{363123E1-7E44-5C1C-F02C-EB75AAB36F19}"/>
          </ac:spMkLst>
        </pc:spChg>
        <pc:graphicFrameChg chg="modGraphic">
          <ac:chgData name="Stewart Gale" userId="3647ddd2-6040-41ae-a96d-232c23482af8" providerId="ADAL" clId="{E838634C-E7E6-476D-819A-77DA15F968DD}" dt="2023-09-17T16:33:32.401" v="1903" actId="207"/>
          <ac:graphicFrameMkLst>
            <pc:docMk/>
            <pc:sldMk cId="3605339935" sldId="288"/>
            <ac:graphicFrameMk id="5" creationId="{00000000-0000-0000-0000-000000000000}"/>
          </ac:graphicFrameMkLst>
        </pc:graphicFrameChg>
      </pc:sldChg>
      <pc:sldChg chg="addSp delSp modSp new mod">
        <pc:chgData name="Stewart Gale" userId="3647ddd2-6040-41ae-a96d-232c23482af8" providerId="ADAL" clId="{E838634C-E7E6-476D-819A-77DA15F968DD}" dt="2023-09-17T16:47:27.846" v="2293" actId="1076"/>
        <pc:sldMkLst>
          <pc:docMk/>
          <pc:sldMk cId="1451479789" sldId="289"/>
        </pc:sldMkLst>
        <pc:spChg chg="del">
          <ac:chgData name="Stewart Gale" userId="3647ddd2-6040-41ae-a96d-232c23482af8" providerId="ADAL" clId="{E838634C-E7E6-476D-819A-77DA15F968DD}" dt="2023-09-17T16:43:25.942" v="2090" actId="478"/>
          <ac:spMkLst>
            <pc:docMk/>
            <pc:sldMk cId="1451479789" sldId="289"/>
            <ac:spMk id="2" creationId="{DC5103BC-8448-0BCE-FC2A-66FE5EB1B645}"/>
          </ac:spMkLst>
        </pc:spChg>
        <pc:spChg chg="del">
          <ac:chgData name="Stewart Gale" userId="3647ddd2-6040-41ae-a96d-232c23482af8" providerId="ADAL" clId="{E838634C-E7E6-476D-819A-77DA15F968DD}" dt="2023-09-17T16:43:25.942" v="2090" actId="478"/>
          <ac:spMkLst>
            <pc:docMk/>
            <pc:sldMk cId="1451479789" sldId="289"/>
            <ac:spMk id="3" creationId="{2E8CA49A-DEEC-0C2C-3B55-0AC1AC9461A2}"/>
          </ac:spMkLst>
        </pc:spChg>
        <pc:spChg chg="add mod">
          <ac:chgData name="Stewart Gale" userId="3647ddd2-6040-41ae-a96d-232c23482af8" providerId="ADAL" clId="{E838634C-E7E6-476D-819A-77DA15F968DD}" dt="2023-09-17T16:45:34.691" v="2225" actId="1076"/>
          <ac:spMkLst>
            <pc:docMk/>
            <pc:sldMk cId="1451479789" sldId="289"/>
            <ac:spMk id="5" creationId="{C42D9243-3BE3-CA4E-A942-50DD4EEAFB0F}"/>
          </ac:spMkLst>
        </pc:spChg>
        <pc:spChg chg="add mod">
          <ac:chgData name="Stewart Gale" userId="3647ddd2-6040-41ae-a96d-232c23482af8" providerId="ADAL" clId="{E838634C-E7E6-476D-819A-77DA15F968DD}" dt="2023-09-17T16:46:02.467" v="2232" actId="1076"/>
          <ac:spMkLst>
            <pc:docMk/>
            <pc:sldMk cId="1451479789" sldId="289"/>
            <ac:spMk id="6" creationId="{89606FBF-CD02-827F-7308-68D872B04010}"/>
          </ac:spMkLst>
        </pc:spChg>
        <pc:spChg chg="add del">
          <ac:chgData name="Stewart Gale" userId="3647ddd2-6040-41ae-a96d-232c23482af8" providerId="ADAL" clId="{E838634C-E7E6-476D-819A-77DA15F968DD}" dt="2023-09-17T16:45:46.176" v="2228" actId="478"/>
          <ac:spMkLst>
            <pc:docMk/>
            <pc:sldMk cId="1451479789" sldId="289"/>
            <ac:spMk id="7" creationId="{AD92A01C-C030-A1F9-DB1B-B1F0991AC234}"/>
          </ac:spMkLst>
        </pc:spChg>
        <pc:spChg chg="add mod">
          <ac:chgData name="Stewart Gale" userId="3647ddd2-6040-41ae-a96d-232c23482af8" providerId="ADAL" clId="{E838634C-E7E6-476D-819A-77DA15F968DD}" dt="2023-09-17T16:47:10.106" v="2290" actId="1076"/>
          <ac:spMkLst>
            <pc:docMk/>
            <pc:sldMk cId="1451479789" sldId="289"/>
            <ac:spMk id="10" creationId="{70AE7220-922F-FA9D-3A66-6E2D39F145CD}"/>
          </ac:spMkLst>
        </pc:spChg>
        <pc:spChg chg="add mod">
          <ac:chgData name="Stewart Gale" userId="3647ddd2-6040-41ae-a96d-232c23482af8" providerId="ADAL" clId="{E838634C-E7E6-476D-819A-77DA15F968DD}" dt="2023-09-17T16:47:14.417" v="2291" actId="14100"/>
          <ac:spMkLst>
            <pc:docMk/>
            <pc:sldMk cId="1451479789" sldId="289"/>
            <ac:spMk id="11" creationId="{2F4856D7-EFA8-7375-9EBE-F9147DBA26FD}"/>
          </ac:spMkLst>
        </pc:spChg>
        <pc:cxnChg chg="add mod">
          <ac:chgData name="Stewart Gale" userId="3647ddd2-6040-41ae-a96d-232c23482af8" providerId="ADAL" clId="{E838634C-E7E6-476D-819A-77DA15F968DD}" dt="2023-09-17T16:47:27.846" v="2293" actId="1076"/>
          <ac:cxnSpMkLst>
            <pc:docMk/>
            <pc:sldMk cId="1451479789" sldId="289"/>
            <ac:cxnSpMk id="9" creationId="{CCF1D2BE-4F9A-F868-E525-981D710782A7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317D4-1BE4-4AF2-8F58-0C3C88E091C1}" type="datetimeFigureOut">
              <a:rPr lang="en-GB" smtClean="0"/>
              <a:t>17/09/2023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B3D44-2518-457F-826F-0F84BCDF2B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1280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317D4-1BE4-4AF2-8F58-0C3C88E091C1}" type="datetimeFigureOut">
              <a:rPr lang="en-GB" smtClean="0"/>
              <a:t>17/09/2023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B3D44-2518-457F-826F-0F84BCDF2B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77919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317D4-1BE4-4AF2-8F58-0C3C88E091C1}" type="datetimeFigureOut">
              <a:rPr lang="en-GB" smtClean="0"/>
              <a:t>17/09/2023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B3D44-2518-457F-826F-0F84BCDF2B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79875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317D4-1BE4-4AF2-8F58-0C3C88E091C1}" type="datetimeFigureOut">
              <a:rPr lang="en-GB" smtClean="0"/>
              <a:t>17/09/2023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B3D44-2518-457F-826F-0F84BCDF2B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90562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317D4-1BE4-4AF2-8F58-0C3C88E091C1}" type="datetimeFigureOut">
              <a:rPr lang="en-GB" smtClean="0"/>
              <a:t>17/09/2023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B3D44-2518-457F-826F-0F84BCDF2B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7376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317D4-1BE4-4AF2-8F58-0C3C88E091C1}" type="datetimeFigureOut">
              <a:rPr lang="en-GB" smtClean="0"/>
              <a:t>17/09/2023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B3D44-2518-457F-826F-0F84BCDF2B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1102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317D4-1BE4-4AF2-8F58-0C3C88E091C1}" type="datetimeFigureOut">
              <a:rPr lang="en-GB" smtClean="0"/>
              <a:t>17/09/2023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B3D44-2518-457F-826F-0F84BCDF2B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54386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317D4-1BE4-4AF2-8F58-0C3C88E091C1}" type="datetimeFigureOut">
              <a:rPr lang="en-GB" smtClean="0"/>
              <a:t>17/09/2023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B3D44-2518-457F-826F-0F84BCDF2B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24151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317D4-1BE4-4AF2-8F58-0C3C88E091C1}" type="datetimeFigureOut">
              <a:rPr lang="en-GB" smtClean="0"/>
              <a:t>17/09/2023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B3D44-2518-457F-826F-0F84BCDF2B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56247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317D4-1BE4-4AF2-8F58-0C3C88E091C1}" type="datetimeFigureOut">
              <a:rPr lang="en-GB" smtClean="0"/>
              <a:t>17/09/2023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B3D44-2518-457F-826F-0F84BCDF2B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05351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317D4-1BE4-4AF2-8F58-0C3C88E091C1}" type="datetimeFigureOut">
              <a:rPr lang="en-GB" smtClean="0"/>
              <a:t>17/09/2023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B3D44-2518-457F-826F-0F84BCDF2B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4090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2317D4-1BE4-4AF2-8F58-0C3C88E091C1}" type="datetimeFigureOut">
              <a:rPr lang="en-GB" smtClean="0"/>
              <a:t>17/09/2023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EB3D44-2518-457F-826F-0F84BCDF2B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9722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CE5D4EB-89DE-FEDC-D944-23DAA0F36025}"/>
              </a:ext>
            </a:extLst>
          </p:cNvPr>
          <p:cNvSpPr txBox="1"/>
          <p:nvPr/>
        </p:nvSpPr>
        <p:spPr>
          <a:xfrm>
            <a:off x="454031" y="1299746"/>
            <a:ext cx="11488189" cy="36317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t"/>
            <a:r>
              <a:rPr lang="en-GB" sz="115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Investigation: </a:t>
            </a:r>
            <a:r>
              <a:rPr lang="en-GB" sz="11500" b="1" i="0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Opposite Corners</a:t>
            </a:r>
          </a:p>
        </p:txBody>
      </p:sp>
    </p:spTree>
    <p:extLst>
      <p:ext uri="{BB962C8B-B14F-4D97-AF65-F5344CB8AC3E}">
        <p14:creationId xmlns:p14="http://schemas.microsoft.com/office/powerpoint/2010/main" val="20760962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CCF6C2B-643E-D1B3-F1B3-7880D31FF1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8410238"/>
              </p:ext>
            </p:extLst>
          </p:nvPr>
        </p:nvGraphicFramePr>
        <p:xfrm>
          <a:off x="272930" y="312707"/>
          <a:ext cx="5823065" cy="6248800"/>
        </p:xfrm>
        <a:graphic>
          <a:graphicData uri="http://schemas.openxmlformats.org/drawingml/2006/table">
            <a:tbl>
              <a:tblPr/>
              <a:tblGrid>
                <a:gridCol w="575449">
                  <a:extLst>
                    <a:ext uri="{9D8B030D-6E8A-4147-A177-3AD203B41FA5}">
                      <a16:colId xmlns:a16="http://schemas.microsoft.com/office/drawing/2014/main" val="615988160"/>
                    </a:ext>
                  </a:extLst>
                </a:gridCol>
                <a:gridCol w="575449">
                  <a:extLst>
                    <a:ext uri="{9D8B030D-6E8A-4147-A177-3AD203B41FA5}">
                      <a16:colId xmlns:a16="http://schemas.microsoft.com/office/drawing/2014/main" val="1050641"/>
                    </a:ext>
                  </a:extLst>
                </a:gridCol>
                <a:gridCol w="575449">
                  <a:extLst>
                    <a:ext uri="{9D8B030D-6E8A-4147-A177-3AD203B41FA5}">
                      <a16:colId xmlns:a16="http://schemas.microsoft.com/office/drawing/2014/main" val="2652930064"/>
                    </a:ext>
                  </a:extLst>
                </a:gridCol>
                <a:gridCol w="575449">
                  <a:extLst>
                    <a:ext uri="{9D8B030D-6E8A-4147-A177-3AD203B41FA5}">
                      <a16:colId xmlns:a16="http://schemas.microsoft.com/office/drawing/2014/main" val="4175579483"/>
                    </a:ext>
                  </a:extLst>
                </a:gridCol>
                <a:gridCol w="575449">
                  <a:extLst>
                    <a:ext uri="{9D8B030D-6E8A-4147-A177-3AD203B41FA5}">
                      <a16:colId xmlns:a16="http://schemas.microsoft.com/office/drawing/2014/main" val="660141692"/>
                    </a:ext>
                  </a:extLst>
                </a:gridCol>
                <a:gridCol w="575449">
                  <a:extLst>
                    <a:ext uri="{9D8B030D-6E8A-4147-A177-3AD203B41FA5}">
                      <a16:colId xmlns:a16="http://schemas.microsoft.com/office/drawing/2014/main" val="3072593164"/>
                    </a:ext>
                  </a:extLst>
                </a:gridCol>
                <a:gridCol w="575449">
                  <a:extLst>
                    <a:ext uri="{9D8B030D-6E8A-4147-A177-3AD203B41FA5}">
                      <a16:colId xmlns:a16="http://schemas.microsoft.com/office/drawing/2014/main" val="433761179"/>
                    </a:ext>
                  </a:extLst>
                </a:gridCol>
                <a:gridCol w="575449">
                  <a:extLst>
                    <a:ext uri="{9D8B030D-6E8A-4147-A177-3AD203B41FA5}">
                      <a16:colId xmlns:a16="http://schemas.microsoft.com/office/drawing/2014/main" val="3871250303"/>
                    </a:ext>
                  </a:extLst>
                </a:gridCol>
                <a:gridCol w="575449">
                  <a:extLst>
                    <a:ext uri="{9D8B030D-6E8A-4147-A177-3AD203B41FA5}">
                      <a16:colId xmlns:a16="http://schemas.microsoft.com/office/drawing/2014/main" val="3091415487"/>
                    </a:ext>
                  </a:extLst>
                </a:gridCol>
                <a:gridCol w="644024">
                  <a:extLst>
                    <a:ext uri="{9D8B030D-6E8A-4147-A177-3AD203B41FA5}">
                      <a16:colId xmlns:a16="http://schemas.microsoft.com/office/drawing/2014/main" val="1025029726"/>
                    </a:ext>
                  </a:extLst>
                </a:gridCol>
              </a:tblGrid>
              <a:tr h="62488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1772863"/>
                  </a:ext>
                </a:extLst>
              </a:tr>
              <a:tr h="62488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2261021"/>
                  </a:ext>
                </a:extLst>
              </a:tr>
              <a:tr h="62488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4471704"/>
                  </a:ext>
                </a:extLst>
              </a:tr>
              <a:tr h="62488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1663589"/>
                  </a:ext>
                </a:extLst>
              </a:tr>
              <a:tr h="62488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6666320"/>
                  </a:ext>
                </a:extLst>
              </a:tr>
              <a:tr h="62488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6885702"/>
                  </a:ext>
                </a:extLst>
              </a:tr>
              <a:tr h="62488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</a:t>
                      </a:r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3848157"/>
                  </a:ext>
                </a:extLst>
              </a:tr>
              <a:tr h="62488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</a:t>
                      </a:r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4021450"/>
                  </a:ext>
                </a:extLst>
              </a:tr>
              <a:tr h="62488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</a:t>
                      </a:r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8459526"/>
                  </a:ext>
                </a:extLst>
              </a:tr>
              <a:tr h="62488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3355104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590B7CB3-A492-4876-835B-A42090E881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2026184"/>
              </p:ext>
            </p:extLst>
          </p:nvPr>
        </p:nvGraphicFramePr>
        <p:xfrm>
          <a:off x="8131232" y="2152592"/>
          <a:ext cx="2038004" cy="1655018"/>
        </p:xfrm>
        <a:graphic>
          <a:graphicData uri="http://schemas.openxmlformats.org/drawingml/2006/table">
            <a:tbl>
              <a:tblPr/>
              <a:tblGrid>
                <a:gridCol w="1019002">
                  <a:extLst>
                    <a:ext uri="{9D8B030D-6E8A-4147-A177-3AD203B41FA5}">
                      <a16:colId xmlns:a16="http://schemas.microsoft.com/office/drawing/2014/main" val="394780458"/>
                    </a:ext>
                  </a:extLst>
                </a:gridCol>
                <a:gridCol w="1019002">
                  <a:extLst>
                    <a:ext uri="{9D8B030D-6E8A-4147-A177-3AD203B41FA5}">
                      <a16:colId xmlns:a16="http://schemas.microsoft.com/office/drawing/2014/main" val="2359453191"/>
                    </a:ext>
                  </a:extLst>
                </a:gridCol>
              </a:tblGrid>
              <a:tr h="550061">
                <a:tc>
                  <a:txBody>
                    <a:bodyPr/>
                    <a:lstStyle/>
                    <a:p>
                      <a:pPr algn="ctr" fontAlgn="b"/>
                      <a:r>
                        <a:rPr lang="en-GB" sz="5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7462122"/>
                  </a:ext>
                </a:extLst>
              </a:tr>
              <a:tr h="550061">
                <a:tc>
                  <a:txBody>
                    <a:bodyPr/>
                    <a:lstStyle/>
                    <a:p>
                      <a:pPr algn="ctr" fontAlgn="b"/>
                      <a:r>
                        <a:rPr lang="en-GB" sz="5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5460302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511CEDA5-7E1A-2091-C4E3-F57B86B513A8}"/>
              </a:ext>
            </a:extLst>
          </p:cNvPr>
          <p:cNvSpPr txBox="1"/>
          <p:nvPr/>
        </p:nvSpPr>
        <p:spPr>
          <a:xfrm>
            <a:off x="6589913" y="312707"/>
            <a:ext cx="512064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/>
              <a:t>Take a 2 by 2 </a:t>
            </a:r>
            <a:r>
              <a:rPr lang="en-GB" sz="4400" b="1" dirty="0"/>
              <a:t>S</a:t>
            </a:r>
            <a:r>
              <a:rPr lang="en-GB" sz="4400" dirty="0"/>
              <a:t>quare from the 100 </a:t>
            </a:r>
            <a:r>
              <a:rPr lang="en-GB" sz="4400" b="1" dirty="0"/>
              <a:t>G</a:t>
            </a:r>
            <a:r>
              <a:rPr lang="en-GB" sz="4400" dirty="0"/>
              <a:t>rid.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43EDB1E-47F2-AFE3-0CD8-CA3583D4F5C2}"/>
              </a:ext>
            </a:extLst>
          </p:cNvPr>
          <p:cNvSpPr txBox="1"/>
          <p:nvPr/>
        </p:nvSpPr>
        <p:spPr>
          <a:xfrm>
            <a:off x="6321135" y="4256363"/>
            <a:ext cx="565819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/>
              <a:t>Multiply the </a:t>
            </a:r>
          </a:p>
          <a:p>
            <a:pPr algn="ctr"/>
            <a:r>
              <a:rPr lang="en-GB" sz="4400" dirty="0"/>
              <a:t>opposite corners </a:t>
            </a:r>
          </a:p>
          <a:p>
            <a:pPr algn="ctr"/>
            <a:r>
              <a:rPr lang="en-GB" sz="4400" dirty="0"/>
              <a:t>and find the difference. </a:t>
            </a:r>
          </a:p>
        </p:txBody>
      </p:sp>
    </p:spTree>
    <p:extLst>
      <p:ext uri="{BB962C8B-B14F-4D97-AF65-F5344CB8AC3E}">
        <p14:creationId xmlns:p14="http://schemas.microsoft.com/office/powerpoint/2010/main" val="7486134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CCF6C2B-643E-D1B3-F1B3-7880D31FF1CA}"/>
              </a:ext>
            </a:extLst>
          </p:cNvPr>
          <p:cNvGraphicFramePr>
            <a:graphicFrameLocks noGrp="1"/>
          </p:cNvGraphicFramePr>
          <p:nvPr/>
        </p:nvGraphicFramePr>
        <p:xfrm>
          <a:off x="272930" y="312707"/>
          <a:ext cx="5823065" cy="6248800"/>
        </p:xfrm>
        <a:graphic>
          <a:graphicData uri="http://schemas.openxmlformats.org/drawingml/2006/table">
            <a:tbl>
              <a:tblPr/>
              <a:tblGrid>
                <a:gridCol w="575449">
                  <a:extLst>
                    <a:ext uri="{9D8B030D-6E8A-4147-A177-3AD203B41FA5}">
                      <a16:colId xmlns:a16="http://schemas.microsoft.com/office/drawing/2014/main" val="615988160"/>
                    </a:ext>
                  </a:extLst>
                </a:gridCol>
                <a:gridCol w="575449">
                  <a:extLst>
                    <a:ext uri="{9D8B030D-6E8A-4147-A177-3AD203B41FA5}">
                      <a16:colId xmlns:a16="http://schemas.microsoft.com/office/drawing/2014/main" val="1050641"/>
                    </a:ext>
                  </a:extLst>
                </a:gridCol>
                <a:gridCol w="575449">
                  <a:extLst>
                    <a:ext uri="{9D8B030D-6E8A-4147-A177-3AD203B41FA5}">
                      <a16:colId xmlns:a16="http://schemas.microsoft.com/office/drawing/2014/main" val="2652930064"/>
                    </a:ext>
                  </a:extLst>
                </a:gridCol>
                <a:gridCol w="575449">
                  <a:extLst>
                    <a:ext uri="{9D8B030D-6E8A-4147-A177-3AD203B41FA5}">
                      <a16:colId xmlns:a16="http://schemas.microsoft.com/office/drawing/2014/main" val="4175579483"/>
                    </a:ext>
                  </a:extLst>
                </a:gridCol>
                <a:gridCol w="575449">
                  <a:extLst>
                    <a:ext uri="{9D8B030D-6E8A-4147-A177-3AD203B41FA5}">
                      <a16:colId xmlns:a16="http://schemas.microsoft.com/office/drawing/2014/main" val="660141692"/>
                    </a:ext>
                  </a:extLst>
                </a:gridCol>
                <a:gridCol w="575449">
                  <a:extLst>
                    <a:ext uri="{9D8B030D-6E8A-4147-A177-3AD203B41FA5}">
                      <a16:colId xmlns:a16="http://schemas.microsoft.com/office/drawing/2014/main" val="3072593164"/>
                    </a:ext>
                  </a:extLst>
                </a:gridCol>
                <a:gridCol w="575449">
                  <a:extLst>
                    <a:ext uri="{9D8B030D-6E8A-4147-A177-3AD203B41FA5}">
                      <a16:colId xmlns:a16="http://schemas.microsoft.com/office/drawing/2014/main" val="433761179"/>
                    </a:ext>
                  </a:extLst>
                </a:gridCol>
                <a:gridCol w="575449">
                  <a:extLst>
                    <a:ext uri="{9D8B030D-6E8A-4147-A177-3AD203B41FA5}">
                      <a16:colId xmlns:a16="http://schemas.microsoft.com/office/drawing/2014/main" val="3871250303"/>
                    </a:ext>
                  </a:extLst>
                </a:gridCol>
                <a:gridCol w="575449">
                  <a:extLst>
                    <a:ext uri="{9D8B030D-6E8A-4147-A177-3AD203B41FA5}">
                      <a16:colId xmlns:a16="http://schemas.microsoft.com/office/drawing/2014/main" val="3091415487"/>
                    </a:ext>
                  </a:extLst>
                </a:gridCol>
                <a:gridCol w="644024">
                  <a:extLst>
                    <a:ext uri="{9D8B030D-6E8A-4147-A177-3AD203B41FA5}">
                      <a16:colId xmlns:a16="http://schemas.microsoft.com/office/drawing/2014/main" val="1025029726"/>
                    </a:ext>
                  </a:extLst>
                </a:gridCol>
              </a:tblGrid>
              <a:tr h="62488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1772863"/>
                  </a:ext>
                </a:extLst>
              </a:tr>
              <a:tr h="62488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2261021"/>
                  </a:ext>
                </a:extLst>
              </a:tr>
              <a:tr h="62488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4471704"/>
                  </a:ext>
                </a:extLst>
              </a:tr>
              <a:tr h="62488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1663589"/>
                  </a:ext>
                </a:extLst>
              </a:tr>
              <a:tr h="62488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6666320"/>
                  </a:ext>
                </a:extLst>
              </a:tr>
              <a:tr h="62488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6885702"/>
                  </a:ext>
                </a:extLst>
              </a:tr>
              <a:tr h="62488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</a:t>
                      </a:r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3848157"/>
                  </a:ext>
                </a:extLst>
              </a:tr>
              <a:tr h="62488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</a:t>
                      </a:r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4021450"/>
                  </a:ext>
                </a:extLst>
              </a:tr>
              <a:tr h="62488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</a:t>
                      </a:r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8459526"/>
                  </a:ext>
                </a:extLst>
              </a:tr>
              <a:tr h="62488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3355104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590B7CB3-A492-4876-835B-A42090E881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9357655"/>
              </p:ext>
            </p:extLst>
          </p:nvPr>
        </p:nvGraphicFramePr>
        <p:xfrm>
          <a:off x="8042563" y="566648"/>
          <a:ext cx="2038004" cy="1655018"/>
        </p:xfrm>
        <a:graphic>
          <a:graphicData uri="http://schemas.openxmlformats.org/drawingml/2006/table">
            <a:tbl>
              <a:tblPr/>
              <a:tblGrid>
                <a:gridCol w="1019002">
                  <a:extLst>
                    <a:ext uri="{9D8B030D-6E8A-4147-A177-3AD203B41FA5}">
                      <a16:colId xmlns:a16="http://schemas.microsoft.com/office/drawing/2014/main" val="394780458"/>
                    </a:ext>
                  </a:extLst>
                </a:gridCol>
                <a:gridCol w="1019002">
                  <a:extLst>
                    <a:ext uri="{9D8B030D-6E8A-4147-A177-3AD203B41FA5}">
                      <a16:colId xmlns:a16="http://schemas.microsoft.com/office/drawing/2014/main" val="2359453191"/>
                    </a:ext>
                  </a:extLst>
                </a:gridCol>
              </a:tblGrid>
              <a:tr h="550061">
                <a:tc>
                  <a:txBody>
                    <a:bodyPr/>
                    <a:lstStyle/>
                    <a:p>
                      <a:pPr algn="ctr" fontAlgn="b"/>
                      <a:r>
                        <a:rPr lang="en-GB" sz="5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7462122"/>
                  </a:ext>
                </a:extLst>
              </a:tr>
              <a:tr h="550061">
                <a:tc>
                  <a:txBody>
                    <a:bodyPr/>
                    <a:lstStyle/>
                    <a:p>
                      <a:pPr algn="ctr" fontAlgn="b"/>
                      <a:r>
                        <a:rPr lang="en-GB" sz="5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5460302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F43EDB1E-47F2-AFE3-0CD8-CA3583D4F5C2}"/>
              </a:ext>
            </a:extLst>
          </p:cNvPr>
          <p:cNvSpPr txBox="1"/>
          <p:nvPr/>
        </p:nvSpPr>
        <p:spPr>
          <a:xfrm>
            <a:off x="7063739" y="2488523"/>
            <a:ext cx="415844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/>
              <a:t>2 x 13 = 26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B68554D-95AA-EF4B-F649-516F22D9AD24}"/>
              </a:ext>
            </a:extLst>
          </p:cNvPr>
          <p:cNvSpPr txBox="1"/>
          <p:nvPr/>
        </p:nvSpPr>
        <p:spPr>
          <a:xfrm>
            <a:off x="7063739" y="3525776"/>
            <a:ext cx="415844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/>
              <a:t>3 x 12 = 36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DAB2084-C163-6E6B-6726-8769F8ECAF1E}"/>
              </a:ext>
            </a:extLst>
          </p:cNvPr>
          <p:cNvSpPr txBox="1"/>
          <p:nvPr/>
        </p:nvSpPr>
        <p:spPr>
          <a:xfrm>
            <a:off x="6965372" y="5006190"/>
            <a:ext cx="449926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/>
              <a:t>36 – 26 = </a:t>
            </a:r>
            <a:r>
              <a:rPr lang="en-GB" sz="6600" b="1" dirty="0"/>
              <a:t>10</a:t>
            </a:r>
            <a:r>
              <a:rPr lang="en-GB" sz="6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410220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C1B5EEE-5932-5677-9525-EBDC517FC4FA}"/>
              </a:ext>
            </a:extLst>
          </p:cNvPr>
          <p:cNvSpPr txBox="1"/>
          <p:nvPr/>
        </p:nvSpPr>
        <p:spPr>
          <a:xfrm>
            <a:off x="554182" y="326967"/>
            <a:ext cx="1114459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/>
              <a:t>Will the difference be the same for other 2 by 2 squares in a 100 grid?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7708FEA-5F0B-67F4-B343-E5AE21834846}"/>
              </a:ext>
            </a:extLst>
          </p:cNvPr>
          <p:cNvSpPr txBox="1"/>
          <p:nvPr/>
        </p:nvSpPr>
        <p:spPr>
          <a:xfrm>
            <a:off x="617913" y="2463338"/>
            <a:ext cx="1114459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/>
              <a:t>What is the difference of a 3 by 3 square in a 100 grid?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411094C-4E06-A85B-0805-BE85267B7E8F}"/>
              </a:ext>
            </a:extLst>
          </p:cNvPr>
          <p:cNvSpPr txBox="1"/>
          <p:nvPr/>
        </p:nvSpPr>
        <p:spPr>
          <a:xfrm>
            <a:off x="617913" y="4710546"/>
            <a:ext cx="1114459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/>
              <a:t>Will the difference be the same for other 3 by 3 squares in a 100 grid?</a:t>
            </a:r>
          </a:p>
        </p:txBody>
      </p:sp>
    </p:spTree>
    <p:extLst>
      <p:ext uri="{BB962C8B-B14F-4D97-AF65-F5344CB8AC3E}">
        <p14:creationId xmlns:p14="http://schemas.microsoft.com/office/powerpoint/2010/main" val="7622914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C1B5EEE-5932-5677-9525-EBDC517FC4FA}"/>
              </a:ext>
            </a:extLst>
          </p:cNvPr>
          <p:cNvSpPr txBox="1"/>
          <p:nvPr/>
        </p:nvSpPr>
        <p:spPr>
          <a:xfrm>
            <a:off x="371302" y="365760"/>
            <a:ext cx="114327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What about the differences of 4 by 4 squares in a 100 grid?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C605AEB-060D-E727-8B80-13B98B14F8C6}"/>
              </a:ext>
            </a:extLst>
          </p:cNvPr>
          <p:cNvSpPr txBox="1"/>
          <p:nvPr/>
        </p:nvSpPr>
        <p:spPr>
          <a:xfrm>
            <a:off x="371301" y="1269397"/>
            <a:ext cx="114327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What about the differences of 5 by 5 squares in a 100 grid?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2CC9A8D-ECC2-1C17-37EC-E1404B540024}"/>
              </a:ext>
            </a:extLst>
          </p:cNvPr>
          <p:cNvSpPr txBox="1"/>
          <p:nvPr/>
        </p:nvSpPr>
        <p:spPr>
          <a:xfrm>
            <a:off x="293716" y="2230916"/>
            <a:ext cx="117015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Can you predict the difference of 6 by 6 squares in a 100 grid?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EEA11F9-8589-1F51-630E-DBA31A910D73}"/>
              </a:ext>
            </a:extLst>
          </p:cNvPr>
          <p:cNvSpPr txBox="1"/>
          <p:nvPr/>
        </p:nvSpPr>
        <p:spPr>
          <a:xfrm>
            <a:off x="379614" y="3134553"/>
            <a:ext cx="114327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What about the differences of </a:t>
            </a:r>
            <a:r>
              <a:rPr lang="en-GB" sz="3600" b="1" dirty="0">
                <a:solidFill>
                  <a:srgbClr val="FF0000"/>
                </a:solidFill>
              </a:rPr>
              <a:t>S</a:t>
            </a:r>
            <a:r>
              <a:rPr lang="en-GB" sz="3600" dirty="0"/>
              <a:t> by </a:t>
            </a:r>
            <a:r>
              <a:rPr lang="en-GB" sz="3600" b="1" dirty="0">
                <a:solidFill>
                  <a:srgbClr val="FF0000"/>
                </a:solidFill>
              </a:rPr>
              <a:t>S</a:t>
            </a:r>
            <a:r>
              <a:rPr lang="en-GB" sz="3600" dirty="0"/>
              <a:t> squares in a 100 grid?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28C7BE8-79B2-C155-5061-495FA2C48739}"/>
              </a:ext>
            </a:extLst>
          </p:cNvPr>
          <p:cNvSpPr txBox="1"/>
          <p:nvPr/>
        </p:nvSpPr>
        <p:spPr>
          <a:xfrm>
            <a:off x="371300" y="4021764"/>
            <a:ext cx="114327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What happens if you have a 9 by 9 grid?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B4BDFD7-7822-72AA-C50A-C4A7B4666FFA}"/>
              </a:ext>
            </a:extLst>
          </p:cNvPr>
          <p:cNvSpPr txBox="1"/>
          <p:nvPr/>
        </p:nvSpPr>
        <p:spPr>
          <a:xfrm>
            <a:off x="371299" y="4941827"/>
            <a:ext cx="114327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What happens if you have a 8 by 8 grid?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73EF314-7896-0565-082C-CA787003697A}"/>
              </a:ext>
            </a:extLst>
          </p:cNvPr>
          <p:cNvSpPr txBox="1"/>
          <p:nvPr/>
        </p:nvSpPr>
        <p:spPr>
          <a:xfrm>
            <a:off x="428104" y="5861890"/>
            <a:ext cx="114327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What happens if you have a </a:t>
            </a:r>
            <a:r>
              <a:rPr lang="en-GB" sz="3600" b="1" dirty="0">
                <a:solidFill>
                  <a:srgbClr val="0000FF"/>
                </a:solidFill>
              </a:rPr>
              <a:t>G</a:t>
            </a:r>
            <a:r>
              <a:rPr lang="en-GB" sz="3600" dirty="0"/>
              <a:t> by </a:t>
            </a:r>
            <a:r>
              <a:rPr lang="en-GB" sz="3600" b="1" dirty="0">
                <a:solidFill>
                  <a:srgbClr val="0000FF"/>
                </a:solidFill>
              </a:rPr>
              <a:t>G</a:t>
            </a:r>
            <a:r>
              <a:rPr lang="en-GB" sz="3600" dirty="0"/>
              <a:t> grid?</a:t>
            </a:r>
          </a:p>
        </p:txBody>
      </p:sp>
    </p:spTree>
    <p:extLst>
      <p:ext uri="{BB962C8B-B14F-4D97-AF65-F5344CB8AC3E}">
        <p14:creationId xmlns:p14="http://schemas.microsoft.com/office/powerpoint/2010/main" val="4396970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CCF6C2B-643E-D1B3-F1B3-7880D31FF1CA}"/>
              </a:ext>
            </a:extLst>
          </p:cNvPr>
          <p:cNvGraphicFramePr>
            <a:graphicFrameLocks noGrp="1"/>
          </p:cNvGraphicFramePr>
          <p:nvPr/>
        </p:nvGraphicFramePr>
        <p:xfrm>
          <a:off x="272930" y="312707"/>
          <a:ext cx="5823065" cy="6248800"/>
        </p:xfrm>
        <a:graphic>
          <a:graphicData uri="http://schemas.openxmlformats.org/drawingml/2006/table">
            <a:tbl>
              <a:tblPr/>
              <a:tblGrid>
                <a:gridCol w="575449">
                  <a:extLst>
                    <a:ext uri="{9D8B030D-6E8A-4147-A177-3AD203B41FA5}">
                      <a16:colId xmlns:a16="http://schemas.microsoft.com/office/drawing/2014/main" val="615988160"/>
                    </a:ext>
                  </a:extLst>
                </a:gridCol>
                <a:gridCol w="575449">
                  <a:extLst>
                    <a:ext uri="{9D8B030D-6E8A-4147-A177-3AD203B41FA5}">
                      <a16:colId xmlns:a16="http://schemas.microsoft.com/office/drawing/2014/main" val="1050641"/>
                    </a:ext>
                  </a:extLst>
                </a:gridCol>
                <a:gridCol w="575449">
                  <a:extLst>
                    <a:ext uri="{9D8B030D-6E8A-4147-A177-3AD203B41FA5}">
                      <a16:colId xmlns:a16="http://schemas.microsoft.com/office/drawing/2014/main" val="2652930064"/>
                    </a:ext>
                  </a:extLst>
                </a:gridCol>
                <a:gridCol w="575449">
                  <a:extLst>
                    <a:ext uri="{9D8B030D-6E8A-4147-A177-3AD203B41FA5}">
                      <a16:colId xmlns:a16="http://schemas.microsoft.com/office/drawing/2014/main" val="4175579483"/>
                    </a:ext>
                  </a:extLst>
                </a:gridCol>
                <a:gridCol w="575449">
                  <a:extLst>
                    <a:ext uri="{9D8B030D-6E8A-4147-A177-3AD203B41FA5}">
                      <a16:colId xmlns:a16="http://schemas.microsoft.com/office/drawing/2014/main" val="660141692"/>
                    </a:ext>
                  </a:extLst>
                </a:gridCol>
                <a:gridCol w="575449">
                  <a:extLst>
                    <a:ext uri="{9D8B030D-6E8A-4147-A177-3AD203B41FA5}">
                      <a16:colId xmlns:a16="http://schemas.microsoft.com/office/drawing/2014/main" val="3072593164"/>
                    </a:ext>
                  </a:extLst>
                </a:gridCol>
                <a:gridCol w="575449">
                  <a:extLst>
                    <a:ext uri="{9D8B030D-6E8A-4147-A177-3AD203B41FA5}">
                      <a16:colId xmlns:a16="http://schemas.microsoft.com/office/drawing/2014/main" val="433761179"/>
                    </a:ext>
                  </a:extLst>
                </a:gridCol>
                <a:gridCol w="575449">
                  <a:extLst>
                    <a:ext uri="{9D8B030D-6E8A-4147-A177-3AD203B41FA5}">
                      <a16:colId xmlns:a16="http://schemas.microsoft.com/office/drawing/2014/main" val="3871250303"/>
                    </a:ext>
                  </a:extLst>
                </a:gridCol>
                <a:gridCol w="575449">
                  <a:extLst>
                    <a:ext uri="{9D8B030D-6E8A-4147-A177-3AD203B41FA5}">
                      <a16:colId xmlns:a16="http://schemas.microsoft.com/office/drawing/2014/main" val="3091415487"/>
                    </a:ext>
                  </a:extLst>
                </a:gridCol>
                <a:gridCol w="644024">
                  <a:extLst>
                    <a:ext uri="{9D8B030D-6E8A-4147-A177-3AD203B41FA5}">
                      <a16:colId xmlns:a16="http://schemas.microsoft.com/office/drawing/2014/main" val="1025029726"/>
                    </a:ext>
                  </a:extLst>
                </a:gridCol>
              </a:tblGrid>
              <a:tr h="62488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1772863"/>
                  </a:ext>
                </a:extLst>
              </a:tr>
              <a:tr h="62488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2261021"/>
                  </a:ext>
                </a:extLst>
              </a:tr>
              <a:tr h="62488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4471704"/>
                  </a:ext>
                </a:extLst>
              </a:tr>
              <a:tr h="62488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1663589"/>
                  </a:ext>
                </a:extLst>
              </a:tr>
              <a:tr h="62488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6666320"/>
                  </a:ext>
                </a:extLst>
              </a:tr>
              <a:tr h="62488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6885702"/>
                  </a:ext>
                </a:extLst>
              </a:tr>
              <a:tr h="62488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</a:t>
                      </a:r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3848157"/>
                  </a:ext>
                </a:extLst>
              </a:tr>
              <a:tr h="62488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</a:t>
                      </a:r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4021450"/>
                  </a:ext>
                </a:extLst>
              </a:tr>
              <a:tr h="62488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</a:t>
                      </a:r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8459526"/>
                  </a:ext>
                </a:extLst>
              </a:tr>
              <a:tr h="62488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3355104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590B7CB3-A492-4876-835B-A42090E881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6277063"/>
              </p:ext>
            </p:extLst>
          </p:nvPr>
        </p:nvGraphicFramePr>
        <p:xfrm>
          <a:off x="8213365" y="1113132"/>
          <a:ext cx="1762904" cy="1655018"/>
        </p:xfrm>
        <a:graphic>
          <a:graphicData uri="http://schemas.openxmlformats.org/drawingml/2006/table">
            <a:tbl>
              <a:tblPr/>
              <a:tblGrid>
                <a:gridCol w="881452">
                  <a:extLst>
                    <a:ext uri="{9D8B030D-6E8A-4147-A177-3AD203B41FA5}">
                      <a16:colId xmlns:a16="http://schemas.microsoft.com/office/drawing/2014/main" val="394780458"/>
                    </a:ext>
                  </a:extLst>
                </a:gridCol>
                <a:gridCol w="881452">
                  <a:extLst>
                    <a:ext uri="{9D8B030D-6E8A-4147-A177-3AD203B41FA5}">
                      <a16:colId xmlns:a16="http://schemas.microsoft.com/office/drawing/2014/main" val="2359453191"/>
                    </a:ext>
                  </a:extLst>
                </a:gridCol>
              </a:tblGrid>
              <a:tr h="689099">
                <a:tc>
                  <a:txBody>
                    <a:bodyPr/>
                    <a:lstStyle/>
                    <a:p>
                      <a:pPr algn="ctr" fontAlgn="b"/>
                      <a:endParaRPr lang="en-GB" sz="5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5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7462122"/>
                  </a:ext>
                </a:extLst>
              </a:tr>
              <a:tr h="689099">
                <a:tc>
                  <a:txBody>
                    <a:bodyPr/>
                    <a:lstStyle/>
                    <a:p>
                      <a:pPr algn="ctr" fontAlgn="b"/>
                      <a:endParaRPr lang="en-GB" sz="5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5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5460302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E8354F7A-A6D2-FCB4-F727-08B26A8F2261}"/>
              </a:ext>
            </a:extLst>
          </p:cNvPr>
          <p:cNvSpPr txBox="1"/>
          <p:nvPr/>
        </p:nvSpPr>
        <p:spPr>
          <a:xfrm>
            <a:off x="6427195" y="273773"/>
            <a:ext cx="54918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Choose a square of your choice.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21965CF-33A2-854C-F773-682079FA0C70}"/>
              </a:ext>
            </a:extLst>
          </p:cNvPr>
          <p:cNvSpPr txBox="1"/>
          <p:nvPr/>
        </p:nvSpPr>
        <p:spPr>
          <a:xfrm>
            <a:off x="7203050" y="3076382"/>
            <a:ext cx="37835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Find the difference of the opposite corners.</a:t>
            </a:r>
          </a:p>
        </p:txBody>
      </p:sp>
    </p:spTree>
    <p:extLst>
      <p:ext uri="{BB962C8B-B14F-4D97-AF65-F5344CB8AC3E}">
        <p14:creationId xmlns:p14="http://schemas.microsoft.com/office/powerpoint/2010/main" val="16431883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CCF6C2B-643E-D1B3-F1B3-7880D31FF1CA}"/>
              </a:ext>
            </a:extLst>
          </p:cNvPr>
          <p:cNvGraphicFramePr>
            <a:graphicFrameLocks noGrp="1"/>
          </p:cNvGraphicFramePr>
          <p:nvPr/>
        </p:nvGraphicFramePr>
        <p:xfrm>
          <a:off x="272930" y="312707"/>
          <a:ext cx="5823065" cy="6248800"/>
        </p:xfrm>
        <a:graphic>
          <a:graphicData uri="http://schemas.openxmlformats.org/drawingml/2006/table">
            <a:tbl>
              <a:tblPr/>
              <a:tblGrid>
                <a:gridCol w="575449">
                  <a:extLst>
                    <a:ext uri="{9D8B030D-6E8A-4147-A177-3AD203B41FA5}">
                      <a16:colId xmlns:a16="http://schemas.microsoft.com/office/drawing/2014/main" val="615988160"/>
                    </a:ext>
                  </a:extLst>
                </a:gridCol>
                <a:gridCol w="575449">
                  <a:extLst>
                    <a:ext uri="{9D8B030D-6E8A-4147-A177-3AD203B41FA5}">
                      <a16:colId xmlns:a16="http://schemas.microsoft.com/office/drawing/2014/main" val="1050641"/>
                    </a:ext>
                  </a:extLst>
                </a:gridCol>
                <a:gridCol w="575449">
                  <a:extLst>
                    <a:ext uri="{9D8B030D-6E8A-4147-A177-3AD203B41FA5}">
                      <a16:colId xmlns:a16="http://schemas.microsoft.com/office/drawing/2014/main" val="2652930064"/>
                    </a:ext>
                  </a:extLst>
                </a:gridCol>
                <a:gridCol w="575449">
                  <a:extLst>
                    <a:ext uri="{9D8B030D-6E8A-4147-A177-3AD203B41FA5}">
                      <a16:colId xmlns:a16="http://schemas.microsoft.com/office/drawing/2014/main" val="4175579483"/>
                    </a:ext>
                  </a:extLst>
                </a:gridCol>
                <a:gridCol w="575449">
                  <a:extLst>
                    <a:ext uri="{9D8B030D-6E8A-4147-A177-3AD203B41FA5}">
                      <a16:colId xmlns:a16="http://schemas.microsoft.com/office/drawing/2014/main" val="660141692"/>
                    </a:ext>
                  </a:extLst>
                </a:gridCol>
                <a:gridCol w="575449">
                  <a:extLst>
                    <a:ext uri="{9D8B030D-6E8A-4147-A177-3AD203B41FA5}">
                      <a16:colId xmlns:a16="http://schemas.microsoft.com/office/drawing/2014/main" val="3072593164"/>
                    </a:ext>
                  </a:extLst>
                </a:gridCol>
                <a:gridCol w="575449">
                  <a:extLst>
                    <a:ext uri="{9D8B030D-6E8A-4147-A177-3AD203B41FA5}">
                      <a16:colId xmlns:a16="http://schemas.microsoft.com/office/drawing/2014/main" val="433761179"/>
                    </a:ext>
                  </a:extLst>
                </a:gridCol>
                <a:gridCol w="575449">
                  <a:extLst>
                    <a:ext uri="{9D8B030D-6E8A-4147-A177-3AD203B41FA5}">
                      <a16:colId xmlns:a16="http://schemas.microsoft.com/office/drawing/2014/main" val="3871250303"/>
                    </a:ext>
                  </a:extLst>
                </a:gridCol>
                <a:gridCol w="575449">
                  <a:extLst>
                    <a:ext uri="{9D8B030D-6E8A-4147-A177-3AD203B41FA5}">
                      <a16:colId xmlns:a16="http://schemas.microsoft.com/office/drawing/2014/main" val="3091415487"/>
                    </a:ext>
                  </a:extLst>
                </a:gridCol>
                <a:gridCol w="644024">
                  <a:extLst>
                    <a:ext uri="{9D8B030D-6E8A-4147-A177-3AD203B41FA5}">
                      <a16:colId xmlns:a16="http://schemas.microsoft.com/office/drawing/2014/main" val="1025029726"/>
                    </a:ext>
                  </a:extLst>
                </a:gridCol>
              </a:tblGrid>
              <a:tr h="62488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1772863"/>
                  </a:ext>
                </a:extLst>
              </a:tr>
              <a:tr h="62488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2261021"/>
                  </a:ext>
                </a:extLst>
              </a:tr>
              <a:tr h="62488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4471704"/>
                  </a:ext>
                </a:extLst>
              </a:tr>
              <a:tr h="62488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1663589"/>
                  </a:ext>
                </a:extLst>
              </a:tr>
              <a:tr h="62488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6666320"/>
                  </a:ext>
                </a:extLst>
              </a:tr>
              <a:tr h="62488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6885702"/>
                  </a:ext>
                </a:extLst>
              </a:tr>
              <a:tr h="62488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</a:t>
                      </a:r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3848157"/>
                  </a:ext>
                </a:extLst>
              </a:tr>
              <a:tr h="62488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</a:t>
                      </a:r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4021450"/>
                  </a:ext>
                </a:extLst>
              </a:tr>
              <a:tr h="62488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</a:t>
                      </a:r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8459526"/>
                  </a:ext>
                </a:extLst>
              </a:tr>
              <a:tr h="62488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3355104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590B7CB3-A492-4876-835B-A42090E881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4084664"/>
              </p:ext>
            </p:extLst>
          </p:nvPr>
        </p:nvGraphicFramePr>
        <p:xfrm>
          <a:off x="8153136" y="2134471"/>
          <a:ext cx="1762904" cy="1655018"/>
        </p:xfrm>
        <a:graphic>
          <a:graphicData uri="http://schemas.openxmlformats.org/drawingml/2006/table">
            <a:tbl>
              <a:tblPr/>
              <a:tblGrid>
                <a:gridCol w="881452">
                  <a:extLst>
                    <a:ext uri="{9D8B030D-6E8A-4147-A177-3AD203B41FA5}">
                      <a16:colId xmlns:a16="http://schemas.microsoft.com/office/drawing/2014/main" val="394780458"/>
                    </a:ext>
                  </a:extLst>
                </a:gridCol>
                <a:gridCol w="881452">
                  <a:extLst>
                    <a:ext uri="{9D8B030D-6E8A-4147-A177-3AD203B41FA5}">
                      <a16:colId xmlns:a16="http://schemas.microsoft.com/office/drawing/2014/main" val="2359453191"/>
                    </a:ext>
                  </a:extLst>
                </a:gridCol>
              </a:tblGrid>
              <a:tr h="689099">
                <a:tc>
                  <a:txBody>
                    <a:bodyPr/>
                    <a:lstStyle/>
                    <a:p>
                      <a:pPr algn="ctr" fontAlgn="b"/>
                      <a:endParaRPr lang="en-GB" sz="5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5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7462122"/>
                  </a:ext>
                </a:extLst>
              </a:tr>
              <a:tr h="689099">
                <a:tc>
                  <a:txBody>
                    <a:bodyPr/>
                    <a:lstStyle/>
                    <a:p>
                      <a:pPr algn="ctr" fontAlgn="b"/>
                      <a:endParaRPr lang="en-GB" sz="5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5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5460302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E8354F7A-A6D2-FCB4-F727-08B26A8F2261}"/>
              </a:ext>
            </a:extLst>
          </p:cNvPr>
          <p:cNvSpPr txBox="1"/>
          <p:nvPr/>
        </p:nvSpPr>
        <p:spPr>
          <a:xfrm>
            <a:off x="6427195" y="312707"/>
            <a:ext cx="54918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Choose another square of your choice. Make a prediction for the value of the difference.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21965CF-33A2-854C-F773-682079FA0C70}"/>
              </a:ext>
            </a:extLst>
          </p:cNvPr>
          <p:cNvSpPr txBox="1"/>
          <p:nvPr/>
        </p:nvSpPr>
        <p:spPr>
          <a:xfrm>
            <a:off x="7142821" y="4088377"/>
            <a:ext cx="37835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Find the difference of the opposite corners.</a:t>
            </a:r>
          </a:p>
        </p:txBody>
      </p:sp>
    </p:spTree>
    <p:extLst>
      <p:ext uri="{BB962C8B-B14F-4D97-AF65-F5344CB8AC3E}">
        <p14:creationId xmlns:p14="http://schemas.microsoft.com/office/powerpoint/2010/main" val="12996566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CCF6C2B-643E-D1B3-F1B3-7880D31FF1CA}"/>
              </a:ext>
            </a:extLst>
          </p:cNvPr>
          <p:cNvGraphicFramePr>
            <a:graphicFrameLocks noGrp="1"/>
          </p:cNvGraphicFramePr>
          <p:nvPr/>
        </p:nvGraphicFramePr>
        <p:xfrm>
          <a:off x="272930" y="312707"/>
          <a:ext cx="5823065" cy="6248800"/>
        </p:xfrm>
        <a:graphic>
          <a:graphicData uri="http://schemas.openxmlformats.org/drawingml/2006/table">
            <a:tbl>
              <a:tblPr/>
              <a:tblGrid>
                <a:gridCol w="575449">
                  <a:extLst>
                    <a:ext uri="{9D8B030D-6E8A-4147-A177-3AD203B41FA5}">
                      <a16:colId xmlns:a16="http://schemas.microsoft.com/office/drawing/2014/main" val="615988160"/>
                    </a:ext>
                  </a:extLst>
                </a:gridCol>
                <a:gridCol w="575449">
                  <a:extLst>
                    <a:ext uri="{9D8B030D-6E8A-4147-A177-3AD203B41FA5}">
                      <a16:colId xmlns:a16="http://schemas.microsoft.com/office/drawing/2014/main" val="1050641"/>
                    </a:ext>
                  </a:extLst>
                </a:gridCol>
                <a:gridCol w="575449">
                  <a:extLst>
                    <a:ext uri="{9D8B030D-6E8A-4147-A177-3AD203B41FA5}">
                      <a16:colId xmlns:a16="http://schemas.microsoft.com/office/drawing/2014/main" val="2652930064"/>
                    </a:ext>
                  </a:extLst>
                </a:gridCol>
                <a:gridCol w="575449">
                  <a:extLst>
                    <a:ext uri="{9D8B030D-6E8A-4147-A177-3AD203B41FA5}">
                      <a16:colId xmlns:a16="http://schemas.microsoft.com/office/drawing/2014/main" val="4175579483"/>
                    </a:ext>
                  </a:extLst>
                </a:gridCol>
                <a:gridCol w="575449">
                  <a:extLst>
                    <a:ext uri="{9D8B030D-6E8A-4147-A177-3AD203B41FA5}">
                      <a16:colId xmlns:a16="http://schemas.microsoft.com/office/drawing/2014/main" val="660141692"/>
                    </a:ext>
                  </a:extLst>
                </a:gridCol>
                <a:gridCol w="575449">
                  <a:extLst>
                    <a:ext uri="{9D8B030D-6E8A-4147-A177-3AD203B41FA5}">
                      <a16:colId xmlns:a16="http://schemas.microsoft.com/office/drawing/2014/main" val="3072593164"/>
                    </a:ext>
                  </a:extLst>
                </a:gridCol>
                <a:gridCol w="575449">
                  <a:extLst>
                    <a:ext uri="{9D8B030D-6E8A-4147-A177-3AD203B41FA5}">
                      <a16:colId xmlns:a16="http://schemas.microsoft.com/office/drawing/2014/main" val="433761179"/>
                    </a:ext>
                  </a:extLst>
                </a:gridCol>
                <a:gridCol w="575449">
                  <a:extLst>
                    <a:ext uri="{9D8B030D-6E8A-4147-A177-3AD203B41FA5}">
                      <a16:colId xmlns:a16="http://schemas.microsoft.com/office/drawing/2014/main" val="3871250303"/>
                    </a:ext>
                  </a:extLst>
                </a:gridCol>
                <a:gridCol w="575449">
                  <a:extLst>
                    <a:ext uri="{9D8B030D-6E8A-4147-A177-3AD203B41FA5}">
                      <a16:colId xmlns:a16="http://schemas.microsoft.com/office/drawing/2014/main" val="3091415487"/>
                    </a:ext>
                  </a:extLst>
                </a:gridCol>
                <a:gridCol w="644024">
                  <a:extLst>
                    <a:ext uri="{9D8B030D-6E8A-4147-A177-3AD203B41FA5}">
                      <a16:colId xmlns:a16="http://schemas.microsoft.com/office/drawing/2014/main" val="1025029726"/>
                    </a:ext>
                  </a:extLst>
                </a:gridCol>
              </a:tblGrid>
              <a:tr h="62488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1772863"/>
                  </a:ext>
                </a:extLst>
              </a:tr>
              <a:tr h="62488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2261021"/>
                  </a:ext>
                </a:extLst>
              </a:tr>
              <a:tr h="62488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4471704"/>
                  </a:ext>
                </a:extLst>
              </a:tr>
              <a:tr h="62488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1663589"/>
                  </a:ext>
                </a:extLst>
              </a:tr>
              <a:tr h="62488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6666320"/>
                  </a:ext>
                </a:extLst>
              </a:tr>
              <a:tr h="62488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6885702"/>
                  </a:ext>
                </a:extLst>
              </a:tr>
              <a:tr h="62488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</a:t>
                      </a:r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3848157"/>
                  </a:ext>
                </a:extLst>
              </a:tr>
              <a:tr h="62488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</a:t>
                      </a:r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4021450"/>
                  </a:ext>
                </a:extLst>
              </a:tr>
              <a:tr h="62488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</a:t>
                      </a:r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8459526"/>
                  </a:ext>
                </a:extLst>
              </a:tr>
              <a:tr h="62488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3355104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590B7CB3-A492-4876-835B-A42090E881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2548588"/>
              </p:ext>
            </p:extLst>
          </p:nvPr>
        </p:nvGraphicFramePr>
        <p:xfrm>
          <a:off x="8240743" y="1180608"/>
          <a:ext cx="1762904" cy="1655018"/>
        </p:xfrm>
        <a:graphic>
          <a:graphicData uri="http://schemas.openxmlformats.org/drawingml/2006/table">
            <a:tbl>
              <a:tblPr/>
              <a:tblGrid>
                <a:gridCol w="881452">
                  <a:extLst>
                    <a:ext uri="{9D8B030D-6E8A-4147-A177-3AD203B41FA5}">
                      <a16:colId xmlns:a16="http://schemas.microsoft.com/office/drawing/2014/main" val="394780458"/>
                    </a:ext>
                  </a:extLst>
                </a:gridCol>
                <a:gridCol w="881452">
                  <a:extLst>
                    <a:ext uri="{9D8B030D-6E8A-4147-A177-3AD203B41FA5}">
                      <a16:colId xmlns:a16="http://schemas.microsoft.com/office/drawing/2014/main" val="2359453191"/>
                    </a:ext>
                  </a:extLst>
                </a:gridCol>
              </a:tblGrid>
              <a:tr h="689099">
                <a:tc>
                  <a:txBody>
                    <a:bodyPr/>
                    <a:lstStyle/>
                    <a:p>
                      <a:pPr algn="ctr" fontAlgn="b"/>
                      <a:r>
                        <a:rPr lang="en-GB" sz="54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</a:p>
                  </a:txBody>
                  <a:tcPr marL="4549" marR="4549" marT="45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5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7462122"/>
                  </a:ext>
                </a:extLst>
              </a:tr>
              <a:tr h="689099">
                <a:tc>
                  <a:txBody>
                    <a:bodyPr/>
                    <a:lstStyle/>
                    <a:p>
                      <a:pPr algn="ctr" fontAlgn="b"/>
                      <a:endParaRPr lang="en-GB" sz="5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5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5460302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E8354F7A-A6D2-FCB4-F727-08B26A8F2261}"/>
              </a:ext>
            </a:extLst>
          </p:cNvPr>
          <p:cNvSpPr txBox="1"/>
          <p:nvPr/>
        </p:nvSpPr>
        <p:spPr>
          <a:xfrm>
            <a:off x="6427193" y="270294"/>
            <a:ext cx="54918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/>
              <a:t>Complete the square.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21965CF-33A2-854C-F773-682079FA0C70}"/>
              </a:ext>
            </a:extLst>
          </p:cNvPr>
          <p:cNvSpPr txBox="1"/>
          <p:nvPr/>
        </p:nvSpPr>
        <p:spPr>
          <a:xfrm>
            <a:off x="6883073" y="3109235"/>
            <a:ext cx="465677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/>
              <a:t>Find the </a:t>
            </a:r>
          </a:p>
          <a:p>
            <a:pPr algn="ctr"/>
            <a:r>
              <a:rPr lang="en-GB" sz="4000" dirty="0"/>
              <a:t>algebraic difference.</a:t>
            </a:r>
          </a:p>
        </p:txBody>
      </p:sp>
    </p:spTree>
    <p:extLst>
      <p:ext uri="{BB962C8B-B14F-4D97-AF65-F5344CB8AC3E}">
        <p14:creationId xmlns:p14="http://schemas.microsoft.com/office/powerpoint/2010/main" val="33876312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CCF6C2B-643E-D1B3-F1B3-7880D31FF1CA}"/>
              </a:ext>
            </a:extLst>
          </p:cNvPr>
          <p:cNvGraphicFramePr>
            <a:graphicFrameLocks noGrp="1"/>
          </p:cNvGraphicFramePr>
          <p:nvPr/>
        </p:nvGraphicFramePr>
        <p:xfrm>
          <a:off x="272930" y="312707"/>
          <a:ext cx="5823065" cy="6248800"/>
        </p:xfrm>
        <a:graphic>
          <a:graphicData uri="http://schemas.openxmlformats.org/drawingml/2006/table">
            <a:tbl>
              <a:tblPr/>
              <a:tblGrid>
                <a:gridCol w="575449">
                  <a:extLst>
                    <a:ext uri="{9D8B030D-6E8A-4147-A177-3AD203B41FA5}">
                      <a16:colId xmlns:a16="http://schemas.microsoft.com/office/drawing/2014/main" val="615988160"/>
                    </a:ext>
                  </a:extLst>
                </a:gridCol>
                <a:gridCol w="575449">
                  <a:extLst>
                    <a:ext uri="{9D8B030D-6E8A-4147-A177-3AD203B41FA5}">
                      <a16:colId xmlns:a16="http://schemas.microsoft.com/office/drawing/2014/main" val="1050641"/>
                    </a:ext>
                  </a:extLst>
                </a:gridCol>
                <a:gridCol w="575449">
                  <a:extLst>
                    <a:ext uri="{9D8B030D-6E8A-4147-A177-3AD203B41FA5}">
                      <a16:colId xmlns:a16="http://schemas.microsoft.com/office/drawing/2014/main" val="2652930064"/>
                    </a:ext>
                  </a:extLst>
                </a:gridCol>
                <a:gridCol w="575449">
                  <a:extLst>
                    <a:ext uri="{9D8B030D-6E8A-4147-A177-3AD203B41FA5}">
                      <a16:colId xmlns:a16="http://schemas.microsoft.com/office/drawing/2014/main" val="4175579483"/>
                    </a:ext>
                  </a:extLst>
                </a:gridCol>
                <a:gridCol w="575449">
                  <a:extLst>
                    <a:ext uri="{9D8B030D-6E8A-4147-A177-3AD203B41FA5}">
                      <a16:colId xmlns:a16="http://schemas.microsoft.com/office/drawing/2014/main" val="660141692"/>
                    </a:ext>
                  </a:extLst>
                </a:gridCol>
                <a:gridCol w="575449">
                  <a:extLst>
                    <a:ext uri="{9D8B030D-6E8A-4147-A177-3AD203B41FA5}">
                      <a16:colId xmlns:a16="http://schemas.microsoft.com/office/drawing/2014/main" val="3072593164"/>
                    </a:ext>
                  </a:extLst>
                </a:gridCol>
                <a:gridCol w="575449">
                  <a:extLst>
                    <a:ext uri="{9D8B030D-6E8A-4147-A177-3AD203B41FA5}">
                      <a16:colId xmlns:a16="http://schemas.microsoft.com/office/drawing/2014/main" val="433761179"/>
                    </a:ext>
                  </a:extLst>
                </a:gridCol>
                <a:gridCol w="575449">
                  <a:extLst>
                    <a:ext uri="{9D8B030D-6E8A-4147-A177-3AD203B41FA5}">
                      <a16:colId xmlns:a16="http://schemas.microsoft.com/office/drawing/2014/main" val="3871250303"/>
                    </a:ext>
                  </a:extLst>
                </a:gridCol>
                <a:gridCol w="575449">
                  <a:extLst>
                    <a:ext uri="{9D8B030D-6E8A-4147-A177-3AD203B41FA5}">
                      <a16:colId xmlns:a16="http://schemas.microsoft.com/office/drawing/2014/main" val="3091415487"/>
                    </a:ext>
                  </a:extLst>
                </a:gridCol>
                <a:gridCol w="644024">
                  <a:extLst>
                    <a:ext uri="{9D8B030D-6E8A-4147-A177-3AD203B41FA5}">
                      <a16:colId xmlns:a16="http://schemas.microsoft.com/office/drawing/2014/main" val="1025029726"/>
                    </a:ext>
                  </a:extLst>
                </a:gridCol>
              </a:tblGrid>
              <a:tr h="62488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1772863"/>
                  </a:ext>
                </a:extLst>
              </a:tr>
              <a:tr h="62488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2261021"/>
                  </a:ext>
                </a:extLst>
              </a:tr>
              <a:tr h="62488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4471704"/>
                  </a:ext>
                </a:extLst>
              </a:tr>
              <a:tr h="62488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1663589"/>
                  </a:ext>
                </a:extLst>
              </a:tr>
              <a:tr h="62488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6666320"/>
                  </a:ext>
                </a:extLst>
              </a:tr>
              <a:tr h="62488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6885702"/>
                  </a:ext>
                </a:extLst>
              </a:tr>
              <a:tr h="62488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</a:t>
                      </a:r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3848157"/>
                  </a:ext>
                </a:extLst>
              </a:tr>
              <a:tr h="62488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</a:t>
                      </a:r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4021450"/>
                  </a:ext>
                </a:extLst>
              </a:tr>
              <a:tr h="62488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</a:t>
                      </a:r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8459526"/>
                  </a:ext>
                </a:extLst>
              </a:tr>
              <a:tr h="62488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3355104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E8354F7A-A6D2-FCB4-F727-08B26A8F2261}"/>
              </a:ext>
            </a:extLst>
          </p:cNvPr>
          <p:cNvSpPr txBox="1"/>
          <p:nvPr/>
        </p:nvSpPr>
        <p:spPr>
          <a:xfrm>
            <a:off x="6427195" y="273773"/>
            <a:ext cx="54918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Choose a square of your choice.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21965CF-33A2-854C-F773-682079FA0C70}"/>
              </a:ext>
            </a:extLst>
          </p:cNvPr>
          <p:cNvSpPr txBox="1"/>
          <p:nvPr/>
        </p:nvSpPr>
        <p:spPr>
          <a:xfrm>
            <a:off x="7168385" y="3144719"/>
            <a:ext cx="37835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Find the difference of the opposite corners.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AF0A5515-95BE-AE56-9338-FD5D4DF068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8025153"/>
              </p:ext>
            </p:extLst>
          </p:nvPr>
        </p:nvGraphicFramePr>
        <p:xfrm>
          <a:off x="8072855" y="997293"/>
          <a:ext cx="2111481" cy="1921122"/>
        </p:xfrm>
        <a:graphic>
          <a:graphicData uri="http://schemas.openxmlformats.org/drawingml/2006/table">
            <a:tbl>
              <a:tblPr/>
              <a:tblGrid>
                <a:gridCol w="703827">
                  <a:extLst>
                    <a:ext uri="{9D8B030D-6E8A-4147-A177-3AD203B41FA5}">
                      <a16:colId xmlns:a16="http://schemas.microsoft.com/office/drawing/2014/main" val="478971255"/>
                    </a:ext>
                  </a:extLst>
                </a:gridCol>
                <a:gridCol w="703827">
                  <a:extLst>
                    <a:ext uri="{9D8B030D-6E8A-4147-A177-3AD203B41FA5}">
                      <a16:colId xmlns:a16="http://schemas.microsoft.com/office/drawing/2014/main" val="3705254619"/>
                    </a:ext>
                  </a:extLst>
                </a:gridCol>
                <a:gridCol w="703827">
                  <a:extLst>
                    <a:ext uri="{9D8B030D-6E8A-4147-A177-3AD203B41FA5}">
                      <a16:colId xmlns:a16="http://schemas.microsoft.com/office/drawing/2014/main" val="3988773537"/>
                    </a:ext>
                  </a:extLst>
                </a:gridCol>
              </a:tblGrid>
              <a:tr h="640374"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78161129"/>
                  </a:ext>
                </a:extLst>
              </a:tr>
              <a:tr h="640374"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6135092"/>
                  </a:ext>
                </a:extLst>
              </a:tr>
              <a:tr h="640374"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96809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32481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CCF6C2B-643E-D1B3-F1B3-7880D31FF1CA}"/>
              </a:ext>
            </a:extLst>
          </p:cNvPr>
          <p:cNvGraphicFramePr>
            <a:graphicFrameLocks noGrp="1"/>
          </p:cNvGraphicFramePr>
          <p:nvPr/>
        </p:nvGraphicFramePr>
        <p:xfrm>
          <a:off x="272930" y="312707"/>
          <a:ext cx="5823065" cy="6248800"/>
        </p:xfrm>
        <a:graphic>
          <a:graphicData uri="http://schemas.openxmlformats.org/drawingml/2006/table">
            <a:tbl>
              <a:tblPr/>
              <a:tblGrid>
                <a:gridCol w="575449">
                  <a:extLst>
                    <a:ext uri="{9D8B030D-6E8A-4147-A177-3AD203B41FA5}">
                      <a16:colId xmlns:a16="http://schemas.microsoft.com/office/drawing/2014/main" val="615988160"/>
                    </a:ext>
                  </a:extLst>
                </a:gridCol>
                <a:gridCol w="575449">
                  <a:extLst>
                    <a:ext uri="{9D8B030D-6E8A-4147-A177-3AD203B41FA5}">
                      <a16:colId xmlns:a16="http://schemas.microsoft.com/office/drawing/2014/main" val="1050641"/>
                    </a:ext>
                  </a:extLst>
                </a:gridCol>
                <a:gridCol w="575449">
                  <a:extLst>
                    <a:ext uri="{9D8B030D-6E8A-4147-A177-3AD203B41FA5}">
                      <a16:colId xmlns:a16="http://schemas.microsoft.com/office/drawing/2014/main" val="2652930064"/>
                    </a:ext>
                  </a:extLst>
                </a:gridCol>
                <a:gridCol w="575449">
                  <a:extLst>
                    <a:ext uri="{9D8B030D-6E8A-4147-A177-3AD203B41FA5}">
                      <a16:colId xmlns:a16="http://schemas.microsoft.com/office/drawing/2014/main" val="4175579483"/>
                    </a:ext>
                  </a:extLst>
                </a:gridCol>
                <a:gridCol w="575449">
                  <a:extLst>
                    <a:ext uri="{9D8B030D-6E8A-4147-A177-3AD203B41FA5}">
                      <a16:colId xmlns:a16="http://schemas.microsoft.com/office/drawing/2014/main" val="660141692"/>
                    </a:ext>
                  </a:extLst>
                </a:gridCol>
                <a:gridCol w="575449">
                  <a:extLst>
                    <a:ext uri="{9D8B030D-6E8A-4147-A177-3AD203B41FA5}">
                      <a16:colId xmlns:a16="http://schemas.microsoft.com/office/drawing/2014/main" val="3072593164"/>
                    </a:ext>
                  </a:extLst>
                </a:gridCol>
                <a:gridCol w="575449">
                  <a:extLst>
                    <a:ext uri="{9D8B030D-6E8A-4147-A177-3AD203B41FA5}">
                      <a16:colId xmlns:a16="http://schemas.microsoft.com/office/drawing/2014/main" val="433761179"/>
                    </a:ext>
                  </a:extLst>
                </a:gridCol>
                <a:gridCol w="575449">
                  <a:extLst>
                    <a:ext uri="{9D8B030D-6E8A-4147-A177-3AD203B41FA5}">
                      <a16:colId xmlns:a16="http://schemas.microsoft.com/office/drawing/2014/main" val="3871250303"/>
                    </a:ext>
                  </a:extLst>
                </a:gridCol>
                <a:gridCol w="575449">
                  <a:extLst>
                    <a:ext uri="{9D8B030D-6E8A-4147-A177-3AD203B41FA5}">
                      <a16:colId xmlns:a16="http://schemas.microsoft.com/office/drawing/2014/main" val="3091415487"/>
                    </a:ext>
                  </a:extLst>
                </a:gridCol>
                <a:gridCol w="644024">
                  <a:extLst>
                    <a:ext uri="{9D8B030D-6E8A-4147-A177-3AD203B41FA5}">
                      <a16:colId xmlns:a16="http://schemas.microsoft.com/office/drawing/2014/main" val="1025029726"/>
                    </a:ext>
                  </a:extLst>
                </a:gridCol>
              </a:tblGrid>
              <a:tr h="62488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1772863"/>
                  </a:ext>
                </a:extLst>
              </a:tr>
              <a:tr h="62488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2261021"/>
                  </a:ext>
                </a:extLst>
              </a:tr>
              <a:tr h="62488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4471704"/>
                  </a:ext>
                </a:extLst>
              </a:tr>
              <a:tr h="62488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1663589"/>
                  </a:ext>
                </a:extLst>
              </a:tr>
              <a:tr h="62488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6666320"/>
                  </a:ext>
                </a:extLst>
              </a:tr>
              <a:tr h="62488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6885702"/>
                  </a:ext>
                </a:extLst>
              </a:tr>
              <a:tr h="62488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</a:t>
                      </a:r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3848157"/>
                  </a:ext>
                </a:extLst>
              </a:tr>
              <a:tr h="62488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</a:t>
                      </a:r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4021450"/>
                  </a:ext>
                </a:extLst>
              </a:tr>
              <a:tr h="62488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</a:t>
                      </a:r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8459526"/>
                  </a:ext>
                </a:extLst>
              </a:tr>
              <a:tr h="62488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3355104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421965CF-33A2-854C-F773-682079FA0C70}"/>
              </a:ext>
            </a:extLst>
          </p:cNvPr>
          <p:cNvSpPr txBox="1"/>
          <p:nvPr/>
        </p:nvSpPr>
        <p:spPr>
          <a:xfrm>
            <a:off x="7162908" y="3884044"/>
            <a:ext cx="37835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Find the difference of the opposite corners.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AF0A5515-95BE-AE56-9338-FD5D4DF068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2717617"/>
              </p:ext>
            </p:extLst>
          </p:nvPr>
        </p:nvGraphicFramePr>
        <p:xfrm>
          <a:off x="7998935" y="1845988"/>
          <a:ext cx="2111481" cy="1921122"/>
        </p:xfrm>
        <a:graphic>
          <a:graphicData uri="http://schemas.openxmlformats.org/drawingml/2006/table">
            <a:tbl>
              <a:tblPr/>
              <a:tblGrid>
                <a:gridCol w="703827">
                  <a:extLst>
                    <a:ext uri="{9D8B030D-6E8A-4147-A177-3AD203B41FA5}">
                      <a16:colId xmlns:a16="http://schemas.microsoft.com/office/drawing/2014/main" val="478971255"/>
                    </a:ext>
                  </a:extLst>
                </a:gridCol>
                <a:gridCol w="703827">
                  <a:extLst>
                    <a:ext uri="{9D8B030D-6E8A-4147-A177-3AD203B41FA5}">
                      <a16:colId xmlns:a16="http://schemas.microsoft.com/office/drawing/2014/main" val="3705254619"/>
                    </a:ext>
                  </a:extLst>
                </a:gridCol>
                <a:gridCol w="703827">
                  <a:extLst>
                    <a:ext uri="{9D8B030D-6E8A-4147-A177-3AD203B41FA5}">
                      <a16:colId xmlns:a16="http://schemas.microsoft.com/office/drawing/2014/main" val="3988773537"/>
                    </a:ext>
                  </a:extLst>
                </a:gridCol>
              </a:tblGrid>
              <a:tr h="640374"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78161129"/>
                  </a:ext>
                </a:extLst>
              </a:tr>
              <a:tr h="640374"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6135092"/>
                  </a:ext>
                </a:extLst>
              </a:tr>
              <a:tr h="640374"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9680932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D9C60699-2643-A997-7897-902AE751FE76}"/>
              </a:ext>
            </a:extLst>
          </p:cNvPr>
          <p:cNvSpPr txBox="1"/>
          <p:nvPr/>
        </p:nvSpPr>
        <p:spPr>
          <a:xfrm>
            <a:off x="6427195" y="159394"/>
            <a:ext cx="54918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Choose another square of your choice. Make a prediction for the value of the difference. </a:t>
            </a:r>
          </a:p>
        </p:txBody>
      </p:sp>
    </p:spTree>
    <p:extLst>
      <p:ext uri="{BB962C8B-B14F-4D97-AF65-F5344CB8AC3E}">
        <p14:creationId xmlns:p14="http://schemas.microsoft.com/office/powerpoint/2010/main" val="32613318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CCF6C2B-643E-D1B3-F1B3-7880D31FF1CA}"/>
              </a:ext>
            </a:extLst>
          </p:cNvPr>
          <p:cNvGraphicFramePr>
            <a:graphicFrameLocks noGrp="1"/>
          </p:cNvGraphicFramePr>
          <p:nvPr/>
        </p:nvGraphicFramePr>
        <p:xfrm>
          <a:off x="272930" y="312707"/>
          <a:ext cx="5823065" cy="6248800"/>
        </p:xfrm>
        <a:graphic>
          <a:graphicData uri="http://schemas.openxmlformats.org/drawingml/2006/table">
            <a:tbl>
              <a:tblPr/>
              <a:tblGrid>
                <a:gridCol w="575449">
                  <a:extLst>
                    <a:ext uri="{9D8B030D-6E8A-4147-A177-3AD203B41FA5}">
                      <a16:colId xmlns:a16="http://schemas.microsoft.com/office/drawing/2014/main" val="615988160"/>
                    </a:ext>
                  </a:extLst>
                </a:gridCol>
                <a:gridCol w="575449">
                  <a:extLst>
                    <a:ext uri="{9D8B030D-6E8A-4147-A177-3AD203B41FA5}">
                      <a16:colId xmlns:a16="http://schemas.microsoft.com/office/drawing/2014/main" val="1050641"/>
                    </a:ext>
                  </a:extLst>
                </a:gridCol>
                <a:gridCol w="575449">
                  <a:extLst>
                    <a:ext uri="{9D8B030D-6E8A-4147-A177-3AD203B41FA5}">
                      <a16:colId xmlns:a16="http://schemas.microsoft.com/office/drawing/2014/main" val="2652930064"/>
                    </a:ext>
                  </a:extLst>
                </a:gridCol>
                <a:gridCol w="575449">
                  <a:extLst>
                    <a:ext uri="{9D8B030D-6E8A-4147-A177-3AD203B41FA5}">
                      <a16:colId xmlns:a16="http://schemas.microsoft.com/office/drawing/2014/main" val="4175579483"/>
                    </a:ext>
                  </a:extLst>
                </a:gridCol>
                <a:gridCol w="575449">
                  <a:extLst>
                    <a:ext uri="{9D8B030D-6E8A-4147-A177-3AD203B41FA5}">
                      <a16:colId xmlns:a16="http://schemas.microsoft.com/office/drawing/2014/main" val="660141692"/>
                    </a:ext>
                  </a:extLst>
                </a:gridCol>
                <a:gridCol w="575449">
                  <a:extLst>
                    <a:ext uri="{9D8B030D-6E8A-4147-A177-3AD203B41FA5}">
                      <a16:colId xmlns:a16="http://schemas.microsoft.com/office/drawing/2014/main" val="3072593164"/>
                    </a:ext>
                  </a:extLst>
                </a:gridCol>
                <a:gridCol w="575449">
                  <a:extLst>
                    <a:ext uri="{9D8B030D-6E8A-4147-A177-3AD203B41FA5}">
                      <a16:colId xmlns:a16="http://schemas.microsoft.com/office/drawing/2014/main" val="433761179"/>
                    </a:ext>
                  </a:extLst>
                </a:gridCol>
                <a:gridCol w="575449">
                  <a:extLst>
                    <a:ext uri="{9D8B030D-6E8A-4147-A177-3AD203B41FA5}">
                      <a16:colId xmlns:a16="http://schemas.microsoft.com/office/drawing/2014/main" val="3871250303"/>
                    </a:ext>
                  </a:extLst>
                </a:gridCol>
                <a:gridCol w="575449">
                  <a:extLst>
                    <a:ext uri="{9D8B030D-6E8A-4147-A177-3AD203B41FA5}">
                      <a16:colId xmlns:a16="http://schemas.microsoft.com/office/drawing/2014/main" val="3091415487"/>
                    </a:ext>
                  </a:extLst>
                </a:gridCol>
                <a:gridCol w="644024">
                  <a:extLst>
                    <a:ext uri="{9D8B030D-6E8A-4147-A177-3AD203B41FA5}">
                      <a16:colId xmlns:a16="http://schemas.microsoft.com/office/drawing/2014/main" val="1025029726"/>
                    </a:ext>
                  </a:extLst>
                </a:gridCol>
              </a:tblGrid>
              <a:tr h="62488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1772863"/>
                  </a:ext>
                </a:extLst>
              </a:tr>
              <a:tr h="62488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2261021"/>
                  </a:ext>
                </a:extLst>
              </a:tr>
              <a:tr h="62488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4471704"/>
                  </a:ext>
                </a:extLst>
              </a:tr>
              <a:tr h="62488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1663589"/>
                  </a:ext>
                </a:extLst>
              </a:tr>
              <a:tr h="62488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6666320"/>
                  </a:ext>
                </a:extLst>
              </a:tr>
              <a:tr h="62488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6885702"/>
                  </a:ext>
                </a:extLst>
              </a:tr>
              <a:tr h="62488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</a:t>
                      </a:r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3848157"/>
                  </a:ext>
                </a:extLst>
              </a:tr>
              <a:tr h="62488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</a:t>
                      </a:r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4021450"/>
                  </a:ext>
                </a:extLst>
              </a:tr>
              <a:tr h="62488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</a:t>
                      </a:r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8459526"/>
                  </a:ext>
                </a:extLst>
              </a:tr>
              <a:tr h="62488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3355104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E8354F7A-A6D2-FCB4-F727-08B26A8F2261}"/>
              </a:ext>
            </a:extLst>
          </p:cNvPr>
          <p:cNvSpPr txBox="1"/>
          <p:nvPr/>
        </p:nvSpPr>
        <p:spPr>
          <a:xfrm>
            <a:off x="6427193" y="270294"/>
            <a:ext cx="54918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/>
              <a:t>Complete the square.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21965CF-33A2-854C-F773-682079FA0C70}"/>
              </a:ext>
            </a:extLst>
          </p:cNvPr>
          <p:cNvSpPr txBox="1"/>
          <p:nvPr/>
        </p:nvSpPr>
        <p:spPr>
          <a:xfrm>
            <a:off x="6883073" y="3109235"/>
            <a:ext cx="465677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/>
              <a:t>Find the </a:t>
            </a:r>
          </a:p>
          <a:p>
            <a:pPr algn="ctr"/>
            <a:r>
              <a:rPr lang="en-GB" sz="4000" dirty="0"/>
              <a:t>algebraic difference.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46F90FC-1DC0-A99D-39DC-3CB2D8D09A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5863109"/>
              </p:ext>
            </p:extLst>
          </p:nvPr>
        </p:nvGraphicFramePr>
        <p:xfrm>
          <a:off x="8072854" y="997293"/>
          <a:ext cx="2144334" cy="2016817"/>
        </p:xfrm>
        <a:graphic>
          <a:graphicData uri="http://schemas.openxmlformats.org/drawingml/2006/table">
            <a:tbl>
              <a:tblPr/>
              <a:tblGrid>
                <a:gridCol w="714778">
                  <a:extLst>
                    <a:ext uri="{9D8B030D-6E8A-4147-A177-3AD203B41FA5}">
                      <a16:colId xmlns:a16="http://schemas.microsoft.com/office/drawing/2014/main" val="478971255"/>
                    </a:ext>
                  </a:extLst>
                </a:gridCol>
                <a:gridCol w="714778">
                  <a:extLst>
                    <a:ext uri="{9D8B030D-6E8A-4147-A177-3AD203B41FA5}">
                      <a16:colId xmlns:a16="http://schemas.microsoft.com/office/drawing/2014/main" val="3705254619"/>
                    </a:ext>
                  </a:extLst>
                </a:gridCol>
                <a:gridCol w="714778">
                  <a:extLst>
                    <a:ext uri="{9D8B030D-6E8A-4147-A177-3AD203B41FA5}">
                      <a16:colId xmlns:a16="http://schemas.microsoft.com/office/drawing/2014/main" val="3988773537"/>
                    </a:ext>
                  </a:extLst>
                </a:gridCol>
              </a:tblGrid>
              <a:tr h="640374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8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78161129"/>
                  </a:ext>
                </a:extLst>
              </a:tr>
              <a:tr h="640374"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6135092"/>
                  </a:ext>
                </a:extLst>
              </a:tr>
              <a:tr h="640374"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96809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27246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CCF6C2B-643E-D1B3-F1B3-7880D31FF1CA}"/>
              </a:ext>
            </a:extLst>
          </p:cNvPr>
          <p:cNvGraphicFramePr>
            <a:graphicFrameLocks noGrp="1"/>
          </p:cNvGraphicFramePr>
          <p:nvPr/>
        </p:nvGraphicFramePr>
        <p:xfrm>
          <a:off x="272930" y="312707"/>
          <a:ext cx="5823065" cy="6248800"/>
        </p:xfrm>
        <a:graphic>
          <a:graphicData uri="http://schemas.openxmlformats.org/drawingml/2006/table">
            <a:tbl>
              <a:tblPr/>
              <a:tblGrid>
                <a:gridCol w="575449">
                  <a:extLst>
                    <a:ext uri="{9D8B030D-6E8A-4147-A177-3AD203B41FA5}">
                      <a16:colId xmlns:a16="http://schemas.microsoft.com/office/drawing/2014/main" val="615988160"/>
                    </a:ext>
                  </a:extLst>
                </a:gridCol>
                <a:gridCol w="575449">
                  <a:extLst>
                    <a:ext uri="{9D8B030D-6E8A-4147-A177-3AD203B41FA5}">
                      <a16:colId xmlns:a16="http://schemas.microsoft.com/office/drawing/2014/main" val="1050641"/>
                    </a:ext>
                  </a:extLst>
                </a:gridCol>
                <a:gridCol w="575449">
                  <a:extLst>
                    <a:ext uri="{9D8B030D-6E8A-4147-A177-3AD203B41FA5}">
                      <a16:colId xmlns:a16="http://schemas.microsoft.com/office/drawing/2014/main" val="2652930064"/>
                    </a:ext>
                  </a:extLst>
                </a:gridCol>
                <a:gridCol w="575449">
                  <a:extLst>
                    <a:ext uri="{9D8B030D-6E8A-4147-A177-3AD203B41FA5}">
                      <a16:colId xmlns:a16="http://schemas.microsoft.com/office/drawing/2014/main" val="4175579483"/>
                    </a:ext>
                  </a:extLst>
                </a:gridCol>
                <a:gridCol w="575449">
                  <a:extLst>
                    <a:ext uri="{9D8B030D-6E8A-4147-A177-3AD203B41FA5}">
                      <a16:colId xmlns:a16="http://schemas.microsoft.com/office/drawing/2014/main" val="660141692"/>
                    </a:ext>
                  </a:extLst>
                </a:gridCol>
                <a:gridCol w="575449">
                  <a:extLst>
                    <a:ext uri="{9D8B030D-6E8A-4147-A177-3AD203B41FA5}">
                      <a16:colId xmlns:a16="http://schemas.microsoft.com/office/drawing/2014/main" val="3072593164"/>
                    </a:ext>
                  </a:extLst>
                </a:gridCol>
                <a:gridCol w="575449">
                  <a:extLst>
                    <a:ext uri="{9D8B030D-6E8A-4147-A177-3AD203B41FA5}">
                      <a16:colId xmlns:a16="http://schemas.microsoft.com/office/drawing/2014/main" val="433761179"/>
                    </a:ext>
                  </a:extLst>
                </a:gridCol>
                <a:gridCol w="575449">
                  <a:extLst>
                    <a:ext uri="{9D8B030D-6E8A-4147-A177-3AD203B41FA5}">
                      <a16:colId xmlns:a16="http://schemas.microsoft.com/office/drawing/2014/main" val="3871250303"/>
                    </a:ext>
                  </a:extLst>
                </a:gridCol>
                <a:gridCol w="575449">
                  <a:extLst>
                    <a:ext uri="{9D8B030D-6E8A-4147-A177-3AD203B41FA5}">
                      <a16:colId xmlns:a16="http://schemas.microsoft.com/office/drawing/2014/main" val="3091415487"/>
                    </a:ext>
                  </a:extLst>
                </a:gridCol>
                <a:gridCol w="644024">
                  <a:extLst>
                    <a:ext uri="{9D8B030D-6E8A-4147-A177-3AD203B41FA5}">
                      <a16:colId xmlns:a16="http://schemas.microsoft.com/office/drawing/2014/main" val="1025029726"/>
                    </a:ext>
                  </a:extLst>
                </a:gridCol>
              </a:tblGrid>
              <a:tr h="62488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1772863"/>
                  </a:ext>
                </a:extLst>
              </a:tr>
              <a:tr h="62488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2261021"/>
                  </a:ext>
                </a:extLst>
              </a:tr>
              <a:tr h="62488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4471704"/>
                  </a:ext>
                </a:extLst>
              </a:tr>
              <a:tr h="62488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1663589"/>
                  </a:ext>
                </a:extLst>
              </a:tr>
              <a:tr h="62488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6666320"/>
                  </a:ext>
                </a:extLst>
              </a:tr>
              <a:tr h="62488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6885702"/>
                  </a:ext>
                </a:extLst>
              </a:tr>
              <a:tr h="62488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</a:t>
                      </a:r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3848157"/>
                  </a:ext>
                </a:extLst>
              </a:tr>
              <a:tr h="62488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</a:t>
                      </a:r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4021450"/>
                  </a:ext>
                </a:extLst>
              </a:tr>
              <a:tr h="62488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</a:t>
                      </a:r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8459526"/>
                  </a:ext>
                </a:extLst>
              </a:tr>
              <a:tr h="62488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3355104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E8354F7A-A6D2-FCB4-F727-08B26A8F2261}"/>
              </a:ext>
            </a:extLst>
          </p:cNvPr>
          <p:cNvSpPr txBox="1"/>
          <p:nvPr/>
        </p:nvSpPr>
        <p:spPr>
          <a:xfrm>
            <a:off x="6403764" y="138725"/>
            <a:ext cx="54918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/>
              <a:t>Complete the square.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21965CF-33A2-854C-F773-682079FA0C70}"/>
              </a:ext>
            </a:extLst>
          </p:cNvPr>
          <p:cNvSpPr txBox="1"/>
          <p:nvPr/>
        </p:nvSpPr>
        <p:spPr>
          <a:xfrm>
            <a:off x="6877598" y="3311827"/>
            <a:ext cx="465677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/>
              <a:t>Find the </a:t>
            </a:r>
          </a:p>
          <a:p>
            <a:pPr algn="ctr"/>
            <a:r>
              <a:rPr lang="en-GB" sz="4000" dirty="0"/>
              <a:t>algebraic difference.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9A845B42-0CA7-3BF8-F5FB-123AF7F8C2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1251372"/>
              </p:ext>
            </p:extLst>
          </p:nvPr>
        </p:nvGraphicFramePr>
        <p:xfrm>
          <a:off x="7945331" y="924541"/>
          <a:ext cx="2408740" cy="2309356"/>
        </p:xfrm>
        <a:graphic>
          <a:graphicData uri="http://schemas.openxmlformats.org/drawingml/2006/table">
            <a:tbl>
              <a:tblPr/>
              <a:tblGrid>
                <a:gridCol w="602185">
                  <a:extLst>
                    <a:ext uri="{9D8B030D-6E8A-4147-A177-3AD203B41FA5}">
                      <a16:colId xmlns:a16="http://schemas.microsoft.com/office/drawing/2014/main" val="3524088423"/>
                    </a:ext>
                  </a:extLst>
                </a:gridCol>
                <a:gridCol w="602185">
                  <a:extLst>
                    <a:ext uri="{9D8B030D-6E8A-4147-A177-3AD203B41FA5}">
                      <a16:colId xmlns:a16="http://schemas.microsoft.com/office/drawing/2014/main" val="1221264259"/>
                    </a:ext>
                  </a:extLst>
                </a:gridCol>
                <a:gridCol w="602185">
                  <a:extLst>
                    <a:ext uri="{9D8B030D-6E8A-4147-A177-3AD203B41FA5}">
                      <a16:colId xmlns:a16="http://schemas.microsoft.com/office/drawing/2014/main" val="3743982377"/>
                    </a:ext>
                  </a:extLst>
                </a:gridCol>
                <a:gridCol w="602185">
                  <a:extLst>
                    <a:ext uri="{9D8B030D-6E8A-4147-A177-3AD203B41FA5}">
                      <a16:colId xmlns:a16="http://schemas.microsoft.com/office/drawing/2014/main" val="3324131132"/>
                    </a:ext>
                  </a:extLst>
                </a:gridCol>
              </a:tblGrid>
              <a:tr h="577339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7633125"/>
                  </a:ext>
                </a:extLst>
              </a:tr>
              <a:tr h="577339"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7967282"/>
                  </a:ext>
                </a:extLst>
              </a:tr>
              <a:tr h="577339"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9223863"/>
                  </a:ext>
                </a:extLst>
              </a:tr>
              <a:tr h="577339"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20227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96691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CCF6C2B-643E-D1B3-F1B3-7880D31FF1CA}"/>
              </a:ext>
            </a:extLst>
          </p:cNvPr>
          <p:cNvGraphicFramePr>
            <a:graphicFrameLocks noGrp="1"/>
          </p:cNvGraphicFramePr>
          <p:nvPr/>
        </p:nvGraphicFramePr>
        <p:xfrm>
          <a:off x="272930" y="312707"/>
          <a:ext cx="5823065" cy="6248800"/>
        </p:xfrm>
        <a:graphic>
          <a:graphicData uri="http://schemas.openxmlformats.org/drawingml/2006/table">
            <a:tbl>
              <a:tblPr/>
              <a:tblGrid>
                <a:gridCol w="575449">
                  <a:extLst>
                    <a:ext uri="{9D8B030D-6E8A-4147-A177-3AD203B41FA5}">
                      <a16:colId xmlns:a16="http://schemas.microsoft.com/office/drawing/2014/main" val="615988160"/>
                    </a:ext>
                  </a:extLst>
                </a:gridCol>
                <a:gridCol w="575449">
                  <a:extLst>
                    <a:ext uri="{9D8B030D-6E8A-4147-A177-3AD203B41FA5}">
                      <a16:colId xmlns:a16="http://schemas.microsoft.com/office/drawing/2014/main" val="1050641"/>
                    </a:ext>
                  </a:extLst>
                </a:gridCol>
                <a:gridCol w="575449">
                  <a:extLst>
                    <a:ext uri="{9D8B030D-6E8A-4147-A177-3AD203B41FA5}">
                      <a16:colId xmlns:a16="http://schemas.microsoft.com/office/drawing/2014/main" val="2652930064"/>
                    </a:ext>
                  </a:extLst>
                </a:gridCol>
                <a:gridCol w="575449">
                  <a:extLst>
                    <a:ext uri="{9D8B030D-6E8A-4147-A177-3AD203B41FA5}">
                      <a16:colId xmlns:a16="http://schemas.microsoft.com/office/drawing/2014/main" val="4175579483"/>
                    </a:ext>
                  </a:extLst>
                </a:gridCol>
                <a:gridCol w="575449">
                  <a:extLst>
                    <a:ext uri="{9D8B030D-6E8A-4147-A177-3AD203B41FA5}">
                      <a16:colId xmlns:a16="http://schemas.microsoft.com/office/drawing/2014/main" val="660141692"/>
                    </a:ext>
                  </a:extLst>
                </a:gridCol>
                <a:gridCol w="575449">
                  <a:extLst>
                    <a:ext uri="{9D8B030D-6E8A-4147-A177-3AD203B41FA5}">
                      <a16:colId xmlns:a16="http://schemas.microsoft.com/office/drawing/2014/main" val="3072593164"/>
                    </a:ext>
                  </a:extLst>
                </a:gridCol>
                <a:gridCol w="575449">
                  <a:extLst>
                    <a:ext uri="{9D8B030D-6E8A-4147-A177-3AD203B41FA5}">
                      <a16:colId xmlns:a16="http://schemas.microsoft.com/office/drawing/2014/main" val="433761179"/>
                    </a:ext>
                  </a:extLst>
                </a:gridCol>
                <a:gridCol w="575449">
                  <a:extLst>
                    <a:ext uri="{9D8B030D-6E8A-4147-A177-3AD203B41FA5}">
                      <a16:colId xmlns:a16="http://schemas.microsoft.com/office/drawing/2014/main" val="3871250303"/>
                    </a:ext>
                  </a:extLst>
                </a:gridCol>
                <a:gridCol w="575449">
                  <a:extLst>
                    <a:ext uri="{9D8B030D-6E8A-4147-A177-3AD203B41FA5}">
                      <a16:colId xmlns:a16="http://schemas.microsoft.com/office/drawing/2014/main" val="3091415487"/>
                    </a:ext>
                  </a:extLst>
                </a:gridCol>
                <a:gridCol w="644024">
                  <a:extLst>
                    <a:ext uri="{9D8B030D-6E8A-4147-A177-3AD203B41FA5}">
                      <a16:colId xmlns:a16="http://schemas.microsoft.com/office/drawing/2014/main" val="1025029726"/>
                    </a:ext>
                  </a:extLst>
                </a:gridCol>
              </a:tblGrid>
              <a:tr h="62488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1772863"/>
                  </a:ext>
                </a:extLst>
              </a:tr>
              <a:tr h="62488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2261021"/>
                  </a:ext>
                </a:extLst>
              </a:tr>
              <a:tr h="62488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4471704"/>
                  </a:ext>
                </a:extLst>
              </a:tr>
              <a:tr h="62488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1663589"/>
                  </a:ext>
                </a:extLst>
              </a:tr>
              <a:tr h="62488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6666320"/>
                  </a:ext>
                </a:extLst>
              </a:tr>
              <a:tr h="62488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6885702"/>
                  </a:ext>
                </a:extLst>
              </a:tr>
              <a:tr h="62488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</a:t>
                      </a:r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3848157"/>
                  </a:ext>
                </a:extLst>
              </a:tr>
              <a:tr h="62488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</a:t>
                      </a:r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4021450"/>
                  </a:ext>
                </a:extLst>
              </a:tr>
              <a:tr h="62488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</a:t>
                      </a:r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8459526"/>
                  </a:ext>
                </a:extLst>
              </a:tr>
              <a:tr h="62488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3355104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E8354F7A-A6D2-FCB4-F727-08B26A8F2261}"/>
              </a:ext>
            </a:extLst>
          </p:cNvPr>
          <p:cNvSpPr txBox="1"/>
          <p:nvPr/>
        </p:nvSpPr>
        <p:spPr>
          <a:xfrm>
            <a:off x="6403764" y="138725"/>
            <a:ext cx="54918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/>
              <a:t>Complete the square.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21965CF-33A2-854C-F773-682079FA0C70}"/>
              </a:ext>
            </a:extLst>
          </p:cNvPr>
          <p:cNvSpPr txBox="1"/>
          <p:nvPr/>
        </p:nvSpPr>
        <p:spPr>
          <a:xfrm>
            <a:off x="6862382" y="3618453"/>
            <a:ext cx="465677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/>
              <a:t>Find the </a:t>
            </a:r>
          </a:p>
          <a:p>
            <a:pPr algn="ctr"/>
            <a:r>
              <a:rPr lang="en-GB" sz="4000" dirty="0"/>
              <a:t>algebraic difference.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9A845B42-0CA7-3BF8-F5FB-123AF7F8C2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7048581"/>
              </p:ext>
            </p:extLst>
          </p:nvPr>
        </p:nvGraphicFramePr>
        <p:xfrm>
          <a:off x="7581211" y="846611"/>
          <a:ext cx="3136980" cy="2652202"/>
        </p:xfrm>
        <a:graphic>
          <a:graphicData uri="http://schemas.openxmlformats.org/drawingml/2006/table">
            <a:tbl>
              <a:tblPr/>
              <a:tblGrid>
                <a:gridCol w="627396">
                  <a:extLst>
                    <a:ext uri="{9D8B030D-6E8A-4147-A177-3AD203B41FA5}">
                      <a16:colId xmlns:a16="http://schemas.microsoft.com/office/drawing/2014/main" val="3524088423"/>
                    </a:ext>
                  </a:extLst>
                </a:gridCol>
                <a:gridCol w="627396">
                  <a:extLst>
                    <a:ext uri="{9D8B030D-6E8A-4147-A177-3AD203B41FA5}">
                      <a16:colId xmlns:a16="http://schemas.microsoft.com/office/drawing/2014/main" val="1221264259"/>
                    </a:ext>
                  </a:extLst>
                </a:gridCol>
                <a:gridCol w="627396">
                  <a:extLst>
                    <a:ext uri="{9D8B030D-6E8A-4147-A177-3AD203B41FA5}">
                      <a16:colId xmlns:a16="http://schemas.microsoft.com/office/drawing/2014/main" val="3743982377"/>
                    </a:ext>
                  </a:extLst>
                </a:gridCol>
                <a:gridCol w="627396">
                  <a:extLst>
                    <a:ext uri="{9D8B030D-6E8A-4147-A177-3AD203B41FA5}">
                      <a16:colId xmlns:a16="http://schemas.microsoft.com/office/drawing/2014/main" val="3324131132"/>
                    </a:ext>
                  </a:extLst>
                </a:gridCol>
                <a:gridCol w="627396">
                  <a:extLst>
                    <a:ext uri="{9D8B030D-6E8A-4147-A177-3AD203B41FA5}">
                      <a16:colId xmlns:a16="http://schemas.microsoft.com/office/drawing/2014/main" val="482353674"/>
                    </a:ext>
                  </a:extLst>
                </a:gridCol>
              </a:tblGrid>
              <a:tr h="593898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7633125"/>
                  </a:ext>
                </a:extLst>
              </a:tr>
              <a:tr h="514576"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7967282"/>
                  </a:ext>
                </a:extLst>
              </a:tr>
              <a:tr h="514576"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9223863"/>
                  </a:ext>
                </a:extLst>
              </a:tr>
              <a:tr h="514576"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2022785"/>
                  </a:ext>
                </a:extLst>
              </a:tr>
              <a:tr h="514576"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5502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13134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7405305"/>
              </p:ext>
            </p:extLst>
          </p:nvPr>
        </p:nvGraphicFramePr>
        <p:xfrm>
          <a:off x="1630301" y="1319583"/>
          <a:ext cx="8641641" cy="5245421"/>
        </p:xfrm>
        <a:graphic>
          <a:graphicData uri="http://schemas.openxmlformats.org/drawingml/2006/table">
            <a:tbl>
              <a:tblPr/>
              <a:tblGrid>
                <a:gridCol w="4753823">
                  <a:extLst>
                    <a:ext uri="{9D8B030D-6E8A-4147-A177-3AD203B41FA5}">
                      <a16:colId xmlns:a16="http://schemas.microsoft.com/office/drawing/2014/main" val="3996194777"/>
                    </a:ext>
                  </a:extLst>
                </a:gridCol>
                <a:gridCol w="3887818">
                  <a:extLst>
                    <a:ext uri="{9D8B030D-6E8A-4147-A177-3AD203B41FA5}">
                      <a16:colId xmlns:a16="http://schemas.microsoft.com/office/drawing/2014/main" val="4191305622"/>
                    </a:ext>
                  </a:extLst>
                </a:gridCol>
              </a:tblGrid>
              <a:tr h="780779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5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Size of </a:t>
                      </a:r>
                      <a:r>
                        <a:rPr lang="en-GB" sz="5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</a:t>
                      </a:r>
                      <a:r>
                        <a:rPr lang="en-GB" sz="5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quare 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</a:t>
                      </a:r>
                      <a:r>
                        <a:rPr lang="en-GB" sz="5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ifference 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6136454"/>
                  </a:ext>
                </a:extLst>
              </a:tr>
              <a:tr h="697888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0104761"/>
                  </a:ext>
                </a:extLst>
              </a:tr>
              <a:tr h="697888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0439736"/>
                  </a:ext>
                </a:extLst>
              </a:tr>
              <a:tr h="697888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8324960"/>
                  </a:ext>
                </a:extLst>
              </a:tr>
              <a:tr h="697888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4419044"/>
                  </a:ext>
                </a:extLst>
              </a:tr>
              <a:tr h="697888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9761014"/>
                  </a:ext>
                </a:extLst>
              </a:tr>
              <a:tr h="697888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1030893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52D93B9F-ABA3-33B5-514D-528A2139A323}"/>
              </a:ext>
            </a:extLst>
          </p:cNvPr>
          <p:cNvSpPr txBox="1"/>
          <p:nvPr/>
        </p:nvSpPr>
        <p:spPr>
          <a:xfrm>
            <a:off x="366857" y="164263"/>
            <a:ext cx="1161342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/>
              <a:t>Complete the table for a 100 </a:t>
            </a:r>
            <a:r>
              <a:rPr lang="en-GB" sz="6000" b="1" dirty="0"/>
              <a:t>G</a:t>
            </a:r>
            <a:r>
              <a:rPr lang="en-GB" sz="6000" dirty="0"/>
              <a:t>rid.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9875845-B0D5-53F5-D6CC-C69C4C40BA70}"/>
              </a:ext>
            </a:extLst>
          </p:cNvPr>
          <p:cNvSpPr txBox="1"/>
          <p:nvPr/>
        </p:nvSpPr>
        <p:spPr>
          <a:xfrm>
            <a:off x="7994156" y="2118999"/>
            <a:ext cx="8213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/>
              <a:t>10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7118CE6-20C9-33F6-CD9A-2508BDB31776}"/>
              </a:ext>
            </a:extLst>
          </p:cNvPr>
          <p:cNvSpPr txBox="1"/>
          <p:nvPr/>
        </p:nvSpPr>
        <p:spPr>
          <a:xfrm>
            <a:off x="7994156" y="2835370"/>
            <a:ext cx="8213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/>
              <a:t>40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DEF563E-A8EA-39C2-D1F3-78050282B1DE}"/>
              </a:ext>
            </a:extLst>
          </p:cNvPr>
          <p:cNvSpPr txBox="1"/>
          <p:nvPr/>
        </p:nvSpPr>
        <p:spPr>
          <a:xfrm>
            <a:off x="8041612" y="3584542"/>
            <a:ext cx="8213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/>
              <a:t>90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D27628F-122A-8996-DE1D-743F0975F7C8}"/>
              </a:ext>
            </a:extLst>
          </p:cNvPr>
          <p:cNvSpPr txBox="1"/>
          <p:nvPr/>
        </p:nvSpPr>
        <p:spPr>
          <a:xfrm>
            <a:off x="7860466" y="4333714"/>
            <a:ext cx="11836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/>
              <a:t>160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2C54DA6-94D6-03AD-7089-63D0C9E98555}"/>
              </a:ext>
            </a:extLst>
          </p:cNvPr>
          <p:cNvSpPr txBox="1"/>
          <p:nvPr/>
        </p:nvSpPr>
        <p:spPr>
          <a:xfrm>
            <a:off x="7813011" y="5050085"/>
            <a:ext cx="11836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/>
              <a:t>250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D456B4B-9FC9-484F-085E-D24F13E7A751}"/>
                  </a:ext>
                </a:extLst>
              </p:cNvPr>
              <p:cNvSpPr txBox="1"/>
              <p:nvPr/>
            </p:nvSpPr>
            <p:spPr>
              <a:xfrm>
                <a:off x="6406275" y="5766456"/>
                <a:ext cx="3865667" cy="8477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4800" b="1" dirty="0"/>
                  <a:t>10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8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GB" sz="4800" b="1" dirty="0"/>
                          <m:t>(</m:t>
                        </m:r>
                        <m:r>
                          <m:rPr>
                            <m:nor/>
                          </m:rPr>
                          <a:rPr lang="en-GB" sz="4800" b="1" dirty="0"/>
                          <m:t>S</m:t>
                        </m:r>
                        <m:r>
                          <m:rPr>
                            <m:nor/>
                          </m:rPr>
                          <a:rPr lang="en-GB" sz="4800" b="1" dirty="0"/>
                          <m:t> – 1)</m:t>
                        </m:r>
                      </m:e>
                      <m:sup>
                        <m:r>
                          <a:rPr lang="en-GB" sz="48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endParaRPr lang="en-GB" sz="4800" b="1" dirty="0"/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D456B4B-9FC9-484F-085E-D24F13E7A7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6275" y="5766456"/>
                <a:ext cx="3865667" cy="847733"/>
              </a:xfrm>
              <a:prstGeom prst="rect">
                <a:avLst/>
              </a:prstGeom>
              <a:blipFill>
                <a:blip r:embed="rId2"/>
                <a:stretch>
                  <a:fillRect t="-13669" b="-381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10494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7" grpId="0"/>
      <p:bldP spid="8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590B7CB3-A492-4876-835B-A42090E881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8478245"/>
              </p:ext>
            </p:extLst>
          </p:nvPr>
        </p:nvGraphicFramePr>
        <p:xfrm>
          <a:off x="8047301" y="1310538"/>
          <a:ext cx="2038004" cy="1655018"/>
        </p:xfrm>
        <a:graphic>
          <a:graphicData uri="http://schemas.openxmlformats.org/drawingml/2006/table">
            <a:tbl>
              <a:tblPr/>
              <a:tblGrid>
                <a:gridCol w="1019002">
                  <a:extLst>
                    <a:ext uri="{9D8B030D-6E8A-4147-A177-3AD203B41FA5}">
                      <a16:colId xmlns:a16="http://schemas.microsoft.com/office/drawing/2014/main" val="394780458"/>
                    </a:ext>
                  </a:extLst>
                </a:gridCol>
                <a:gridCol w="1019002">
                  <a:extLst>
                    <a:ext uri="{9D8B030D-6E8A-4147-A177-3AD203B41FA5}">
                      <a16:colId xmlns:a16="http://schemas.microsoft.com/office/drawing/2014/main" val="2359453191"/>
                    </a:ext>
                  </a:extLst>
                </a:gridCol>
              </a:tblGrid>
              <a:tr h="550061">
                <a:tc>
                  <a:txBody>
                    <a:bodyPr/>
                    <a:lstStyle/>
                    <a:p>
                      <a:pPr algn="ctr" fontAlgn="b"/>
                      <a:r>
                        <a:rPr lang="en-GB" sz="5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7462122"/>
                  </a:ext>
                </a:extLst>
              </a:tr>
              <a:tr h="550061">
                <a:tc>
                  <a:txBody>
                    <a:bodyPr/>
                    <a:lstStyle/>
                    <a:p>
                      <a:pPr algn="ctr" fontAlgn="b"/>
                      <a:r>
                        <a:rPr lang="en-GB" sz="5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5460302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F43EDB1E-47F2-AFE3-0CD8-CA3583D4F5C2}"/>
              </a:ext>
            </a:extLst>
          </p:cNvPr>
          <p:cNvSpPr txBox="1"/>
          <p:nvPr/>
        </p:nvSpPr>
        <p:spPr>
          <a:xfrm>
            <a:off x="7052787" y="3194942"/>
            <a:ext cx="415844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/>
              <a:t>2 x 12 = 24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B68554D-95AA-EF4B-F649-516F22D9AD24}"/>
              </a:ext>
            </a:extLst>
          </p:cNvPr>
          <p:cNvSpPr txBox="1"/>
          <p:nvPr/>
        </p:nvSpPr>
        <p:spPr>
          <a:xfrm>
            <a:off x="7052787" y="4232195"/>
            <a:ext cx="415844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/>
              <a:t>3 x 11 = 33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DAB2084-C163-6E6B-6726-8769F8ECAF1E}"/>
              </a:ext>
            </a:extLst>
          </p:cNvPr>
          <p:cNvSpPr txBox="1"/>
          <p:nvPr/>
        </p:nvSpPr>
        <p:spPr>
          <a:xfrm>
            <a:off x="6981798" y="5400421"/>
            <a:ext cx="449926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/>
              <a:t>33 – 24 = </a:t>
            </a:r>
            <a:r>
              <a:rPr lang="en-GB" sz="6600" b="1" dirty="0"/>
              <a:t>9</a:t>
            </a:r>
            <a:r>
              <a:rPr lang="en-GB" sz="6600" dirty="0"/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8F4F8A2-5E1F-EE60-F4AC-DB4CF62F20EC}"/>
              </a:ext>
            </a:extLst>
          </p:cNvPr>
          <p:cNvSpPr txBox="1"/>
          <p:nvPr/>
        </p:nvSpPr>
        <p:spPr>
          <a:xfrm>
            <a:off x="6610564" y="212212"/>
            <a:ext cx="50319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/>
              <a:t>9 by 9 Grid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BC4D7925-8C9A-72C2-38E5-0ABBDFCDF0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373544"/>
              </p:ext>
            </p:extLst>
          </p:nvPr>
        </p:nvGraphicFramePr>
        <p:xfrm>
          <a:off x="272930" y="312706"/>
          <a:ext cx="5969079" cy="6203079"/>
        </p:xfrm>
        <a:graphic>
          <a:graphicData uri="http://schemas.openxmlformats.org/drawingml/2006/table">
            <a:tbl>
              <a:tblPr/>
              <a:tblGrid>
                <a:gridCol w="663231">
                  <a:extLst>
                    <a:ext uri="{9D8B030D-6E8A-4147-A177-3AD203B41FA5}">
                      <a16:colId xmlns:a16="http://schemas.microsoft.com/office/drawing/2014/main" val="615988160"/>
                    </a:ext>
                  </a:extLst>
                </a:gridCol>
                <a:gridCol w="663231">
                  <a:extLst>
                    <a:ext uri="{9D8B030D-6E8A-4147-A177-3AD203B41FA5}">
                      <a16:colId xmlns:a16="http://schemas.microsoft.com/office/drawing/2014/main" val="1050641"/>
                    </a:ext>
                  </a:extLst>
                </a:gridCol>
                <a:gridCol w="663231">
                  <a:extLst>
                    <a:ext uri="{9D8B030D-6E8A-4147-A177-3AD203B41FA5}">
                      <a16:colId xmlns:a16="http://schemas.microsoft.com/office/drawing/2014/main" val="2652930064"/>
                    </a:ext>
                  </a:extLst>
                </a:gridCol>
                <a:gridCol w="663231">
                  <a:extLst>
                    <a:ext uri="{9D8B030D-6E8A-4147-A177-3AD203B41FA5}">
                      <a16:colId xmlns:a16="http://schemas.microsoft.com/office/drawing/2014/main" val="4175579483"/>
                    </a:ext>
                  </a:extLst>
                </a:gridCol>
                <a:gridCol w="663231">
                  <a:extLst>
                    <a:ext uri="{9D8B030D-6E8A-4147-A177-3AD203B41FA5}">
                      <a16:colId xmlns:a16="http://schemas.microsoft.com/office/drawing/2014/main" val="660141692"/>
                    </a:ext>
                  </a:extLst>
                </a:gridCol>
                <a:gridCol w="663231">
                  <a:extLst>
                    <a:ext uri="{9D8B030D-6E8A-4147-A177-3AD203B41FA5}">
                      <a16:colId xmlns:a16="http://schemas.microsoft.com/office/drawing/2014/main" val="3072593164"/>
                    </a:ext>
                  </a:extLst>
                </a:gridCol>
                <a:gridCol w="663231">
                  <a:extLst>
                    <a:ext uri="{9D8B030D-6E8A-4147-A177-3AD203B41FA5}">
                      <a16:colId xmlns:a16="http://schemas.microsoft.com/office/drawing/2014/main" val="433761179"/>
                    </a:ext>
                  </a:extLst>
                </a:gridCol>
                <a:gridCol w="663231">
                  <a:extLst>
                    <a:ext uri="{9D8B030D-6E8A-4147-A177-3AD203B41FA5}">
                      <a16:colId xmlns:a16="http://schemas.microsoft.com/office/drawing/2014/main" val="3871250303"/>
                    </a:ext>
                  </a:extLst>
                </a:gridCol>
                <a:gridCol w="663231">
                  <a:extLst>
                    <a:ext uri="{9D8B030D-6E8A-4147-A177-3AD203B41FA5}">
                      <a16:colId xmlns:a16="http://schemas.microsoft.com/office/drawing/2014/main" val="3091415487"/>
                    </a:ext>
                  </a:extLst>
                </a:gridCol>
              </a:tblGrid>
              <a:tr h="689231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1772863"/>
                  </a:ext>
                </a:extLst>
              </a:tr>
              <a:tr h="689231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2261021"/>
                  </a:ext>
                </a:extLst>
              </a:tr>
              <a:tr h="689231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4471704"/>
                  </a:ext>
                </a:extLst>
              </a:tr>
              <a:tr h="689231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1663589"/>
                  </a:ext>
                </a:extLst>
              </a:tr>
              <a:tr h="689231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6666320"/>
                  </a:ext>
                </a:extLst>
              </a:tr>
              <a:tr h="689231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6885702"/>
                  </a:ext>
                </a:extLst>
              </a:tr>
              <a:tr h="689231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3848157"/>
                  </a:ext>
                </a:extLst>
              </a:tr>
              <a:tr h="689231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4021450"/>
                  </a:ext>
                </a:extLst>
              </a:tr>
              <a:tr h="689231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84595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65896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CCF6C2B-643E-D1B3-F1B3-7880D31FF1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4100500"/>
              </p:ext>
            </p:extLst>
          </p:nvPr>
        </p:nvGraphicFramePr>
        <p:xfrm>
          <a:off x="272930" y="312706"/>
          <a:ext cx="5969079" cy="6203079"/>
        </p:xfrm>
        <a:graphic>
          <a:graphicData uri="http://schemas.openxmlformats.org/drawingml/2006/table">
            <a:tbl>
              <a:tblPr/>
              <a:tblGrid>
                <a:gridCol w="663231">
                  <a:extLst>
                    <a:ext uri="{9D8B030D-6E8A-4147-A177-3AD203B41FA5}">
                      <a16:colId xmlns:a16="http://schemas.microsoft.com/office/drawing/2014/main" val="615988160"/>
                    </a:ext>
                  </a:extLst>
                </a:gridCol>
                <a:gridCol w="663231">
                  <a:extLst>
                    <a:ext uri="{9D8B030D-6E8A-4147-A177-3AD203B41FA5}">
                      <a16:colId xmlns:a16="http://schemas.microsoft.com/office/drawing/2014/main" val="1050641"/>
                    </a:ext>
                  </a:extLst>
                </a:gridCol>
                <a:gridCol w="663231">
                  <a:extLst>
                    <a:ext uri="{9D8B030D-6E8A-4147-A177-3AD203B41FA5}">
                      <a16:colId xmlns:a16="http://schemas.microsoft.com/office/drawing/2014/main" val="2652930064"/>
                    </a:ext>
                  </a:extLst>
                </a:gridCol>
                <a:gridCol w="663231">
                  <a:extLst>
                    <a:ext uri="{9D8B030D-6E8A-4147-A177-3AD203B41FA5}">
                      <a16:colId xmlns:a16="http://schemas.microsoft.com/office/drawing/2014/main" val="4175579483"/>
                    </a:ext>
                  </a:extLst>
                </a:gridCol>
                <a:gridCol w="663231">
                  <a:extLst>
                    <a:ext uri="{9D8B030D-6E8A-4147-A177-3AD203B41FA5}">
                      <a16:colId xmlns:a16="http://schemas.microsoft.com/office/drawing/2014/main" val="660141692"/>
                    </a:ext>
                  </a:extLst>
                </a:gridCol>
                <a:gridCol w="663231">
                  <a:extLst>
                    <a:ext uri="{9D8B030D-6E8A-4147-A177-3AD203B41FA5}">
                      <a16:colId xmlns:a16="http://schemas.microsoft.com/office/drawing/2014/main" val="3072593164"/>
                    </a:ext>
                  </a:extLst>
                </a:gridCol>
                <a:gridCol w="663231">
                  <a:extLst>
                    <a:ext uri="{9D8B030D-6E8A-4147-A177-3AD203B41FA5}">
                      <a16:colId xmlns:a16="http://schemas.microsoft.com/office/drawing/2014/main" val="433761179"/>
                    </a:ext>
                  </a:extLst>
                </a:gridCol>
                <a:gridCol w="663231">
                  <a:extLst>
                    <a:ext uri="{9D8B030D-6E8A-4147-A177-3AD203B41FA5}">
                      <a16:colId xmlns:a16="http://schemas.microsoft.com/office/drawing/2014/main" val="3871250303"/>
                    </a:ext>
                  </a:extLst>
                </a:gridCol>
                <a:gridCol w="663231">
                  <a:extLst>
                    <a:ext uri="{9D8B030D-6E8A-4147-A177-3AD203B41FA5}">
                      <a16:colId xmlns:a16="http://schemas.microsoft.com/office/drawing/2014/main" val="3091415487"/>
                    </a:ext>
                  </a:extLst>
                </a:gridCol>
              </a:tblGrid>
              <a:tr h="689231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1772863"/>
                  </a:ext>
                </a:extLst>
              </a:tr>
              <a:tr h="689231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2261021"/>
                  </a:ext>
                </a:extLst>
              </a:tr>
              <a:tr h="689231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4471704"/>
                  </a:ext>
                </a:extLst>
              </a:tr>
              <a:tr h="689231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1663589"/>
                  </a:ext>
                </a:extLst>
              </a:tr>
              <a:tr h="689231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6666320"/>
                  </a:ext>
                </a:extLst>
              </a:tr>
              <a:tr h="689231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6885702"/>
                  </a:ext>
                </a:extLst>
              </a:tr>
              <a:tr h="689231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3848157"/>
                  </a:ext>
                </a:extLst>
              </a:tr>
              <a:tr h="689231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4021450"/>
                  </a:ext>
                </a:extLst>
              </a:tr>
              <a:tr h="689231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8459526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590B7CB3-A492-4876-835B-A42090E881B7}"/>
              </a:ext>
            </a:extLst>
          </p:cNvPr>
          <p:cNvGraphicFramePr>
            <a:graphicFrameLocks noGrp="1"/>
          </p:cNvGraphicFramePr>
          <p:nvPr/>
        </p:nvGraphicFramePr>
        <p:xfrm>
          <a:off x="8240743" y="1180608"/>
          <a:ext cx="1762904" cy="1655018"/>
        </p:xfrm>
        <a:graphic>
          <a:graphicData uri="http://schemas.openxmlformats.org/drawingml/2006/table">
            <a:tbl>
              <a:tblPr/>
              <a:tblGrid>
                <a:gridCol w="881452">
                  <a:extLst>
                    <a:ext uri="{9D8B030D-6E8A-4147-A177-3AD203B41FA5}">
                      <a16:colId xmlns:a16="http://schemas.microsoft.com/office/drawing/2014/main" val="394780458"/>
                    </a:ext>
                  </a:extLst>
                </a:gridCol>
                <a:gridCol w="881452">
                  <a:extLst>
                    <a:ext uri="{9D8B030D-6E8A-4147-A177-3AD203B41FA5}">
                      <a16:colId xmlns:a16="http://schemas.microsoft.com/office/drawing/2014/main" val="2359453191"/>
                    </a:ext>
                  </a:extLst>
                </a:gridCol>
              </a:tblGrid>
              <a:tr h="689099">
                <a:tc>
                  <a:txBody>
                    <a:bodyPr/>
                    <a:lstStyle/>
                    <a:p>
                      <a:pPr algn="ctr" fontAlgn="b"/>
                      <a:r>
                        <a:rPr lang="en-GB" sz="54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</a:p>
                  </a:txBody>
                  <a:tcPr marL="4549" marR="4549" marT="45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5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7462122"/>
                  </a:ext>
                </a:extLst>
              </a:tr>
              <a:tr h="689099">
                <a:tc>
                  <a:txBody>
                    <a:bodyPr/>
                    <a:lstStyle/>
                    <a:p>
                      <a:pPr algn="ctr" fontAlgn="b"/>
                      <a:endParaRPr lang="en-GB" sz="5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5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5460302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E8354F7A-A6D2-FCB4-F727-08B26A8F2261}"/>
              </a:ext>
            </a:extLst>
          </p:cNvPr>
          <p:cNvSpPr txBox="1"/>
          <p:nvPr/>
        </p:nvSpPr>
        <p:spPr>
          <a:xfrm>
            <a:off x="6427193" y="270294"/>
            <a:ext cx="54918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/>
              <a:t>Complete the square.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21965CF-33A2-854C-F773-682079FA0C70}"/>
              </a:ext>
            </a:extLst>
          </p:cNvPr>
          <p:cNvSpPr txBox="1"/>
          <p:nvPr/>
        </p:nvSpPr>
        <p:spPr>
          <a:xfrm>
            <a:off x="6883073" y="3109235"/>
            <a:ext cx="465677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/>
              <a:t>Find the </a:t>
            </a:r>
          </a:p>
          <a:p>
            <a:pPr algn="ctr"/>
            <a:r>
              <a:rPr lang="en-GB" sz="4000" dirty="0"/>
              <a:t>algebraic difference.</a:t>
            </a:r>
          </a:p>
        </p:txBody>
      </p:sp>
    </p:spTree>
    <p:extLst>
      <p:ext uri="{BB962C8B-B14F-4D97-AF65-F5344CB8AC3E}">
        <p14:creationId xmlns:p14="http://schemas.microsoft.com/office/powerpoint/2010/main" val="9908408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8354F7A-A6D2-FCB4-F727-08B26A8F2261}"/>
              </a:ext>
            </a:extLst>
          </p:cNvPr>
          <p:cNvSpPr txBox="1"/>
          <p:nvPr/>
        </p:nvSpPr>
        <p:spPr>
          <a:xfrm>
            <a:off x="6427193" y="270294"/>
            <a:ext cx="54918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/>
              <a:t>Complete the square.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21965CF-33A2-854C-F773-682079FA0C70}"/>
              </a:ext>
            </a:extLst>
          </p:cNvPr>
          <p:cNvSpPr txBox="1"/>
          <p:nvPr/>
        </p:nvSpPr>
        <p:spPr>
          <a:xfrm>
            <a:off x="6883073" y="3109235"/>
            <a:ext cx="465677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/>
              <a:t>Find the </a:t>
            </a:r>
          </a:p>
          <a:p>
            <a:pPr algn="ctr"/>
            <a:r>
              <a:rPr lang="en-GB" sz="4000" dirty="0"/>
              <a:t>algebraic difference.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46F90FC-1DC0-A99D-39DC-3CB2D8D09AF8}"/>
              </a:ext>
            </a:extLst>
          </p:cNvPr>
          <p:cNvGraphicFramePr>
            <a:graphicFrameLocks noGrp="1"/>
          </p:cNvGraphicFramePr>
          <p:nvPr/>
        </p:nvGraphicFramePr>
        <p:xfrm>
          <a:off x="8072854" y="997293"/>
          <a:ext cx="2144334" cy="2016817"/>
        </p:xfrm>
        <a:graphic>
          <a:graphicData uri="http://schemas.openxmlformats.org/drawingml/2006/table">
            <a:tbl>
              <a:tblPr/>
              <a:tblGrid>
                <a:gridCol w="714778">
                  <a:extLst>
                    <a:ext uri="{9D8B030D-6E8A-4147-A177-3AD203B41FA5}">
                      <a16:colId xmlns:a16="http://schemas.microsoft.com/office/drawing/2014/main" val="478971255"/>
                    </a:ext>
                  </a:extLst>
                </a:gridCol>
                <a:gridCol w="714778">
                  <a:extLst>
                    <a:ext uri="{9D8B030D-6E8A-4147-A177-3AD203B41FA5}">
                      <a16:colId xmlns:a16="http://schemas.microsoft.com/office/drawing/2014/main" val="3705254619"/>
                    </a:ext>
                  </a:extLst>
                </a:gridCol>
                <a:gridCol w="714778">
                  <a:extLst>
                    <a:ext uri="{9D8B030D-6E8A-4147-A177-3AD203B41FA5}">
                      <a16:colId xmlns:a16="http://schemas.microsoft.com/office/drawing/2014/main" val="3988773537"/>
                    </a:ext>
                  </a:extLst>
                </a:gridCol>
              </a:tblGrid>
              <a:tr h="640374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8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78161129"/>
                  </a:ext>
                </a:extLst>
              </a:tr>
              <a:tr h="640374"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6135092"/>
                  </a:ext>
                </a:extLst>
              </a:tr>
              <a:tr h="640374"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9680932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14BB87E0-13C2-36EE-3DF8-AF5A8E1415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2916611"/>
              </p:ext>
            </p:extLst>
          </p:nvPr>
        </p:nvGraphicFramePr>
        <p:xfrm>
          <a:off x="272930" y="312706"/>
          <a:ext cx="5969079" cy="6203079"/>
        </p:xfrm>
        <a:graphic>
          <a:graphicData uri="http://schemas.openxmlformats.org/drawingml/2006/table">
            <a:tbl>
              <a:tblPr/>
              <a:tblGrid>
                <a:gridCol w="663231">
                  <a:extLst>
                    <a:ext uri="{9D8B030D-6E8A-4147-A177-3AD203B41FA5}">
                      <a16:colId xmlns:a16="http://schemas.microsoft.com/office/drawing/2014/main" val="615988160"/>
                    </a:ext>
                  </a:extLst>
                </a:gridCol>
                <a:gridCol w="663231">
                  <a:extLst>
                    <a:ext uri="{9D8B030D-6E8A-4147-A177-3AD203B41FA5}">
                      <a16:colId xmlns:a16="http://schemas.microsoft.com/office/drawing/2014/main" val="1050641"/>
                    </a:ext>
                  </a:extLst>
                </a:gridCol>
                <a:gridCol w="663231">
                  <a:extLst>
                    <a:ext uri="{9D8B030D-6E8A-4147-A177-3AD203B41FA5}">
                      <a16:colId xmlns:a16="http://schemas.microsoft.com/office/drawing/2014/main" val="2652930064"/>
                    </a:ext>
                  </a:extLst>
                </a:gridCol>
                <a:gridCol w="663231">
                  <a:extLst>
                    <a:ext uri="{9D8B030D-6E8A-4147-A177-3AD203B41FA5}">
                      <a16:colId xmlns:a16="http://schemas.microsoft.com/office/drawing/2014/main" val="4175579483"/>
                    </a:ext>
                  </a:extLst>
                </a:gridCol>
                <a:gridCol w="663231">
                  <a:extLst>
                    <a:ext uri="{9D8B030D-6E8A-4147-A177-3AD203B41FA5}">
                      <a16:colId xmlns:a16="http://schemas.microsoft.com/office/drawing/2014/main" val="660141692"/>
                    </a:ext>
                  </a:extLst>
                </a:gridCol>
                <a:gridCol w="663231">
                  <a:extLst>
                    <a:ext uri="{9D8B030D-6E8A-4147-A177-3AD203B41FA5}">
                      <a16:colId xmlns:a16="http://schemas.microsoft.com/office/drawing/2014/main" val="3072593164"/>
                    </a:ext>
                  </a:extLst>
                </a:gridCol>
                <a:gridCol w="663231">
                  <a:extLst>
                    <a:ext uri="{9D8B030D-6E8A-4147-A177-3AD203B41FA5}">
                      <a16:colId xmlns:a16="http://schemas.microsoft.com/office/drawing/2014/main" val="433761179"/>
                    </a:ext>
                  </a:extLst>
                </a:gridCol>
                <a:gridCol w="663231">
                  <a:extLst>
                    <a:ext uri="{9D8B030D-6E8A-4147-A177-3AD203B41FA5}">
                      <a16:colId xmlns:a16="http://schemas.microsoft.com/office/drawing/2014/main" val="3871250303"/>
                    </a:ext>
                  </a:extLst>
                </a:gridCol>
                <a:gridCol w="663231">
                  <a:extLst>
                    <a:ext uri="{9D8B030D-6E8A-4147-A177-3AD203B41FA5}">
                      <a16:colId xmlns:a16="http://schemas.microsoft.com/office/drawing/2014/main" val="3091415487"/>
                    </a:ext>
                  </a:extLst>
                </a:gridCol>
              </a:tblGrid>
              <a:tr h="689231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1772863"/>
                  </a:ext>
                </a:extLst>
              </a:tr>
              <a:tr h="689231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2261021"/>
                  </a:ext>
                </a:extLst>
              </a:tr>
              <a:tr h="689231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4471704"/>
                  </a:ext>
                </a:extLst>
              </a:tr>
              <a:tr h="689231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1663589"/>
                  </a:ext>
                </a:extLst>
              </a:tr>
              <a:tr h="689231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6666320"/>
                  </a:ext>
                </a:extLst>
              </a:tr>
              <a:tr h="689231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6885702"/>
                  </a:ext>
                </a:extLst>
              </a:tr>
              <a:tr h="689231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3848157"/>
                  </a:ext>
                </a:extLst>
              </a:tr>
              <a:tr h="689231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4021450"/>
                  </a:ext>
                </a:extLst>
              </a:tr>
              <a:tr h="689231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84595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12984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8354F7A-A6D2-FCB4-F727-08B26A8F2261}"/>
              </a:ext>
            </a:extLst>
          </p:cNvPr>
          <p:cNvSpPr txBox="1"/>
          <p:nvPr/>
        </p:nvSpPr>
        <p:spPr>
          <a:xfrm>
            <a:off x="6403764" y="138725"/>
            <a:ext cx="54918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/>
              <a:t>Complete the square.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21965CF-33A2-854C-F773-682079FA0C70}"/>
              </a:ext>
            </a:extLst>
          </p:cNvPr>
          <p:cNvSpPr txBox="1"/>
          <p:nvPr/>
        </p:nvSpPr>
        <p:spPr>
          <a:xfrm>
            <a:off x="6850220" y="3289925"/>
            <a:ext cx="465677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/>
              <a:t>Find the </a:t>
            </a:r>
          </a:p>
          <a:p>
            <a:pPr algn="ctr"/>
            <a:r>
              <a:rPr lang="en-GB" sz="4000" dirty="0"/>
              <a:t>algebraic difference.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9A845B42-0CA7-3BF8-F5FB-123AF7F8C25E}"/>
              </a:ext>
            </a:extLst>
          </p:cNvPr>
          <p:cNvGraphicFramePr>
            <a:graphicFrameLocks noGrp="1"/>
          </p:cNvGraphicFramePr>
          <p:nvPr/>
        </p:nvGraphicFramePr>
        <p:xfrm>
          <a:off x="7945331" y="924541"/>
          <a:ext cx="2408740" cy="2309356"/>
        </p:xfrm>
        <a:graphic>
          <a:graphicData uri="http://schemas.openxmlformats.org/drawingml/2006/table">
            <a:tbl>
              <a:tblPr/>
              <a:tblGrid>
                <a:gridCol w="602185">
                  <a:extLst>
                    <a:ext uri="{9D8B030D-6E8A-4147-A177-3AD203B41FA5}">
                      <a16:colId xmlns:a16="http://schemas.microsoft.com/office/drawing/2014/main" val="3524088423"/>
                    </a:ext>
                  </a:extLst>
                </a:gridCol>
                <a:gridCol w="602185">
                  <a:extLst>
                    <a:ext uri="{9D8B030D-6E8A-4147-A177-3AD203B41FA5}">
                      <a16:colId xmlns:a16="http://schemas.microsoft.com/office/drawing/2014/main" val="1221264259"/>
                    </a:ext>
                  </a:extLst>
                </a:gridCol>
                <a:gridCol w="602185">
                  <a:extLst>
                    <a:ext uri="{9D8B030D-6E8A-4147-A177-3AD203B41FA5}">
                      <a16:colId xmlns:a16="http://schemas.microsoft.com/office/drawing/2014/main" val="3743982377"/>
                    </a:ext>
                  </a:extLst>
                </a:gridCol>
                <a:gridCol w="602185">
                  <a:extLst>
                    <a:ext uri="{9D8B030D-6E8A-4147-A177-3AD203B41FA5}">
                      <a16:colId xmlns:a16="http://schemas.microsoft.com/office/drawing/2014/main" val="3324131132"/>
                    </a:ext>
                  </a:extLst>
                </a:gridCol>
              </a:tblGrid>
              <a:tr h="577339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7633125"/>
                  </a:ext>
                </a:extLst>
              </a:tr>
              <a:tr h="577339"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7967282"/>
                  </a:ext>
                </a:extLst>
              </a:tr>
              <a:tr h="577339"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9223863"/>
                  </a:ext>
                </a:extLst>
              </a:tr>
              <a:tr h="577339"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2022785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CC94C21-E066-3883-87F9-5658F197E0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2083454"/>
              </p:ext>
            </p:extLst>
          </p:nvPr>
        </p:nvGraphicFramePr>
        <p:xfrm>
          <a:off x="272930" y="312706"/>
          <a:ext cx="5969079" cy="6203079"/>
        </p:xfrm>
        <a:graphic>
          <a:graphicData uri="http://schemas.openxmlformats.org/drawingml/2006/table">
            <a:tbl>
              <a:tblPr/>
              <a:tblGrid>
                <a:gridCol w="663231">
                  <a:extLst>
                    <a:ext uri="{9D8B030D-6E8A-4147-A177-3AD203B41FA5}">
                      <a16:colId xmlns:a16="http://schemas.microsoft.com/office/drawing/2014/main" val="615988160"/>
                    </a:ext>
                  </a:extLst>
                </a:gridCol>
                <a:gridCol w="663231">
                  <a:extLst>
                    <a:ext uri="{9D8B030D-6E8A-4147-A177-3AD203B41FA5}">
                      <a16:colId xmlns:a16="http://schemas.microsoft.com/office/drawing/2014/main" val="1050641"/>
                    </a:ext>
                  </a:extLst>
                </a:gridCol>
                <a:gridCol w="663231">
                  <a:extLst>
                    <a:ext uri="{9D8B030D-6E8A-4147-A177-3AD203B41FA5}">
                      <a16:colId xmlns:a16="http://schemas.microsoft.com/office/drawing/2014/main" val="2652930064"/>
                    </a:ext>
                  </a:extLst>
                </a:gridCol>
                <a:gridCol w="663231">
                  <a:extLst>
                    <a:ext uri="{9D8B030D-6E8A-4147-A177-3AD203B41FA5}">
                      <a16:colId xmlns:a16="http://schemas.microsoft.com/office/drawing/2014/main" val="4175579483"/>
                    </a:ext>
                  </a:extLst>
                </a:gridCol>
                <a:gridCol w="663231">
                  <a:extLst>
                    <a:ext uri="{9D8B030D-6E8A-4147-A177-3AD203B41FA5}">
                      <a16:colId xmlns:a16="http://schemas.microsoft.com/office/drawing/2014/main" val="660141692"/>
                    </a:ext>
                  </a:extLst>
                </a:gridCol>
                <a:gridCol w="663231">
                  <a:extLst>
                    <a:ext uri="{9D8B030D-6E8A-4147-A177-3AD203B41FA5}">
                      <a16:colId xmlns:a16="http://schemas.microsoft.com/office/drawing/2014/main" val="3072593164"/>
                    </a:ext>
                  </a:extLst>
                </a:gridCol>
                <a:gridCol w="663231">
                  <a:extLst>
                    <a:ext uri="{9D8B030D-6E8A-4147-A177-3AD203B41FA5}">
                      <a16:colId xmlns:a16="http://schemas.microsoft.com/office/drawing/2014/main" val="433761179"/>
                    </a:ext>
                  </a:extLst>
                </a:gridCol>
                <a:gridCol w="663231">
                  <a:extLst>
                    <a:ext uri="{9D8B030D-6E8A-4147-A177-3AD203B41FA5}">
                      <a16:colId xmlns:a16="http://schemas.microsoft.com/office/drawing/2014/main" val="3871250303"/>
                    </a:ext>
                  </a:extLst>
                </a:gridCol>
                <a:gridCol w="663231">
                  <a:extLst>
                    <a:ext uri="{9D8B030D-6E8A-4147-A177-3AD203B41FA5}">
                      <a16:colId xmlns:a16="http://schemas.microsoft.com/office/drawing/2014/main" val="3091415487"/>
                    </a:ext>
                  </a:extLst>
                </a:gridCol>
              </a:tblGrid>
              <a:tr h="689231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1772863"/>
                  </a:ext>
                </a:extLst>
              </a:tr>
              <a:tr h="689231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2261021"/>
                  </a:ext>
                </a:extLst>
              </a:tr>
              <a:tr h="689231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4471704"/>
                  </a:ext>
                </a:extLst>
              </a:tr>
              <a:tr h="689231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1663589"/>
                  </a:ext>
                </a:extLst>
              </a:tr>
              <a:tr h="689231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6666320"/>
                  </a:ext>
                </a:extLst>
              </a:tr>
              <a:tr h="689231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6885702"/>
                  </a:ext>
                </a:extLst>
              </a:tr>
              <a:tr h="689231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3848157"/>
                  </a:ext>
                </a:extLst>
              </a:tr>
              <a:tr h="689231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4021450"/>
                  </a:ext>
                </a:extLst>
              </a:tr>
              <a:tr h="689231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84595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83402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8354F7A-A6D2-FCB4-F727-08B26A8F2261}"/>
              </a:ext>
            </a:extLst>
          </p:cNvPr>
          <p:cNvSpPr txBox="1"/>
          <p:nvPr/>
        </p:nvSpPr>
        <p:spPr>
          <a:xfrm>
            <a:off x="6403764" y="138725"/>
            <a:ext cx="54918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/>
              <a:t>Complete the square.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21965CF-33A2-854C-F773-682079FA0C70}"/>
              </a:ext>
            </a:extLst>
          </p:cNvPr>
          <p:cNvSpPr txBox="1"/>
          <p:nvPr/>
        </p:nvSpPr>
        <p:spPr>
          <a:xfrm>
            <a:off x="6943302" y="3544979"/>
            <a:ext cx="465677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/>
              <a:t>Find the </a:t>
            </a:r>
          </a:p>
          <a:p>
            <a:pPr algn="ctr"/>
            <a:r>
              <a:rPr lang="en-GB" sz="4000" dirty="0"/>
              <a:t>algebraic difference.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CC94C21-E066-3883-87F9-5658F197E0CA}"/>
              </a:ext>
            </a:extLst>
          </p:cNvPr>
          <p:cNvGraphicFramePr>
            <a:graphicFrameLocks noGrp="1"/>
          </p:cNvGraphicFramePr>
          <p:nvPr/>
        </p:nvGraphicFramePr>
        <p:xfrm>
          <a:off x="272930" y="312706"/>
          <a:ext cx="5969079" cy="6203079"/>
        </p:xfrm>
        <a:graphic>
          <a:graphicData uri="http://schemas.openxmlformats.org/drawingml/2006/table">
            <a:tbl>
              <a:tblPr/>
              <a:tblGrid>
                <a:gridCol w="663231">
                  <a:extLst>
                    <a:ext uri="{9D8B030D-6E8A-4147-A177-3AD203B41FA5}">
                      <a16:colId xmlns:a16="http://schemas.microsoft.com/office/drawing/2014/main" val="615988160"/>
                    </a:ext>
                  </a:extLst>
                </a:gridCol>
                <a:gridCol w="663231">
                  <a:extLst>
                    <a:ext uri="{9D8B030D-6E8A-4147-A177-3AD203B41FA5}">
                      <a16:colId xmlns:a16="http://schemas.microsoft.com/office/drawing/2014/main" val="1050641"/>
                    </a:ext>
                  </a:extLst>
                </a:gridCol>
                <a:gridCol w="663231">
                  <a:extLst>
                    <a:ext uri="{9D8B030D-6E8A-4147-A177-3AD203B41FA5}">
                      <a16:colId xmlns:a16="http://schemas.microsoft.com/office/drawing/2014/main" val="2652930064"/>
                    </a:ext>
                  </a:extLst>
                </a:gridCol>
                <a:gridCol w="663231">
                  <a:extLst>
                    <a:ext uri="{9D8B030D-6E8A-4147-A177-3AD203B41FA5}">
                      <a16:colId xmlns:a16="http://schemas.microsoft.com/office/drawing/2014/main" val="4175579483"/>
                    </a:ext>
                  </a:extLst>
                </a:gridCol>
                <a:gridCol w="663231">
                  <a:extLst>
                    <a:ext uri="{9D8B030D-6E8A-4147-A177-3AD203B41FA5}">
                      <a16:colId xmlns:a16="http://schemas.microsoft.com/office/drawing/2014/main" val="660141692"/>
                    </a:ext>
                  </a:extLst>
                </a:gridCol>
                <a:gridCol w="663231">
                  <a:extLst>
                    <a:ext uri="{9D8B030D-6E8A-4147-A177-3AD203B41FA5}">
                      <a16:colId xmlns:a16="http://schemas.microsoft.com/office/drawing/2014/main" val="3072593164"/>
                    </a:ext>
                  </a:extLst>
                </a:gridCol>
                <a:gridCol w="663231">
                  <a:extLst>
                    <a:ext uri="{9D8B030D-6E8A-4147-A177-3AD203B41FA5}">
                      <a16:colId xmlns:a16="http://schemas.microsoft.com/office/drawing/2014/main" val="433761179"/>
                    </a:ext>
                  </a:extLst>
                </a:gridCol>
                <a:gridCol w="663231">
                  <a:extLst>
                    <a:ext uri="{9D8B030D-6E8A-4147-A177-3AD203B41FA5}">
                      <a16:colId xmlns:a16="http://schemas.microsoft.com/office/drawing/2014/main" val="3871250303"/>
                    </a:ext>
                  </a:extLst>
                </a:gridCol>
                <a:gridCol w="663231">
                  <a:extLst>
                    <a:ext uri="{9D8B030D-6E8A-4147-A177-3AD203B41FA5}">
                      <a16:colId xmlns:a16="http://schemas.microsoft.com/office/drawing/2014/main" val="3091415487"/>
                    </a:ext>
                  </a:extLst>
                </a:gridCol>
              </a:tblGrid>
              <a:tr h="689231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1772863"/>
                  </a:ext>
                </a:extLst>
              </a:tr>
              <a:tr h="689231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2261021"/>
                  </a:ext>
                </a:extLst>
              </a:tr>
              <a:tr h="689231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4471704"/>
                  </a:ext>
                </a:extLst>
              </a:tr>
              <a:tr h="689231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1663589"/>
                  </a:ext>
                </a:extLst>
              </a:tr>
              <a:tr h="689231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6666320"/>
                  </a:ext>
                </a:extLst>
              </a:tr>
              <a:tr h="689231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6885702"/>
                  </a:ext>
                </a:extLst>
              </a:tr>
              <a:tr h="689231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3848157"/>
                  </a:ext>
                </a:extLst>
              </a:tr>
              <a:tr h="689231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4021450"/>
                  </a:ext>
                </a:extLst>
              </a:tr>
              <a:tr h="689231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8459526"/>
                  </a:ext>
                </a:extLst>
              </a:tr>
            </a:tbl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D67A53A-4F9F-2984-0A65-B5FEFC49F6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3449662"/>
              </p:ext>
            </p:extLst>
          </p:nvPr>
        </p:nvGraphicFramePr>
        <p:xfrm>
          <a:off x="7581211" y="846611"/>
          <a:ext cx="3136980" cy="2652202"/>
        </p:xfrm>
        <a:graphic>
          <a:graphicData uri="http://schemas.openxmlformats.org/drawingml/2006/table">
            <a:tbl>
              <a:tblPr/>
              <a:tblGrid>
                <a:gridCol w="627396">
                  <a:extLst>
                    <a:ext uri="{9D8B030D-6E8A-4147-A177-3AD203B41FA5}">
                      <a16:colId xmlns:a16="http://schemas.microsoft.com/office/drawing/2014/main" val="3524088423"/>
                    </a:ext>
                  </a:extLst>
                </a:gridCol>
                <a:gridCol w="627396">
                  <a:extLst>
                    <a:ext uri="{9D8B030D-6E8A-4147-A177-3AD203B41FA5}">
                      <a16:colId xmlns:a16="http://schemas.microsoft.com/office/drawing/2014/main" val="1221264259"/>
                    </a:ext>
                  </a:extLst>
                </a:gridCol>
                <a:gridCol w="627396">
                  <a:extLst>
                    <a:ext uri="{9D8B030D-6E8A-4147-A177-3AD203B41FA5}">
                      <a16:colId xmlns:a16="http://schemas.microsoft.com/office/drawing/2014/main" val="3743982377"/>
                    </a:ext>
                  </a:extLst>
                </a:gridCol>
                <a:gridCol w="627396">
                  <a:extLst>
                    <a:ext uri="{9D8B030D-6E8A-4147-A177-3AD203B41FA5}">
                      <a16:colId xmlns:a16="http://schemas.microsoft.com/office/drawing/2014/main" val="3324131132"/>
                    </a:ext>
                  </a:extLst>
                </a:gridCol>
                <a:gridCol w="627396">
                  <a:extLst>
                    <a:ext uri="{9D8B030D-6E8A-4147-A177-3AD203B41FA5}">
                      <a16:colId xmlns:a16="http://schemas.microsoft.com/office/drawing/2014/main" val="482353674"/>
                    </a:ext>
                  </a:extLst>
                </a:gridCol>
              </a:tblGrid>
              <a:tr h="593898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7633125"/>
                  </a:ext>
                </a:extLst>
              </a:tr>
              <a:tr h="514576"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7967282"/>
                  </a:ext>
                </a:extLst>
              </a:tr>
              <a:tr h="514576"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9223863"/>
                  </a:ext>
                </a:extLst>
              </a:tr>
              <a:tr h="514576"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2022785"/>
                  </a:ext>
                </a:extLst>
              </a:tr>
              <a:tr h="514576"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5502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165597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630301" y="1319583"/>
          <a:ext cx="8641641" cy="5245421"/>
        </p:xfrm>
        <a:graphic>
          <a:graphicData uri="http://schemas.openxmlformats.org/drawingml/2006/table">
            <a:tbl>
              <a:tblPr/>
              <a:tblGrid>
                <a:gridCol w="4753823">
                  <a:extLst>
                    <a:ext uri="{9D8B030D-6E8A-4147-A177-3AD203B41FA5}">
                      <a16:colId xmlns:a16="http://schemas.microsoft.com/office/drawing/2014/main" val="3996194777"/>
                    </a:ext>
                  </a:extLst>
                </a:gridCol>
                <a:gridCol w="3887818">
                  <a:extLst>
                    <a:ext uri="{9D8B030D-6E8A-4147-A177-3AD203B41FA5}">
                      <a16:colId xmlns:a16="http://schemas.microsoft.com/office/drawing/2014/main" val="4191305622"/>
                    </a:ext>
                  </a:extLst>
                </a:gridCol>
              </a:tblGrid>
              <a:tr h="780779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5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Size of </a:t>
                      </a:r>
                      <a:r>
                        <a:rPr lang="en-GB" sz="5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</a:t>
                      </a:r>
                      <a:r>
                        <a:rPr lang="en-GB" sz="5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quare 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</a:t>
                      </a:r>
                      <a:r>
                        <a:rPr lang="en-GB" sz="5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ifference 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6136454"/>
                  </a:ext>
                </a:extLst>
              </a:tr>
              <a:tr h="697888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0104761"/>
                  </a:ext>
                </a:extLst>
              </a:tr>
              <a:tr h="697888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0439736"/>
                  </a:ext>
                </a:extLst>
              </a:tr>
              <a:tr h="697888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8324960"/>
                  </a:ext>
                </a:extLst>
              </a:tr>
              <a:tr h="697888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4419044"/>
                  </a:ext>
                </a:extLst>
              </a:tr>
              <a:tr h="697888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9761014"/>
                  </a:ext>
                </a:extLst>
              </a:tr>
              <a:tr h="697888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1030893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52D93B9F-ABA3-33B5-514D-528A2139A323}"/>
              </a:ext>
            </a:extLst>
          </p:cNvPr>
          <p:cNvSpPr txBox="1"/>
          <p:nvPr/>
        </p:nvSpPr>
        <p:spPr>
          <a:xfrm>
            <a:off x="76656" y="164263"/>
            <a:ext cx="1190362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/>
              <a:t>Complete the table for a 9 by 9 </a:t>
            </a:r>
            <a:r>
              <a:rPr lang="en-GB" sz="6000" b="1" dirty="0"/>
              <a:t>G</a:t>
            </a:r>
            <a:r>
              <a:rPr lang="en-GB" sz="6000" dirty="0"/>
              <a:t>rid.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B8D1F77-A9DE-8530-9654-8A8EAFEEA511}"/>
              </a:ext>
            </a:extLst>
          </p:cNvPr>
          <p:cNvSpPr txBox="1"/>
          <p:nvPr/>
        </p:nvSpPr>
        <p:spPr>
          <a:xfrm>
            <a:off x="7994156" y="2118999"/>
            <a:ext cx="8213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/>
              <a:t>9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1FC3957-F548-7F63-842D-31776F6B3CF3}"/>
              </a:ext>
            </a:extLst>
          </p:cNvPr>
          <p:cNvSpPr txBox="1"/>
          <p:nvPr/>
        </p:nvSpPr>
        <p:spPr>
          <a:xfrm>
            <a:off x="7994156" y="2835370"/>
            <a:ext cx="8213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/>
              <a:t>36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661770A-5A2D-D521-F397-60A15C98A341}"/>
              </a:ext>
            </a:extLst>
          </p:cNvPr>
          <p:cNvSpPr txBox="1"/>
          <p:nvPr/>
        </p:nvSpPr>
        <p:spPr>
          <a:xfrm>
            <a:off x="8041612" y="3584542"/>
            <a:ext cx="8213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/>
              <a:t>9</a:t>
            </a:r>
            <a:endParaRPr lang="en-GB" sz="4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4D1BAB3-1DA3-9253-6090-86CD604E0244}"/>
              </a:ext>
            </a:extLst>
          </p:cNvPr>
          <p:cNvSpPr txBox="1"/>
          <p:nvPr/>
        </p:nvSpPr>
        <p:spPr>
          <a:xfrm>
            <a:off x="7860466" y="4333714"/>
            <a:ext cx="11836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/>
              <a:t>144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BF7570D-E440-02D2-FCDD-AF03F5953FD8}"/>
              </a:ext>
            </a:extLst>
          </p:cNvPr>
          <p:cNvSpPr txBox="1"/>
          <p:nvPr/>
        </p:nvSpPr>
        <p:spPr>
          <a:xfrm>
            <a:off x="7813011" y="5050085"/>
            <a:ext cx="11836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/>
              <a:t>225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D5EFC0B-FE6A-2C24-8EC4-BBB9379443F1}"/>
                  </a:ext>
                </a:extLst>
              </p:cNvPr>
              <p:cNvSpPr txBox="1"/>
              <p:nvPr/>
            </p:nvSpPr>
            <p:spPr>
              <a:xfrm>
                <a:off x="6406275" y="5766456"/>
                <a:ext cx="3865667" cy="8477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4800" b="1" dirty="0"/>
                  <a:t>9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8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GB" sz="4800" b="1" dirty="0"/>
                          <m:t>(</m:t>
                        </m:r>
                        <m:r>
                          <m:rPr>
                            <m:nor/>
                          </m:rPr>
                          <a:rPr lang="en-GB" sz="4800" b="1" dirty="0"/>
                          <m:t>S</m:t>
                        </m:r>
                        <m:r>
                          <m:rPr>
                            <m:nor/>
                          </m:rPr>
                          <a:rPr lang="en-GB" sz="4800" b="1" dirty="0"/>
                          <m:t> – 1)</m:t>
                        </m:r>
                      </m:e>
                      <m:sup>
                        <m:r>
                          <a:rPr lang="en-GB" sz="48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endParaRPr lang="en-GB" sz="4800" b="1" dirty="0"/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D5EFC0B-FE6A-2C24-8EC4-BBB9379443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6275" y="5766456"/>
                <a:ext cx="3865667" cy="847733"/>
              </a:xfrm>
              <a:prstGeom prst="rect">
                <a:avLst/>
              </a:prstGeom>
              <a:blipFill>
                <a:blip r:embed="rId2"/>
                <a:stretch>
                  <a:fillRect t="-13669" b="-381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36200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7" grpId="0"/>
      <p:bldP spid="8" grpId="0"/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CCF6C2B-643E-D1B3-F1B3-7880D31FF1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4474840"/>
              </p:ext>
            </p:extLst>
          </p:nvPr>
        </p:nvGraphicFramePr>
        <p:xfrm>
          <a:off x="272930" y="312706"/>
          <a:ext cx="5947184" cy="6246880"/>
        </p:xfrm>
        <a:graphic>
          <a:graphicData uri="http://schemas.openxmlformats.org/drawingml/2006/table">
            <a:tbl>
              <a:tblPr/>
              <a:tblGrid>
                <a:gridCol w="743398">
                  <a:extLst>
                    <a:ext uri="{9D8B030D-6E8A-4147-A177-3AD203B41FA5}">
                      <a16:colId xmlns:a16="http://schemas.microsoft.com/office/drawing/2014/main" val="615988160"/>
                    </a:ext>
                  </a:extLst>
                </a:gridCol>
                <a:gridCol w="743398">
                  <a:extLst>
                    <a:ext uri="{9D8B030D-6E8A-4147-A177-3AD203B41FA5}">
                      <a16:colId xmlns:a16="http://schemas.microsoft.com/office/drawing/2014/main" val="1050641"/>
                    </a:ext>
                  </a:extLst>
                </a:gridCol>
                <a:gridCol w="743398">
                  <a:extLst>
                    <a:ext uri="{9D8B030D-6E8A-4147-A177-3AD203B41FA5}">
                      <a16:colId xmlns:a16="http://schemas.microsoft.com/office/drawing/2014/main" val="2652930064"/>
                    </a:ext>
                  </a:extLst>
                </a:gridCol>
                <a:gridCol w="743398">
                  <a:extLst>
                    <a:ext uri="{9D8B030D-6E8A-4147-A177-3AD203B41FA5}">
                      <a16:colId xmlns:a16="http://schemas.microsoft.com/office/drawing/2014/main" val="4175579483"/>
                    </a:ext>
                  </a:extLst>
                </a:gridCol>
                <a:gridCol w="743398">
                  <a:extLst>
                    <a:ext uri="{9D8B030D-6E8A-4147-A177-3AD203B41FA5}">
                      <a16:colId xmlns:a16="http://schemas.microsoft.com/office/drawing/2014/main" val="660141692"/>
                    </a:ext>
                  </a:extLst>
                </a:gridCol>
                <a:gridCol w="743398">
                  <a:extLst>
                    <a:ext uri="{9D8B030D-6E8A-4147-A177-3AD203B41FA5}">
                      <a16:colId xmlns:a16="http://schemas.microsoft.com/office/drawing/2014/main" val="3072593164"/>
                    </a:ext>
                  </a:extLst>
                </a:gridCol>
                <a:gridCol w="743398">
                  <a:extLst>
                    <a:ext uri="{9D8B030D-6E8A-4147-A177-3AD203B41FA5}">
                      <a16:colId xmlns:a16="http://schemas.microsoft.com/office/drawing/2014/main" val="433761179"/>
                    </a:ext>
                  </a:extLst>
                </a:gridCol>
                <a:gridCol w="743398">
                  <a:extLst>
                    <a:ext uri="{9D8B030D-6E8A-4147-A177-3AD203B41FA5}">
                      <a16:colId xmlns:a16="http://schemas.microsoft.com/office/drawing/2014/main" val="3871250303"/>
                    </a:ext>
                  </a:extLst>
                </a:gridCol>
              </a:tblGrid>
              <a:tr h="78086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1772863"/>
                  </a:ext>
                </a:extLst>
              </a:tr>
              <a:tr h="78086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2261021"/>
                  </a:ext>
                </a:extLst>
              </a:tr>
              <a:tr h="78086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4471704"/>
                  </a:ext>
                </a:extLst>
              </a:tr>
              <a:tr h="78086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1663589"/>
                  </a:ext>
                </a:extLst>
              </a:tr>
              <a:tr h="78086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6666320"/>
                  </a:ext>
                </a:extLst>
              </a:tr>
              <a:tr h="78086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6885702"/>
                  </a:ext>
                </a:extLst>
              </a:tr>
              <a:tr h="78086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3848157"/>
                  </a:ext>
                </a:extLst>
              </a:tr>
              <a:tr h="78086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4021450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590B7CB3-A492-4876-835B-A42090E881B7}"/>
              </a:ext>
            </a:extLst>
          </p:cNvPr>
          <p:cNvGraphicFramePr>
            <a:graphicFrameLocks noGrp="1"/>
          </p:cNvGraphicFramePr>
          <p:nvPr/>
        </p:nvGraphicFramePr>
        <p:xfrm>
          <a:off x="8240743" y="1180608"/>
          <a:ext cx="1762904" cy="1655018"/>
        </p:xfrm>
        <a:graphic>
          <a:graphicData uri="http://schemas.openxmlformats.org/drawingml/2006/table">
            <a:tbl>
              <a:tblPr/>
              <a:tblGrid>
                <a:gridCol w="881452">
                  <a:extLst>
                    <a:ext uri="{9D8B030D-6E8A-4147-A177-3AD203B41FA5}">
                      <a16:colId xmlns:a16="http://schemas.microsoft.com/office/drawing/2014/main" val="394780458"/>
                    </a:ext>
                  </a:extLst>
                </a:gridCol>
                <a:gridCol w="881452">
                  <a:extLst>
                    <a:ext uri="{9D8B030D-6E8A-4147-A177-3AD203B41FA5}">
                      <a16:colId xmlns:a16="http://schemas.microsoft.com/office/drawing/2014/main" val="2359453191"/>
                    </a:ext>
                  </a:extLst>
                </a:gridCol>
              </a:tblGrid>
              <a:tr h="689099">
                <a:tc>
                  <a:txBody>
                    <a:bodyPr/>
                    <a:lstStyle/>
                    <a:p>
                      <a:pPr algn="ctr" fontAlgn="b"/>
                      <a:r>
                        <a:rPr lang="en-GB" sz="54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</a:p>
                  </a:txBody>
                  <a:tcPr marL="4549" marR="4549" marT="45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5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7462122"/>
                  </a:ext>
                </a:extLst>
              </a:tr>
              <a:tr h="689099">
                <a:tc>
                  <a:txBody>
                    <a:bodyPr/>
                    <a:lstStyle/>
                    <a:p>
                      <a:pPr algn="ctr" fontAlgn="b"/>
                      <a:endParaRPr lang="en-GB" sz="5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5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5460302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E8354F7A-A6D2-FCB4-F727-08B26A8F2261}"/>
              </a:ext>
            </a:extLst>
          </p:cNvPr>
          <p:cNvSpPr txBox="1"/>
          <p:nvPr/>
        </p:nvSpPr>
        <p:spPr>
          <a:xfrm>
            <a:off x="6427193" y="270294"/>
            <a:ext cx="54918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/>
              <a:t>Complete the square.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21965CF-33A2-854C-F773-682079FA0C70}"/>
              </a:ext>
            </a:extLst>
          </p:cNvPr>
          <p:cNvSpPr txBox="1"/>
          <p:nvPr/>
        </p:nvSpPr>
        <p:spPr>
          <a:xfrm>
            <a:off x="6883073" y="3109235"/>
            <a:ext cx="465677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/>
              <a:t>Find the </a:t>
            </a:r>
          </a:p>
          <a:p>
            <a:pPr algn="ctr"/>
            <a:r>
              <a:rPr lang="en-GB" sz="4000" dirty="0"/>
              <a:t>algebraic difference.</a:t>
            </a:r>
          </a:p>
        </p:txBody>
      </p:sp>
    </p:spTree>
    <p:extLst>
      <p:ext uri="{BB962C8B-B14F-4D97-AF65-F5344CB8AC3E}">
        <p14:creationId xmlns:p14="http://schemas.microsoft.com/office/powerpoint/2010/main" val="4454691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D3B515E-90D5-025E-F605-FC82414D3E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3155538"/>
              </p:ext>
            </p:extLst>
          </p:nvPr>
        </p:nvGraphicFramePr>
        <p:xfrm>
          <a:off x="661712" y="1198201"/>
          <a:ext cx="2144334" cy="2016817"/>
        </p:xfrm>
        <a:graphic>
          <a:graphicData uri="http://schemas.openxmlformats.org/drawingml/2006/table">
            <a:tbl>
              <a:tblPr/>
              <a:tblGrid>
                <a:gridCol w="714778">
                  <a:extLst>
                    <a:ext uri="{9D8B030D-6E8A-4147-A177-3AD203B41FA5}">
                      <a16:colId xmlns:a16="http://schemas.microsoft.com/office/drawing/2014/main" val="478971255"/>
                    </a:ext>
                  </a:extLst>
                </a:gridCol>
                <a:gridCol w="728700">
                  <a:extLst>
                    <a:ext uri="{9D8B030D-6E8A-4147-A177-3AD203B41FA5}">
                      <a16:colId xmlns:a16="http://schemas.microsoft.com/office/drawing/2014/main" val="3705254619"/>
                    </a:ext>
                  </a:extLst>
                </a:gridCol>
                <a:gridCol w="700856">
                  <a:extLst>
                    <a:ext uri="{9D8B030D-6E8A-4147-A177-3AD203B41FA5}">
                      <a16:colId xmlns:a16="http://schemas.microsoft.com/office/drawing/2014/main" val="3988773537"/>
                    </a:ext>
                  </a:extLst>
                </a:gridCol>
              </a:tblGrid>
              <a:tr h="640374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8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78161129"/>
                  </a:ext>
                </a:extLst>
              </a:tr>
              <a:tr h="640374"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6135092"/>
                  </a:ext>
                </a:extLst>
              </a:tr>
              <a:tr h="640374"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9680932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01FD1C6B-6A7F-14FF-F062-3D0ED8394CFE}"/>
              </a:ext>
            </a:extLst>
          </p:cNvPr>
          <p:cNvSpPr txBox="1"/>
          <p:nvPr/>
        </p:nvSpPr>
        <p:spPr>
          <a:xfrm>
            <a:off x="165284" y="226672"/>
            <a:ext cx="116616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/>
              <a:t>Find the algebraic difference for each of the squares.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328846A3-EC0F-D96D-5EB6-D4C19C71A7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6890266"/>
              </p:ext>
            </p:extLst>
          </p:nvPr>
        </p:nvGraphicFramePr>
        <p:xfrm>
          <a:off x="4512224" y="1198201"/>
          <a:ext cx="2408740" cy="2309356"/>
        </p:xfrm>
        <a:graphic>
          <a:graphicData uri="http://schemas.openxmlformats.org/drawingml/2006/table">
            <a:tbl>
              <a:tblPr/>
              <a:tblGrid>
                <a:gridCol w="602185">
                  <a:extLst>
                    <a:ext uri="{9D8B030D-6E8A-4147-A177-3AD203B41FA5}">
                      <a16:colId xmlns:a16="http://schemas.microsoft.com/office/drawing/2014/main" val="3524088423"/>
                    </a:ext>
                  </a:extLst>
                </a:gridCol>
                <a:gridCol w="602185">
                  <a:extLst>
                    <a:ext uri="{9D8B030D-6E8A-4147-A177-3AD203B41FA5}">
                      <a16:colId xmlns:a16="http://schemas.microsoft.com/office/drawing/2014/main" val="1221264259"/>
                    </a:ext>
                  </a:extLst>
                </a:gridCol>
                <a:gridCol w="602185">
                  <a:extLst>
                    <a:ext uri="{9D8B030D-6E8A-4147-A177-3AD203B41FA5}">
                      <a16:colId xmlns:a16="http://schemas.microsoft.com/office/drawing/2014/main" val="3743982377"/>
                    </a:ext>
                  </a:extLst>
                </a:gridCol>
                <a:gridCol w="602185">
                  <a:extLst>
                    <a:ext uri="{9D8B030D-6E8A-4147-A177-3AD203B41FA5}">
                      <a16:colId xmlns:a16="http://schemas.microsoft.com/office/drawing/2014/main" val="3324131132"/>
                    </a:ext>
                  </a:extLst>
                </a:gridCol>
              </a:tblGrid>
              <a:tr h="577339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7633125"/>
                  </a:ext>
                </a:extLst>
              </a:tr>
              <a:tr h="577339"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7967282"/>
                  </a:ext>
                </a:extLst>
              </a:tr>
              <a:tr h="577339"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9223863"/>
                  </a:ext>
                </a:extLst>
              </a:tr>
              <a:tr h="577339"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2022785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49250A7A-302C-EC85-AAEC-23AF22E6B5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5005079"/>
              </p:ext>
            </p:extLst>
          </p:nvPr>
        </p:nvGraphicFramePr>
        <p:xfrm>
          <a:off x="8188986" y="1198201"/>
          <a:ext cx="3136980" cy="2652202"/>
        </p:xfrm>
        <a:graphic>
          <a:graphicData uri="http://schemas.openxmlformats.org/drawingml/2006/table">
            <a:tbl>
              <a:tblPr/>
              <a:tblGrid>
                <a:gridCol w="627396">
                  <a:extLst>
                    <a:ext uri="{9D8B030D-6E8A-4147-A177-3AD203B41FA5}">
                      <a16:colId xmlns:a16="http://schemas.microsoft.com/office/drawing/2014/main" val="3524088423"/>
                    </a:ext>
                  </a:extLst>
                </a:gridCol>
                <a:gridCol w="627396">
                  <a:extLst>
                    <a:ext uri="{9D8B030D-6E8A-4147-A177-3AD203B41FA5}">
                      <a16:colId xmlns:a16="http://schemas.microsoft.com/office/drawing/2014/main" val="1221264259"/>
                    </a:ext>
                  </a:extLst>
                </a:gridCol>
                <a:gridCol w="627396">
                  <a:extLst>
                    <a:ext uri="{9D8B030D-6E8A-4147-A177-3AD203B41FA5}">
                      <a16:colId xmlns:a16="http://schemas.microsoft.com/office/drawing/2014/main" val="3743982377"/>
                    </a:ext>
                  </a:extLst>
                </a:gridCol>
                <a:gridCol w="627396">
                  <a:extLst>
                    <a:ext uri="{9D8B030D-6E8A-4147-A177-3AD203B41FA5}">
                      <a16:colId xmlns:a16="http://schemas.microsoft.com/office/drawing/2014/main" val="3324131132"/>
                    </a:ext>
                  </a:extLst>
                </a:gridCol>
                <a:gridCol w="627396">
                  <a:extLst>
                    <a:ext uri="{9D8B030D-6E8A-4147-A177-3AD203B41FA5}">
                      <a16:colId xmlns:a16="http://schemas.microsoft.com/office/drawing/2014/main" val="482353674"/>
                    </a:ext>
                  </a:extLst>
                </a:gridCol>
              </a:tblGrid>
              <a:tr h="593898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7633125"/>
                  </a:ext>
                </a:extLst>
              </a:tr>
              <a:tr h="514576"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7967282"/>
                  </a:ext>
                </a:extLst>
              </a:tr>
              <a:tr h="514576"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9223863"/>
                  </a:ext>
                </a:extLst>
              </a:tr>
              <a:tr h="514576"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2022785"/>
                  </a:ext>
                </a:extLst>
              </a:tr>
              <a:tr h="514576"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5502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88299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630301" y="1319583"/>
          <a:ext cx="8641641" cy="5245421"/>
        </p:xfrm>
        <a:graphic>
          <a:graphicData uri="http://schemas.openxmlformats.org/drawingml/2006/table">
            <a:tbl>
              <a:tblPr/>
              <a:tblGrid>
                <a:gridCol w="4753823">
                  <a:extLst>
                    <a:ext uri="{9D8B030D-6E8A-4147-A177-3AD203B41FA5}">
                      <a16:colId xmlns:a16="http://schemas.microsoft.com/office/drawing/2014/main" val="3996194777"/>
                    </a:ext>
                  </a:extLst>
                </a:gridCol>
                <a:gridCol w="3887818">
                  <a:extLst>
                    <a:ext uri="{9D8B030D-6E8A-4147-A177-3AD203B41FA5}">
                      <a16:colId xmlns:a16="http://schemas.microsoft.com/office/drawing/2014/main" val="4191305622"/>
                    </a:ext>
                  </a:extLst>
                </a:gridCol>
              </a:tblGrid>
              <a:tr h="780779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5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Size of </a:t>
                      </a:r>
                      <a:r>
                        <a:rPr lang="en-GB" sz="5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</a:t>
                      </a:r>
                      <a:r>
                        <a:rPr lang="en-GB" sz="5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quare 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</a:t>
                      </a:r>
                      <a:r>
                        <a:rPr lang="en-GB" sz="5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ifference 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6136454"/>
                  </a:ext>
                </a:extLst>
              </a:tr>
              <a:tr h="697888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0104761"/>
                  </a:ext>
                </a:extLst>
              </a:tr>
              <a:tr h="697888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0439736"/>
                  </a:ext>
                </a:extLst>
              </a:tr>
              <a:tr h="697888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8324960"/>
                  </a:ext>
                </a:extLst>
              </a:tr>
              <a:tr h="697888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4419044"/>
                  </a:ext>
                </a:extLst>
              </a:tr>
              <a:tr h="697888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9761014"/>
                  </a:ext>
                </a:extLst>
              </a:tr>
              <a:tr h="697888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1030893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52D93B9F-ABA3-33B5-514D-528A2139A323}"/>
              </a:ext>
            </a:extLst>
          </p:cNvPr>
          <p:cNvSpPr txBox="1"/>
          <p:nvPr/>
        </p:nvSpPr>
        <p:spPr>
          <a:xfrm>
            <a:off x="76656" y="164263"/>
            <a:ext cx="1190362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/>
              <a:t>Complete the table for a 8 by 8 </a:t>
            </a:r>
            <a:r>
              <a:rPr lang="en-GB" sz="6000" b="1" dirty="0"/>
              <a:t>G</a:t>
            </a:r>
            <a:r>
              <a:rPr lang="en-GB" sz="6000" dirty="0"/>
              <a:t>rid.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9C849D-032A-4474-1300-3661CFFE9E13}"/>
              </a:ext>
            </a:extLst>
          </p:cNvPr>
          <p:cNvSpPr txBox="1"/>
          <p:nvPr/>
        </p:nvSpPr>
        <p:spPr>
          <a:xfrm>
            <a:off x="7994156" y="2118999"/>
            <a:ext cx="8213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/>
              <a:t>8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F349F81-CBDF-E604-A1B4-922580837B21}"/>
              </a:ext>
            </a:extLst>
          </p:cNvPr>
          <p:cNvSpPr txBox="1"/>
          <p:nvPr/>
        </p:nvSpPr>
        <p:spPr>
          <a:xfrm>
            <a:off x="7994156" y="2835370"/>
            <a:ext cx="8213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/>
              <a:t>32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B1E64ED-1D24-9DEA-D95C-35DA307B61EB}"/>
              </a:ext>
            </a:extLst>
          </p:cNvPr>
          <p:cNvSpPr txBox="1"/>
          <p:nvPr/>
        </p:nvSpPr>
        <p:spPr>
          <a:xfrm>
            <a:off x="7994156" y="3584542"/>
            <a:ext cx="8213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/>
              <a:t>72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9E3FA9D-BFB7-6B95-ABAD-E12843FFC84C}"/>
              </a:ext>
            </a:extLst>
          </p:cNvPr>
          <p:cNvSpPr txBox="1"/>
          <p:nvPr/>
        </p:nvSpPr>
        <p:spPr>
          <a:xfrm>
            <a:off x="7835141" y="4319070"/>
            <a:ext cx="11393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/>
              <a:t>128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698689F-D108-B44D-F9AE-30460759CCF4}"/>
              </a:ext>
            </a:extLst>
          </p:cNvPr>
          <p:cNvSpPr txBox="1"/>
          <p:nvPr/>
        </p:nvSpPr>
        <p:spPr>
          <a:xfrm>
            <a:off x="7790882" y="5053598"/>
            <a:ext cx="11836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/>
              <a:t>200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F4F7873-8028-963D-B7CC-10B7D01BD546}"/>
                  </a:ext>
                </a:extLst>
              </p:cNvPr>
              <p:cNvSpPr txBox="1"/>
              <p:nvPr/>
            </p:nvSpPr>
            <p:spPr>
              <a:xfrm>
                <a:off x="6406275" y="5766456"/>
                <a:ext cx="3865667" cy="8477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4800" b="1" dirty="0"/>
                  <a:t>8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8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GB" sz="4800" b="1" dirty="0"/>
                          <m:t>(</m:t>
                        </m:r>
                        <m:r>
                          <m:rPr>
                            <m:nor/>
                          </m:rPr>
                          <a:rPr lang="en-GB" sz="4800" b="1" dirty="0"/>
                          <m:t>S</m:t>
                        </m:r>
                        <m:r>
                          <m:rPr>
                            <m:nor/>
                          </m:rPr>
                          <a:rPr lang="en-GB" sz="4800" b="1" dirty="0"/>
                          <m:t> – 1)</m:t>
                        </m:r>
                      </m:e>
                      <m:sup>
                        <m:r>
                          <a:rPr lang="en-GB" sz="48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endParaRPr lang="en-GB" sz="4800" b="1" dirty="0"/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F4F7873-8028-963D-B7CC-10B7D01BD5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6275" y="5766456"/>
                <a:ext cx="3865667" cy="847733"/>
              </a:xfrm>
              <a:prstGeom prst="rect">
                <a:avLst/>
              </a:prstGeom>
              <a:blipFill>
                <a:blip r:embed="rId2"/>
                <a:stretch>
                  <a:fillRect t="-13669" b="-381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75266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7" grpId="0"/>
      <p:bldP spid="8" grpId="0"/>
      <p:bldP spid="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7056490"/>
              </p:ext>
            </p:extLst>
          </p:nvPr>
        </p:nvGraphicFramePr>
        <p:xfrm>
          <a:off x="1630301" y="1319583"/>
          <a:ext cx="8641641" cy="5245421"/>
        </p:xfrm>
        <a:graphic>
          <a:graphicData uri="http://schemas.openxmlformats.org/drawingml/2006/table">
            <a:tbl>
              <a:tblPr/>
              <a:tblGrid>
                <a:gridCol w="4753823">
                  <a:extLst>
                    <a:ext uri="{9D8B030D-6E8A-4147-A177-3AD203B41FA5}">
                      <a16:colId xmlns:a16="http://schemas.microsoft.com/office/drawing/2014/main" val="3996194777"/>
                    </a:ext>
                  </a:extLst>
                </a:gridCol>
                <a:gridCol w="3887818">
                  <a:extLst>
                    <a:ext uri="{9D8B030D-6E8A-4147-A177-3AD203B41FA5}">
                      <a16:colId xmlns:a16="http://schemas.microsoft.com/office/drawing/2014/main" val="4191305622"/>
                    </a:ext>
                  </a:extLst>
                </a:gridCol>
              </a:tblGrid>
              <a:tr h="780779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5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Size of </a:t>
                      </a:r>
                      <a:r>
                        <a:rPr lang="en-GB" sz="5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</a:t>
                      </a:r>
                      <a:r>
                        <a:rPr lang="en-GB" sz="5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quare 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7A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</a:t>
                      </a:r>
                      <a:r>
                        <a:rPr lang="en-GB" sz="5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ifference 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7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6136454"/>
                  </a:ext>
                </a:extLst>
              </a:tr>
              <a:tr h="697888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0104761"/>
                  </a:ext>
                </a:extLst>
              </a:tr>
              <a:tr h="697888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0439736"/>
                  </a:ext>
                </a:extLst>
              </a:tr>
              <a:tr h="697888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8324960"/>
                  </a:ext>
                </a:extLst>
              </a:tr>
              <a:tr h="697888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4419044"/>
                  </a:ext>
                </a:extLst>
              </a:tr>
              <a:tr h="697888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9761014"/>
                  </a:ext>
                </a:extLst>
              </a:tr>
              <a:tr h="697888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1030893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52D93B9F-ABA3-33B5-514D-528A2139A323}"/>
              </a:ext>
            </a:extLst>
          </p:cNvPr>
          <p:cNvSpPr txBox="1"/>
          <p:nvPr/>
        </p:nvSpPr>
        <p:spPr>
          <a:xfrm>
            <a:off x="76656" y="164263"/>
            <a:ext cx="1190362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/>
              <a:t>Complete the table for a </a:t>
            </a:r>
            <a:r>
              <a:rPr lang="en-GB" sz="6000" b="1" dirty="0"/>
              <a:t>G</a:t>
            </a:r>
            <a:r>
              <a:rPr lang="en-GB" sz="6000" dirty="0"/>
              <a:t> by </a:t>
            </a:r>
            <a:r>
              <a:rPr lang="en-GB" sz="6000" b="1" dirty="0"/>
              <a:t>G</a:t>
            </a:r>
            <a:r>
              <a:rPr lang="en-GB" sz="6000" dirty="0"/>
              <a:t> grid.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C6DB9267-E500-60FC-8D65-100DBE08E63F}"/>
                  </a:ext>
                </a:extLst>
              </p:cNvPr>
              <p:cNvSpPr txBox="1"/>
              <p:nvPr/>
            </p:nvSpPr>
            <p:spPr>
              <a:xfrm>
                <a:off x="8295304" y="2118999"/>
                <a:ext cx="646103" cy="8477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b="1" i="0" smtClean="0">
                          <a:latin typeface="Cambria Math" panose="02040503050406030204" pitchFamily="18" charset="0"/>
                        </a:rPr>
                        <m:t>𝐆</m:t>
                      </m:r>
                    </m:oMath>
                  </m:oMathPara>
                </a14:m>
                <a:endParaRPr lang="en-GB" sz="4800" dirty="0"/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C6DB9267-E500-60FC-8D65-100DBE08E6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5304" y="2118999"/>
                <a:ext cx="646103" cy="84773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A5C01D0-FF6C-F2B0-C7C2-26ED0771FC98}"/>
                  </a:ext>
                </a:extLst>
              </p:cNvPr>
              <p:cNvSpPr txBox="1"/>
              <p:nvPr/>
            </p:nvSpPr>
            <p:spPr>
              <a:xfrm>
                <a:off x="8041612" y="2835370"/>
                <a:ext cx="9436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800" dirty="0"/>
                  <a:t>4</a:t>
                </a:r>
                <a14:m>
                  <m:oMath xmlns:m="http://schemas.openxmlformats.org/officeDocument/2006/math">
                    <m:r>
                      <a:rPr lang="en-GB" sz="4800" b="1">
                        <a:latin typeface="Cambria Math" panose="02040503050406030204" pitchFamily="18" charset="0"/>
                      </a:rPr>
                      <m:t>𝐆</m:t>
                    </m:r>
                  </m:oMath>
                </a14:m>
                <a:endParaRPr lang="en-GB" sz="4800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A5C01D0-FF6C-F2B0-C7C2-26ED0771FC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1612" y="2835370"/>
                <a:ext cx="943600" cy="830997"/>
              </a:xfrm>
              <a:prstGeom prst="rect">
                <a:avLst/>
              </a:prstGeom>
              <a:blipFill>
                <a:blip r:embed="rId3"/>
                <a:stretch>
                  <a:fillRect l="-29032" t="-16176" b="-389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B16C0AF-1AC7-7556-80C8-2129EB849155}"/>
                  </a:ext>
                </a:extLst>
              </p:cNvPr>
              <p:cNvSpPr txBox="1"/>
              <p:nvPr/>
            </p:nvSpPr>
            <p:spPr>
              <a:xfrm>
                <a:off x="8041612" y="3584542"/>
                <a:ext cx="899796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800" dirty="0"/>
                  <a:t>9</a:t>
                </a:r>
                <a14:m>
                  <m:oMath xmlns:m="http://schemas.openxmlformats.org/officeDocument/2006/math">
                    <m:r>
                      <a:rPr lang="en-GB" sz="4800" b="1">
                        <a:latin typeface="Cambria Math" panose="02040503050406030204" pitchFamily="18" charset="0"/>
                      </a:rPr>
                      <m:t>𝐆</m:t>
                    </m:r>
                  </m:oMath>
                </a14:m>
                <a:endParaRPr lang="en-GB" sz="4800" dirty="0"/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B16C0AF-1AC7-7556-80C8-2129EB8491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1612" y="3584542"/>
                <a:ext cx="899796" cy="830997"/>
              </a:xfrm>
              <a:prstGeom prst="rect">
                <a:avLst/>
              </a:prstGeom>
              <a:blipFill>
                <a:blip r:embed="rId4"/>
                <a:stretch>
                  <a:fillRect l="-30405" t="-16176" b="-389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A2143B6-D843-BD97-AD6F-B5E7AE8E3A98}"/>
                  </a:ext>
                </a:extLst>
              </p:cNvPr>
              <p:cNvSpPr txBox="1"/>
              <p:nvPr/>
            </p:nvSpPr>
            <p:spPr>
              <a:xfrm>
                <a:off x="7860466" y="4333714"/>
                <a:ext cx="1289009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800" dirty="0"/>
                  <a:t>16</a:t>
                </a:r>
                <a14:m>
                  <m:oMath xmlns:m="http://schemas.openxmlformats.org/officeDocument/2006/math">
                    <m:r>
                      <a:rPr lang="en-GB" sz="4800" b="1" smtClean="0">
                        <a:latin typeface="Cambria Math" panose="02040503050406030204" pitchFamily="18" charset="0"/>
                      </a:rPr>
                      <m:t>𝐆</m:t>
                    </m:r>
                  </m:oMath>
                </a14:m>
                <a:endParaRPr lang="en-GB" sz="4800" dirty="0"/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A2143B6-D843-BD97-AD6F-B5E7AE8E3A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60466" y="4333714"/>
                <a:ext cx="1289009" cy="830997"/>
              </a:xfrm>
              <a:prstGeom prst="rect">
                <a:avLst/>
              </a:prstGeom>
              <a:blipFill>
                <a:blip r:embed="rId5"/>
                <a:stretch>
                  <a:fillRect l="-21226" t="-16176" b="-389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A70B5F3-9FB3-BC75-9C71-679CE2F6076D}"/>
                  </a:ext>
                </a:extLst>
              </p:cNvPr>
              <p:cNvSpPr txBox="1"/>
              <p:nvPr/>
            </p:nvSpPr>
            <p:spPr>
              <a:xfrm>
                <a:off x="7813010" y="5050085"/>
                <a:ext cx="1336465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4800" dirty="0"/>
                  <a:t>25</a:t>
                </a:r>
                <a14:m>
                  <m:oMath xmlns:m="http://schemas.openxmlformats.org/officeDocument/2006/math">
                    <m:r>
                      <a:rPr lang="en-GB" sz="4800" b="1">
                        <a:latin typeface="Cambria Math" panose="02040503050406030204" pitchFamily="18" charset="0"/>
                      </a:rPr>
                      <m:t>𝐆</m:t>
                    </m:r>
                  </m:oMath>
                </a14:m>
                <a:endParaRPr lang="en-GB" sz="4800" dirty="0"/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A70B5F3-9FB3-BC75-9C71-679CE2F607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3010" y="5050085"/>
                <a:ext cx="1336465" cy="830997"/>
              </a:xfrm>
              <a:prstGeom prst="rect">
                <a:avLst/>
              </a:prstGeom>
              <a:blipFill>
                <a:blip r:embed="rId6"/>
                <a:stretch>
                  <a:fillRect l="-16438" t="-16058" b="-379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63123E1-7E44-5C1C-F02C-EB75AAB36F19}"/>
                  </a:ext>
                </a:extLst>
              </p:cNvPr>
              <p:cNvSpPr txBox="1"/>
              <p:nvPr/>
            </p:nvSpPr>
            <p:spPr>
              <a:xfrm>
                <a:off x="6406275" y="5766456"/>
                <a:ext cx="3865667" cy="8477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b="1">
                          <a:latin typeface="Cambria Math" panose="02040503050406030204" pitchFamily="18" charset="0"/>
                        </a:rPr>
                        <m:t>𝐆</m:t>
                      </m:r>
                      <m:sSup>
                        <m:sSupPr>
                          <m:ctrlPr>
                            <a:rPr lang="en-GB" sz="48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nor/>
                            </m:rPr>
                            <a:rPr lang="en-GB" sz="4800" b="1" dirty="0"/>
                            <m:t>(</m:t>
                          </m:r>
                          <m:r>
                            <m:rPr>
                              <m:nor/>
                            </m:rPr>
                            <a:rPr lang="en-GB" sz="4800" b="1" dirty="0"/>
                            <m:t>S</m:t>
                          </m:r>
                          <m:r>
                            <m:rPr>
                              <m:nor/>
                            </m:rPr>
                            <a:rPr lang="en-GB" sz="4800" b="1" dirty="0"/>
                            <m:t> – 1)</m:t>
                          </m:r>
                        </m:e>
                        <m:sup>
                          <m:r>
                            <a:rPr lang="en-GB" sz="48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GB" sz="4800" b="1" dirty="0"/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63123E1-7E44-5C1C-F02C-EB75AAB36F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6275" y="5766456"/>
                <a:ext cx="3865667" cy="84773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05339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7" grpId="0"/>
      <p:bldP spid="8" grpId="0"/>
      <p:bldP spid="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42D9243-3BE3-CA4E-A942-50DD4EEAFB0F}"/>
                  </a:ext>
                </a:extLst>
              </p:cNvPr>
              <p:cNvSpPr txBox="1"/>
              <p:nvPr/>
            </p:nvSpPr>
            <p:spPr>
              <a:xfrm>
                <a:off x="527924" y="138741"/>
                <a:ext cx="11028924" cy="135126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8000" b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Difference = </a:t>
                </a:r>
                <a14:m>
                  <m:oMath xmlns:m="http://schemas.openxmlformats.org/officeDocument/2006/math">
                    <m:r>
                      <a:rPr kumimoji="0" lang="en-GB" sz="8000" b="1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𝐆</m:t>
                    </m:r>
                    <m:sSup>
                      <m:sSupPr>
                        <m:ctrlPr>
                          <a:rPr kumimoji="0" lang="en-GB" sz="8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kumimoji="0" lang="en-GB" sz="8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rPr>
                          <m:t>(</m:t>
                        </m:r>
                        <m:r>
                          <m:rPr>
                            <m:nor/>
                          </m:rPr>
                          <a:rPr kumimoji="0" lang="en-GB" sz="8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rPr>
                          <m:t>S</m:t>
                        </m:r>
                        <m:r>
                          <m:rPr>
                            <m:nor/>
                          </m:rPr>
                          <a:rPr kumimoji="0" lang="en-GB" sz="8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rPr>
                          <m:t> – 1)</m:t>
                        </m:r>
                      </m:e>
                      <m:sup>
                        <m:r>
                          <a:rPr kumimoji="0" lang="en-GB" sz="8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𝟐</m:t>
                        </m:r>
                      </m:sup>
                    </m:sSup>
                  </m:oMath>
                </a14:m>
                <a:endParaRPr kumimoji="0" lang="en-GB" sz="8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42D9243-3BE3-CA4E-A942-50DD4EEAFB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924" y="138741"/>
                <a:ext cx="11028924" cy="1351267"/>
              </a:xfrm>
              <a:prstGeom prst="rect">
                <a:avLst/>
              </a:prstGeom>
              <a:blipFill>
                <a:blip r:embed="rId2"/>
                <a:stretch>
                  <a:fillRect t="-16742" b="-420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89606FBF-CD02-827F-7308-68D872B04010}"/>
              </a:ext>
            </a:extLst>
          </p:cNvPr>
          <p:cNvSpPr txBox="1"/>
          <p:nvPr/>
        </p:nvSpPr>
        <p:spPr>
          <a:xfrm>
            <a:off x="633327" y="1325744"/>
            <a:ext cx="1092352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/>
              <a:t>Test the general formula when </a:t>
            </a:r>
          </a:p>
          <a:p>
            <a:pPr algn="ctr"/>
            <a:r>
              <a:rPr lang="en-GB" sz="6000" dirty="0"/>
              <a:t>5 by 5 </a:t>
            </a:r>
            <a:r>
              <a:rPr lang="en-GB" sz="6000" b="1" dirty="0"/>
              <a:t>G</a:t>
            </a:r>
            <a:r>
              <a:rPr lang="en-GB" sz="6000" dirty="0"/>
              <a:t>rid using a 3 by 3 </a:t>
            </a:r>
            <a:r>
              <a:rPr lang="en-GB" sz="6000" b="1" dirty="0"/>
              <a:t>S</a:t>
            </a:r>
            <a:r>
              <a:rPr lang="en-GB" sz="6000" dirty="0"/>
              <a:t>quare. 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CF1D2BE-4F9A-F868-E525-981D710782A7}"/>
              </a:ext>
            </a:extLst>
          </p:cNvPr>
          <p:cNvCxnSpPr>
            <a:cxnSpLocks/>
          </p:cNvCxnSpPr>
          <p:nvPr/>
        </p:nvCxnSpPr>
        <p:spPr>
          <a:xfrm flipH="1">
            <a:off x="6273951" y="3429000"/>
            <a:ext cx="913" cy="319081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70AE7220-922F-FA9D-3A66-6E2D39F145CD}"/>
              </a:ext>
            </a:extLst>
          </p:cNvPr>
          <p:cNvSpPr txBox="1"/>
          <p:nvPr/>
        </p:nvSpPr>
        <p:spPr>
          <a:xfrm>
            <a:off x="527924" y="3390769"/>
            <a:ext cx="48183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/>
              <a:t>Using the formula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F4856D7-EFA8-7375-9EBE-F9147DBA26FD}"/>
              </a:ext>
            </a:extLst>
          </p:cNvPr>
          <p:cNvSpPr txBox="1"/>
          <p:nvPr/>
        </p:nvSpPr>
        <p:spPr>
          <a:xfrm>
            <a:off x="6274864" y="3390769"/>
            <a:ext cx="58185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/>
              <a:t>Using the grid</a:t>
            </a:r>
          </a:p>
        </p:txBody>
      </p:sp>
    </p:spTree>
    <p:extLst>
      <p:ext uri="{BB962C8B-B14F-4D97-AF65-F5344CB8AC3E}">
        <p14:creationId xmlns:p14="http://schemas.microsoft.com/office/powerpoint/2010/main" val="14514797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</TotalTime>
  <Words>2021</Words>
  <Application>Microsoft Office PowerPoint</Application>
  <PresentationFormat>Widescreen</PresentationFormat>
  <Paragraphs>1640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Arial</vt:lpstr>
      <vt:lpstr>Calibri</vt:lpstr>
      <vt:lpstr>Calibri Light</vt:lpstr>
      <vt:lpstr>Cambria Math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2</cp:revision>
  <dcterms:created xsi:type="dcterms:W3CDTF">2020-04-27T13:41:16Z</dcterms:created>
  <dcterms:modified xsi:type="dcterms:W3CDTF">2023-09-17T16:47:29Z</dcterms:modified>
</cp:coreProperties>
</file>