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3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5A2478-8C84-4FA0-BF7A-805DE601F7AB}" v="40" dt="2024-10-28T06:28:55.5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9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C5A2478-8C84-4FA0-BF7A-805DE601F7AB}"/>
    <pc:docChg chg="undo custSel modSld">
      <pc:chgData name="Stewart Gale" userId="3647ddd2-6040-41ae-a96d-232c23482af8" providerId="ADAL" clId="{DC5A2478-8C84-4FA0-BF7A-805DE601F7AB}" dt="2024-10-28T06:28:55.510" v="63"/>
      <pc:docMkLst>
        <pc:docMk/>
      </pc:docMkLst>
      <pc:sldChg chg="addSp modSp mod">
        <pc:chgData name="Stewart Gale" userId="3647ddd2-6040-41ae-a96d-232c23482af8" providerId="ADAL" clId="{DC5A2478-8C84-4FA0-BF7A-805DE601F7AB}" dt="2021-10-05T07:21:10.233" v="11" actId="120"/>
        <pc:sldMkLst>
          <pc:docMk/>
          <pc:sldMk cId="62026117" sldId="259"/>
        </pc:sldMkLst>
        <pc:spChg chg="add mod">
          <ac:chgData name="Stewart Gale" userId="3647ddd2-6040-41ae-a96d-232c23482af8" providerId="ADAL" clId="{DC5A2478-8C84-4FA0-BF7A-805DE601F7AB}" dt="2021-10-05T07:21:10.233" v="11" actId="120"/>
          <ac:spMkLst>
            <pc:docMk/>
            <pc:sldMk cId="62026117" sldId="259"/>
            <ac:spMk id="2" creationId="{7E56CA88-FD2F-4BF6-B382-5915A0734DC3}"/>
          </ac:spMkLst>
        </pc:spChg>
      </pc:sldChg>
      <pc:sldChg chg="modSp mod">
        <pc:chgData name="Stewart Gale" userId="3647ddd2-6040-41ae-a96d-232c23482af8" providerId="ADAL" clId="{DC5A2478-8C84-4FA0-BF7A-805DE601F7AB}" dt="2023-05-02T04:06:48.142" v="58" actId="1076"/>
        <pc:sldMkLst>
          <pc:docMk/>
          <pc:sldMk cId="3179135738" sldId="260"/>
        </pc:sldMkLst>
        <pc:spChg chg="mod">
          <ac:chgData name="Stewart Gale" userId="3647ddd2-6040-41ae-a96d-232c23482af8" providerId="ADAL" clId="{DC5A2478-8C84-4FA0-BF7A-805DE601F7AB}" dt="2023-05-02T04:06:48.142" v="58" actId="1076"/>
          <ac:spMkLst>
            <pc:docMk/>
            <pc:sldMk cId="3179135738" sldId="260"/>
            <ac:spMk id="4" creationId="{00000000-0000-0000-0000-000000000000}"/>
          </ac:spMkLst>
        </pc:spChg>
      </pc:sldChg>
      <pc:sldChg chg="modAnim">
        <pc:chgData name="Stewart Gale" userId="3647ddd2-6040-41ae-a96d-232c23482af8" providerId="ADAL" clId="{DC5A2478-8C84-4FA0-BF7A-805DE601F7AB}" dt="2024-10-28T06:28:55.510" v="63"/>
        <pc:sldMkLst>
          <pc:docMk/>
          <pc:sldMk cId="121728521" sldId="262"/>
        </pc:sldMkLst>
      </pc:sldChg>
      <pc:sldChg chg="addSp modSp mod modAnim">
        <pc:chgData name="Stewart Gale" userId="3647ddd2-6040-41ae-a96d-232c23482af8" providerId="ADAL" clId="{DC5A2478-8C84-4FA0-BF7A-805DE601F7AB}" dt="2021-10-05T07:31:20.765" v="57" actId="1076"/>
        <pc:sldMkLst>
          <pc:docMk/>
          <pc:sldMk cId="1772906491" sldId="263"/>
        </pc:sldMkLst>
        <pc:spChg chg="add mod">
          <ac:chgData name="Stewart Gale" userId="3647ddd2-6040-41ae-a96d-232c23482af8" providerId="ADAL" clId="{DC5A2478-8C84-4FA0-BF7A-805DE601F7AB}" dt="2021-10-05T07:30:45.179" v="32" actId="1076"/>
          <ac:spMkLst>
            <pc:docMk/>
            <pc:sldMk cId="1772906491" sldId="263"/>
            <ac:spMk id="6" creationId="{F578C068-5A79-4576-9D4A-6E0987015431}"/>
          </ac:spMkLst>
        </pc:spChg>
        <pc:spChg chg="add mod">
          <ac:chgData name="Stewart Gale" userId="3647ddd2-6040-41ae-a96d-232c23482af8" providerId="ADAL" clId="{DC5A2478-8C84-4FA0-BF7A-805DE601F7AB}" dt="2021-10-05T07:31:06.239" v="42" actId="20577"/>
          <ac:spMkLst>
            <pc:docMk/>
            <pc:sldMk cId="1772906491" sldId="263"/>
            <ac:spMk id="7" creationId="{CABA3A5E-87FF-4FA7-A8EF-AE1777875D5E}"/>
          </ac:spMkLst>
        </pc:spChg>
        <pc:spChg chg="add mod">
          <ac:chgData name="Stewart Gale" userId="3647ddd2-6040-41ae-a96d-232c23482af8" providerId="ADAL" clId="{DC5A2478-8C84-4FA0-BF7A-805DE601F7AB}" dt="2021-10-05T07:31:20.765" v="57" actId="1076"/>
          <ac:spMkLst>
            <pc:docMk/>
            <pc:sldMk cId="1772906491" sldId="263"/>
            <ac:spMk id="8" creationId="{6721393D-97CC-4501-9CDE-FA45455AABAA}"/>
          </ac:spMkLst>
        </pc:spChg>
        <pc:picChg chg="mod">
          <ac:chgData name="Stewart Gale" userId="3647ddd2-6040-41ae-a96d-232c23482af8" providerId="ADAL" clId="{DC5A2478-8C84-4FA0-BF7A-805DE601F7AB}" dt="2021-10-05T07:30:55.329" v="37" actId="1076"/>
          <ac:picMkLst>
            <pc:docMk/>
            <pc:sldMk cId="1772906491" sldId="263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09B-DBCE-4E37-8A55-D11587AB24C8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E1D55-874C-4282-8668-0CB785921A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067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09B-DBCE-4E37-8A55-D11587AB24C8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E1D55-874C-4282-8668-0CB785921A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34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09B-DBCE-4E37-8A55-D11587AB24C8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E1D55-874C-4282-8668-0CB785921A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043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09B-DBCE-4E37-8A55-D11587AB24C8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E1D55-874C-4282-8668-0CB785921A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73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09B-DBCE-4E37-8A55-D11587AB24C8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E1D55-874C-4282-8668-0CB785921A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415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09B-DBCE-4E37-8A55-D11587AB24C8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E1D55-874C-4282-8668-0CB785921A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702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09B-DBCE-4E37-8A55-D11587AB24C8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E1D55-874C-4282-8668-0CB785921A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13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09B-DBCE-4E37-8A55-D11587AB24C8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E1D55-874C-4282-8668-0CB785921A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251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09B-DBCE-4E37-8A55-D11587AB24C8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E1D55-874C-4282-8668-0CB785921A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62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09B-DBCE-4E37-8A55-D11587AB24C8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E1D55-874C-4282-8668-0CB785921A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588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509B-DBCE-4E37-8A55-D11587AB24C8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E1D55-874C-4282-8668-0CB785921A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614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6509B-DBCE-4E37-8A55-D11587AB24C8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E1D55-874C-4282-8668-0CB785921A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867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5469" t="22160" r="16694" b="10923"/>
          <a:stretch/>
        </p:blipFill>
        <p:spPr>
          <a:xfrm>
            <a:off x="275771" y="0"/>
            <a:ext cx="10392229" cy="68342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E56CA88-FD2F-4BF6-B382-5915A0734DC3}"/>
              </a:ext>
            </a:extLst>
          </p:cNvPr>
          <p:cNvSpPr/>
          <p:nvPr/>
        </p:nvSpPr>
        <p:spPr>
          <a:xfrm>
            <a:off x="1640379" y="6373091"/>
            <a:ext cx="448887" cy="326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</a:rPr>
              <a:t>,7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26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00349" y="2095542"/>
            <a:ext cx="82739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179135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8443"/>
          <a:stretch/>
        </p:blipFill>
        <p:spPr>
          <a:xfrm>
            <a:off x="277902" y="349441"/>
            <a:ext cx="5144330" cy="56679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70272"/>
          <a:stretch/>
        </p:blipFill>
        <p:spPr>
          <a:xfrm>
            <a:off x="6301685" y="1298633"/>
            <a:ext cx="4205894" cy="47187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20825" y="975467"/>
            <a:ext cx="218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2n + 1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40505" y="1924658"/>
            <a:ext cx="218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4n + 3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0504" y="2623895"/>
            <a:ext cx="218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3n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40504" y="3323133"/>
            <a:ext cx="218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2n - 1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40504" y="3949157"/>
            <a:ext cx="218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4n + 1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0504" y="4575181"/>
            <a:ext cx="218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7n - 6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40504" y="5201205"/>
            <a:ext cx="218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2n + 7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60160" y="1233482"/>
            <a:ext cx="1604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-4n + 1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45112" y="2012936"/>
            <a:ext cx="1725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-4n + 5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45112" y="2755914"/>
            <a:ext cx="2047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-12n + 36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45112" y="3542438"/>
            <a:ext cx="1817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-5n + 11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45111" y="4338517"/>
            <a:ext cx="1892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-7n + 11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45111" y="5101359"/>
            <a:ext cx="1980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-3n + 19</a:t>
            </a:r>
          </a:p>
        </p:txBody>
      </p:sp>
      <p:sp>
        <p:nvSpPr>
          <p:cNvPr id="2" name="Rectangle 1"/>
          <p:cNvSpPr/>
          <p:nvPr/>
        </p:nvSpPr>
        <p:spPr>
          <a:xfrm>
            <a:off x="389850" y="996923"/>
            <a:ext cx="604058" cy="5597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a)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50323" y="1302860"/>
            <a:ext cx="604058" cy="5597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a)</a:t>
            </a:r>
          </a:p>
        </p:txBody>
      </p:sp>
    </p:spTree>
    <p:extLst>
      <p:ext uri="{BB962C8B-B14F-4D97-AF65-F5344CB8AC3E}">
        <p14:creationId xmlns:p14="http://schemas.microsoft.com/office/powerpoint/2010/main" val="9149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459" t="22160" r="16694" b="40461"/>
          <a:stretch/>
        </p:blipFill>
        <p:spPr>
          <a:xfrm>
            <a:off x="349135" y="116378"/>
            <a:ext cx="8473439" cy="64285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7680" y="166255"/>
            <a:ext cx="631767" cy="631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578C068-5A79-4576-9D4A-6E0987015431}"/>
                  </a:ext>
                </a:extLst>
              </p:cNvPr>
              <p:cNvSpPr txBox="1"/>
              <p:nvPr/>
            </p:nvSpPr>
            <p:spPr>
              <a:xfrm>
                <a:off x="6536722" y="798022"/>
                <a:ext cx="1188574" cy="1357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578C068-5A79-4576-9D4A-6E0987015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6722" y="798022"/>
                <a:ext cx="1188574" cy="13574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ABA3A5E-87FF-4FA7-A8EF-AE1777875D5E}"/>
                  </a:ext>
                </a:extLst>
              </p:cNvPr>
              <p:cNvSpPr txBox="1"/>
              <p:nvPr/>
            </p:nvSpPr>
            <p:spPr>
              <a:xfrm>
                <a:off x="6531182" y="3072939"/>
                <a:ext cx="1188574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ABA3A5E-87FF-4FA7-A8EF-AE1777875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1182" y="3072939"/>
                <a:ext cx="1188574" cy="14800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21393D-97CC-4501-9CDE-FA45455AABAA}"/>
                  </a:ext>
                </a:extLst>
              </p:cNvPr>
              <p:cNvSpPr txBox="1"/>
              <p:nvPr/>
            </p:nvSpPr>
            <p:spPr>
              <a:xfrm>
                <a:off x="6040728" y="5184372"/>
                <a:ext cx="2488129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−1</m:t>
                          </m:r>
                        </m:den>
                      </m:f>
                    </m:oMath>
                  </m:oMathPara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21393D-97CC-4501-9CDE-FA45455AA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728" y="5184372"/>
                <a:ext cx="2488129" cy="14800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290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952" y="423575"/>
            <a:ext cx="10948757" cy="59025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368589" y="1151931"/>
            <a:ext cx="218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4n - 13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08168" y="3541431"/>
            <a:ext cx="218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-4n + 31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08168" y="5561963"/>
            <a:ext cx="218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-3n + 13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095613"/>
              </p:ext>
            </p:extLst>
          </p:nvPr>
        </p:nvGraphicFramePr>
        <p:xfrm>
          <a:off x="4967707" y="944256"/>
          <a:ext cx="3470442" cy="1381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6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6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6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0925"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925"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969776"/>
              </p:ext>
            </p:extLst>
          </p:nvPr>
        </p:nvGraphicFramePr>
        <p:xfrm>
          <a:off x="5007812" y="3166088"/>
          <a:ext cx="3470442" cy="1381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6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6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6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0925"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925"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092626"/>
              </p:ext>
            </p:extLst>
          </p:nvPr>
        </p:nvGraphicFramePr>
        <p:xfrm>
          <a:off x="5080002" y="5239966"/>
          <a:ext cx="3470442" cy="1381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6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6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6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0925"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925"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-2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788861" y="309737"/>
            <a:ext cx="604058" cy="5597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a)</a:t>
            </a:r>
          </a:p>
        </p:txBody>
      </p:sp>
    </p:spTree>
    <p:extLst>
      <p:ext uri="{BB962C8B-B14F-4D97-AF65-F5344CB8AC3E}">
        <p14:creationId xmlns:p14="http://schemas.microsoft.com/office/powerpoint/2010/main" val="12172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86</Words>
  <Application>Microsoft Office PowerPoint</Application>
  <PresentationFormat>Widescreen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2016-01-25T12:49:57Z</dcterms:created>
  <dcterms:modified xsi:type="dcterms:W3CDTF">2024-10-28T06:28:55Z</dcterms:modified>
</cp:coreProperties>
</file>