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7722" t="19737" r="12675" b="54977"/>
          <a:stretch/>
        </p:blipFill>
        <p:spPr>
          <a:xfrm>
            <a:off x="338052" y="198168"/>
            <a:ext cx="5244488" cy="41366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8" name="Picture 4" descr="https://images.diagnosticquestions.com/uploads/Questions/9928ad5b-5fa0-424c-ab8b-dac28518f5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01" y="198168"/>
            <a:ext cx="5515585" cy="41366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9594" y="517845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722" t="19737" r="12675" b="54977"/>
          <a:stretch/>
        </p:blipFill>
        <p:spPr>
          <a:xfrm>
            <a:off x="772000" y="198168"/>
            <a:ext cx="4810539" cy="41366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4" descr="https://images.diagnosticquestions.com/uploads/Questions/9928ad5b-5fa0-424c-ab8b-dac28518f5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01" y="198168"/>
            <a:ext cx="5515585" cy="41366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20841" y="198168"/>
            <a:ext cx="4861698" cy="41563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180010"/>
            <a:ext cx="38681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only found one solution.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722" t="19737" r="12675" b="54977"/>
          <a:stretch/>
        </p:blipFill>
        <p:spPr>
          <a:xfrm>
            <a:off x="733208" y="192626"/>
            <a:ext cx="5861556" cy="50404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822" t="47926" r="7022" b="35151"/>
          <a:stretch/>
        </p:blipFill>
        <p:spPr>
          <a:xfrm>
            <a:off x="1289333" y="4991664"/>
            <a:ext cx="4479700" cy="191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50923" y="2184802"/>
            <a:ext cx="42305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The student may have </a:t>
            </a:r>
            <a:r>
              <a:rPr lang="en-US" sz="3600" dirty="0" err="1">
                <a:solidFill>
                  <a:srgbClr val="1C1C1C"/>
                </a:solidFill>
                <a:latin typeface="robotolight"/>
              </a:rPr>
              <a:t>factorised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 correctly, but has then taken the signs of the numbers inside the </a:t>
            </a:r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brackets</a:t>
            </a:r>
            <a:r>
              <a:rPr lang="en-US" sz="36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8620726" y="73825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10" name="Picture 4" descr="https://images.diagnosticquestions.com/uploads/Questions/9928ad5b-5fa0-424c-ab8b-dac28518f5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11" y="416826"/>
            <a:ext cx="5515585" cy="41366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0181" t="58795" r="34426" b="25831"/>
          <a:stretch/>
        </p:blipFill>
        <p:spPr>
          <a:xfrm>
            <a:off x="1206049" y="4553515"/>
            <a:ext cx="5040108" cy="203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2020-05-03T10:03:49Z</dcterms:modified>
</cp:coreProperties>
</file>