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wma" ContentType="audio/x-ms-wma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notesSlides/notesSlide1.xml" ContentType="application/vnd.openxmlformats-officedocument.presentationml.notesSlide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6"/>
  </p:notesMasterIdLst>
  <p:sldIdLst>
    <p:sldId id="287" r:id="rId2"/>
    <p:sldId id="289" r:id="rId3"/>
    <p:sldId id="290" r:id="rId4"/>
    <p:sldId id="291" r:id="rId5"/>
    <p:sldId id="299" r:id="rId6"/>
    <p:sldId id="296" r:id="rId7"/>
    <p:sldId id="300" r:id="rId8"/>
    <p:sldId id="294" r:id="rId9"/>
    <p:sldId id="301" r:id="rId10"/>
    <p:sldId id="293" r:id="rId11"/>
    <p:sldId id="297" r:id="rId12"/>
    <p:sldId id="272" r:id="rId13"/>
    <p:sldId id="298" r:id="rId14"/>
    <p:sldId id="288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ABFE4"/>
    <a:srgbClr val="00FFFF"/>
    <a:srgbClr val="00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015" autoAdjust="0"/>
    <p:restoredTop sz="94660"/>
  </p:normalViewPr>
  <p:slideViewPr>
    <p:cSldViewPr snapToGrid="0">
      <p:cViewPr varScale="1">
        <p:scale>
          <a:sx n="89" d="100"/>
          <a:sy n="89" d="100"/>
        </p:scale>
        <p:origin x="129" y="5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68372E5-D068-4810-8BF9-55B2315F4D13}" type="datetimeFigureOut">
              <a:rPr lang="en-GB" smtClean="0"/>
              <a:t>10/08/2026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0116A2C-A4FB-4928-8791-C9D76157581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480187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75" name="Google Shape;4275;p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76" name="Google Shape;4276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9376FF4-69C9-474E-BE97-46122445086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D785F5F6-EC06-E0BD-19BF-02597E42DE7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  <a:endParaRPr lang="de-AT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E6AD0E90-AD39-6096-45BF-47535D749F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F11BE5-3C77-49CE-8514-A4CD1CC7E43E}" type="datetimeFigureOut">
              <a:rPr lang="de-AT" smtClean="0"/>
              <a:t>10.08.2026</a:t>
            </a:fld>
            <a:endParaRPr lang="de-AT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C42EDD6D-1327-2053-F1A1-6AAE3D6FCF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AFEE807-5CB1-20E3-2077-33921E3A50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EF5957-0E44-4A7A-B31D-48813EC00DAF}" type="slidenum">
              <a:rPr lang="de-AT" smtClean="0"/>
              <a:t>‹#›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5550520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2C28B72-6AD4-F995-8126-3E41BE7E53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B684B8E9-7EA2-535C-2E70-2DD667C6C9D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841D9368-0BE1-CE5C-FD14-2C483A1D1E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F11BE5-3C77-49CE-8514-A4CD1CC7E43E}" type="datetimeFigureOut">
              <a:rPr lang="de-AT" smtClean="0"/>
              <a:t>10.08.2026</a:t>
            </a:fld>
            <a:endParaRPr lang="de-AT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72FB9AEE-4ACC-F348-8C8A-CFFFED674D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5DAFEE45-18B3-08F5-2C44-476910ECE1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EF5957-0E44-4A7A-B31D-48813EC00DAF}" type="slidenum">
              <a:rPr lang="de-AT" smtClean="0"/>
              <a:t>‹#›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2146081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184D5AB-D8A6-1D5E-495C-C01AE32E13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AD38525D-FE2B-AA95-B615-7B93076E7A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D3DBED95-ADFB-EDBF-27EE-18D465CC71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F11BE5-3C77-49CE-8514-A4CD1CC7E43E}" type="datetimeFigureOut">
              <a:rPr lang="de-AT" smtClean="0"/>
              <a:t>10.08.2026</a:t>
            </a:fld>
            <a:endParaRPr lang="de-AT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85BA9AD7-E13F-55B2-A3D4-CF5891559C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5A1E20D5-6D71-18E4-D386-D922699CEF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EF5957-0E44-4A7A-B31D-48813EC00DAF}" type="slidenum">
              <a:rPr lang="de-AT" smtClean="0"/>
              <a:t>‹#›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4081262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6A9E523-129F-1147-7DD5-C2E7BB9199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9E94523C-3673-E811-BBF5-D913B6F0814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1D692E8B-AD2A-FB0E-7C94-6F52A54047C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B19AEBEF-AA55-A83C-E20A-85D11FBE68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F11BE5-3C77-49CE-8514-A4CD1CC7E43E}" type="datetimeFigureOut">
              <a:rPr lang="de-AT" smtClean="0"/>
              <a:t>10.08.2026</a:t>
            </a:fld>
            <a:endParaRPr lang="de-AT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D7470F3B-A577-382F-EA0E-3841392FD4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74972674-8922-FC39-AE34-300AE2616B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EF5957-0E44-4A7A-B31D-48813EC00DAF}" type="slidenum">
              <a:rPr lang="de-AT" smtClean="0"/>
              <a:t>‹#›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780931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63F8D7B-5499-57F8-45D7-77DD291FDF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B42E0F64-275C-8F1D-ED0E-B57654FE25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1CFF9206-E9B9-F7A5-E200-89827E564ED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4FF9529A-EB3C-7DA1-C5D6-C98028293F7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8660AFE6-E9B2-3B6B-3F2F-9BFA0EC2C7D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ADA7BF42-50A6-7CFC-C028-8F39829150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F11BE5-3C77-49CE-8514-A4CD1CC7E43E}" type="datetimeFigureOut">
              <a:rPr lang="de-AT" smtClean="0"/>
              <a:t>10.08.2026</a:t>
            </a:fld>
            <a:endParaRPr lang="de-AT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9F8C55CF-31EF-2271-E19A-F44A0EAC72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61050644-7834-5B26-C22B-2E54FB9F5B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EF5957-0E44-4A7A-B31D-48813EC00DAF}" type="slidenum">
              <a:rPr lang="de-AT" smtClean="0"/>
              <a:t>‹#›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7299250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482DC39-36B2-4284-06FE-08151F5E76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4A670BDC-A421-E0FF-FEF7-EAAD722668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F11BE5-3C77-49CE-8514-A4CD1CC7E43E}" type="datetimeFigureOut">
              <a:rPr lang="de-AT" smtClean="0"/>
              <a:t>10.08.2026</a:t>
            </a:fld>
            <a:endParaRPr lang="de-AT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9DDA5F18-CF15-F498-56CA-5FCDE9BE28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7AB1A083-47EB-7AB9-EFF9-B9E35F28F9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EF5957-0E44-4A7A-B31D-48813EC00DAF}" type="slidenum">
              <a:rPr lang="de-AT" smtClean="0"/>
              <a:t>‹#›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7993598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8037DD89-EFB8-1E79-1B9A-5AA13AD3C9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F11BE5-3C77-49CE-8514-A4CD1CC7E43E}" type="datetimeFigureOut">
              <a:rPr lang="de-AT" smtClean="0"/>
              <a:t>10.08.2026</a:t>
            </a:fld>
            <a:endParaRPr lang="de-AT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1B0291FD-D6C0-84FE-4736-B207516173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8CA3AE58-22EA-CD92-3BF5-6217B7CA79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EF5957-0E44-4A7A-B31D-48813EC00DAF}" type="slidenum">
              <a:rPr lang="de-AT" smtClean="0"/>
              <a:t>‹#›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6226024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542E96B-0354-D77A-9A45-218CB0C1C4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7E195367-C695-1B48-A331-60A55E0D4C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FC0AF8A3-489F-E505-028E-1BE38256510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3937182F-60A7-BE57-8F14-F70273B403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F11BE5-3C77-49CE-8514-A4CD1CC7E43E}" type="datetimeFigureOut">
              <a:rPr lang="de-AT" smtClean="0"/>
              <a:t>10.08.2026</a:t>
            </a:fld>
            <a:endParaRPr lang="de-AT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C7476553-7551-8B93-0EA0-393DD7C4A0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7932105F-48CB-0A01-C915-AB9C37CC5C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EF5957-0E44-4A7A-B31D-48813EC00DAF}" type="slidenum">
              <a:rPr lang="de-AT" smtClean="0"/>
              <a:t>‹#›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3816069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AC9C972-A83A-18E1-F829-BF01B9CCD6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636F857F-E6ED-D9E3-B4B5-82703C36AC7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AT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969A006D-1F3B-4762-89B8-6A0705EEE23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F143BEBD-08F7-7184-EA74-98F233C503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F11BE5-3C77-49CE-8514-A4CD1CC7E43E}" type="datetimeFigureOut">
              <a:rPr lang="de-AT" smtClean="0"/>
              <a:t>10.08.2026</a:t>
            </a:fld>
            <a:endParaRPr lang="de-AT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CF80B2DA-4F19-9BEB-B60A-39CB5A8E4E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6E0E38AE-AF3A-37AB-0CCE-8B210CB577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EF5957-0E44-4A7A-B31D-48813EC00DAF}" type="slidenum">
              <a:rPr lang="de-AT" smtClean="0"/>
              <a:t>‹#›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9110903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4FFF46A-FBF9-FF8A-1363-83F1C3CCE3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644F1FC4-7FC2-B6C3-9EC1-F5402C50777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F4AAB0D8-3534-BE51-7E38-1312E132A8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F11BE5-3C77-49CE-8514-A4CD1CC7E43E}" type="datetimeFigureOut">
              <a:rPr lang="de-AT" smtClean="0"/>
              <a:t>10.08.2026</a:t>
            </a:fld>
            <a:endParaRPr lang="de-AT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E3DFC31D-49EC-734C-A023-5910C2744F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78EF90ED-BD57-2013-F840-54772A6239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EF5957-0E44-4A7A-B31D-48813EC00DAF}" type="slidenum">
              <a:rPr lang="de-AT" smtClean="0"/>
              <a:t>‹#›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519840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E81BE644-D5DF-0F66-0F6B-3275628F6D9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2501CD4E-4756-C8F3-A44E-E18E0696C52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664EB5D3-EB95-ED51-F41F-110E1E81C5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F11BE5-3C77-49CE-8514-A4CD1CC7E43E}" type="datetimeFigureOut">
              <a:rPr lang="de-AT" smtClean="0"/>
              <a:t>10.08.2026</a:t>
            </a:fld>
            <a:endParaRPr lang="de-AT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779680DC-DFA7-AFC7-88C2-FBCDE07DD8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A07BA159-F6FE-4129-6F98-39D9218E3A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EF5957-0E44-4A7A-B31D-48813EC00DAF}" type="slidenum">
              <a:rPr lang="de-AT" smtClean="0"/>
              <a:t>‹#›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6792410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92E5D49C-CD0D-3723-A457-F1196C39C8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D16ABECC-2B58-0207-9F58-E1E753EC08C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5EB0C46A-AAFF-862B-A78F-84E4CDC6C5F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F11BE5-3C77-49CE-8514-A4CD1CC7E43E}" type="datetimeFigureOut">
              <a:rPr lang="de-AT" smtClean="0"/>
              <a:t>10.08.2026</a:t>
            </a:fld>
            <a:endParaRPr lang="de-AT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E6C4A423-8006-22A2-9D8A-F4546D5B509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AT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0795E708-D94B-C83C-4F33-A3F823CD93F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EF5957-0E44-4A7A-B31D-48813EC00DAF}" type="slidenum">
              <a:rPr lang="de-AT" smtClean="0"/>
              <a:t>‹#›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8295591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media" Target="../media/media1.mp3"/><Relationship Id="rId7" Type="http://schemas.openxmlformats.org/officeDocument/2006/relationships/image" Target="../media/image3.png"/><Relationship Id="rId2" Type="http://schemas.openxmlformats.org/officeDocument/2006/relationships/audio" Target="NULL" TargetMode="External"/><Relationship Id="rId1" Type="http://schemas.openxmlformats.org/officeDocument/2006/relationships/tags" Target="../tags/tag1.xml"/><Relationship Id="rId6" Type="http://schemas.openxmlformats.org/officeDocument/2006/relationships/image" Target="../media/image2.png"/><Relationship Id="rId5" Type="http://schemas.openxmlformats.org/officeDocument/2006/relationships/image" Target="../media/image1.jpg"/><Relationship Id="rId4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5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7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9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7.png"/><Relationship Id="rId2" Type="http://schemas.microsoft.com/office/2007/relationships/media" Target="../media/media1.mp3"/><Relationship Id="rId1" Type="http://schemas.openxmlformats.org/officeDocument/2006/relationships/audio" Target="NULL" TargetMode="Externa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notesSlide" Target="../notesSlides/notesSlide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audio" Target="../media/media2.wma"/><Relationship Id="rId2" Type="http://schemas.microsoft.com/office/2007/relationships/media" Target="../media/media2.wma"/><Relationship Id="rId1" Type="http://schemas.openxmlformats.org/officeDocument/2006/relationships/tags" Target="../tags/tag13.xml"/><Relationship Id="rId6" Type="http://schemas.openxmlformats.org/officeDocument/2006/relationships/image" Target="../media/image8.png"/><Relationship Id="rId5" Type="http://schemas.openxmlformats.org/officeDocument/2006/relationships/image" Target="../media/image4.jpeg"/><Relationship Id="rId4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Grafik 12">
            <a:extLst>
              <a:ext uri="{FF2B5EF4-FFF2-40B4-BE49-F238E27FC236}">
                <a16:creationId xmlns:a16="http://schemas.microsoft.com/office/drawing/2014/main" id="{B96B3AC9-EC4C-09C8-2D59-0CB707EFE01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1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Grafik 8" descr="Ein Bild, das Text enthält.&#10;&#10;Automatisch generierte Beschreibung">
            <a:extLst>
              <a:ext uri="{FF2B5EF4-FFF2-40B4-BE49-F238E27FC236}">
                <a16:creationId xmlns:a16="http://schemas.microsoft.com/office/drawing/2014/main" id="{FA3EC611-DD30-7BC0-8976-B9827F5FE97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93561" y="-555268"/>
            <a:ext cx="14598509" cy="8211662"/>
          </a:xfrm>
          <a:prstGeom prst="rect">
            <a:avLst/>
          </a:prstGeom>
        </p:spPr>
      </p:pic>
      <p:pic>
        <p:nvPicPr>
          <p:cNvPr id="6" name="200534-64f23dbf-1e7c-4779-b0a9-53ae6ac77c99">
            <a:hlinkClick r:id="" action="ppaction://media"/>
            <a:extLst>
              <a:ext uri="{FF2B5EF4-FFF2-40B4-BE49-F238E27FC236}">
                <a16:creationId xmlns:a16="http://schemas.microsoft.com/office/drawing/2014/main" id="{9BAAA7A7-6198-1F64-9F4A-A7D9D4F0FA1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3">
                  <p14:trim st="17762" end="69630.0833"/>
                  <p14:fade in="500" out="500"/>
                </p14:media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1093561" y="5917851"/>
            <a:ext cx="487363" cy="487363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3361101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046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3" presetID="32" presetClass="emph" presetSubtype="0" repeatCount="indefinite" fill="hold" nodeType="withEffect">
                                  <p:stCondLst>
                                    <p:cond delay="18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120000">
                                      <p:cBhvr>
                                        <p:cTn id="24" dur="12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5" dur="240" fill="hold">
                                          <p:stCondLst>
                                            <p:cond delay="24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6" dur="240" fill="hold">
                                          <p:stCondLst>
                                            <p:cond delay="48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7" dur="240" fill="hold">
                                          <p:stCondLst>
                                            <p:cond delay="72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8" dur="240" fill="hold">
                                          <p:stCondLst>
                                            <p:cond delay="96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2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EF5C8E-0801-A97D-512C-E6B50A75AA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3" name="Grafik 232" descr="Ein Bild, das Licht enthält.&#10;&#10;Automatisch generierte Beschreibung">
            <a:extLst>
              <a:ext uri="{FF2B5EF4-FFF2-40B4-BE49-F238E27FC236}">
                <a16:creationId xmlns:a16="http://schemas.microsoft.com/office/drawing/2014/main" id="{30A01059-9C9A-7A8C-E5E7-9EBC779CF84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1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87" t="7092" r="7568" b="12154"/>
          <a:stretch/>
        </p:blipFill>
        <p:spPr>
          <a:xfrm rot="16200000">
            <a:off x="2666999" y="-2667000"/>
            <a:ext cx="6858000" cy="12192000"/>
          </a:xfrm>
          <a:prstGeom prst="rect">
            <a:avLst/>
          </a:prstGeom>
        </p:spPr>
      </p:pic>
      <p:sp>
        <p:nvSpPr>
          <p:cNvPr id="134" name="Rechteck: abgerundete Ecken 133">
            <a:extLst>
              <a:ext uri="{FF2B5EF4-FFF2-40B4-BE49-F238E27FC236}">
                <a16:creationId xmlns:a16="http://schemas.microsoft.com/office/drawing/2014/main" id="{F72A0D9F-97BD-3478-DE62-C62B6A20045A}"/>
              </a:ext>
            </a:extLst>
          </p:cNvPr>
          <p:cNvSpPr/>
          <p:nvPr/>
        </p:nvSpPr>
        <p:spPr>
          <a:xfrm>
            <a:off x="3994813" y="977385"/>
            <a:ext cx="4202372" cy="923405"/>
          </a:xfrm>
          <a:prstGeom prst="roundRect">
            <a:avLst>
              <a:gd name="adj" fmla="val 24455"/>
            </a:avLst>
          </a:prstGeom>
          <a:solidFill>
            <a:schemeClr val="tx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 dirty="0"/>
          </a:p>
        </p:txBody>
      </p:sp>
      <p:sp>
        <p:nvSpPr>
          <p:cNvPr id="136" name="Rechteck: abgerundete Ecken 135">
            <a:extLst>
              <a:ext uri="{FF2B5EF4-FFF2-40B4-BE49-F238E27FC236}">
                <a16:creationId xmlns:a16="http://schemas.microsoft.com/office/drawing/2014/main" id="{25F0171A-FA9C-9542-86C1-318ACC3C8BC1}"/>
              </a:ext>
            </a:extLst>
          </p:cNvPr>
          <p:cNvSpPr/>
          <p:nvPr/>
        </p:nvSpPr>
        <p:spPr>
          <a:xfrm>
            <a:off x="441065" y="453429"/>
            <a:ext cx="11343938" cy="5929441"/>
          </a:xfrm>
          <a:prstGeom prst="roundRect">
            <a:avLst>
              <a:gd name="adj" fmla="val 24325"/>
            </a:avLst>
          </a:prstGeom>
          <a:solidFill>
            <a:schemeClr val="tx1">
              <a:alpha val="90000"/>
            </a:schemeClr>
          </a:solidFill>
          <a:ln w="76200">
            <a:solidFill>
              <a:srgbClr val="ED7D3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 sz="5000" b="1" dirty="0">
              <a:latin typeface="Blinker" panose="020B0604020202020204"/>
            </a:endParaRPr>
          </a:p>
          <a:p>
            <a:pPr algn="ctr"/>
            <a:r>
              <a:rPr lang="de-AT" sz="5000" b="1" dirty="0">
                <a:latin typeface="Blinker" panose="020B0604020202020204"/>
              </a:rPr>
              <a:t>HOW TO PLAY.......</a:t>
            </a:r>
          </a:p>
          <a:p>
            <a:pPr algn="ctr"/>
            <a:endParaRPr lang="de-AT" sz="1000" b="1" dirty="0">
              <a:latin typeface="Blinker" panose="020B0604020202020204"/>
            </a:endParaRPr>
          </a:p>
          <a:p>
            <a:r>
              <a:rPr lang="de-AT" sz="2800" b="1" dirty="0">
                <a:latin typeface="Blinker" panose="020B0604020202020204"/>
              </a:rPr>
              <a:t>7 QUESTIONS </a:t>
            </a:r>
            <a:r>
              <a:rPr lang="de-AT" sz="2800" dirty="0">
                <a:latin typeface="Blinker" panose="020B0604020202020204"/>
              </a:rPr>
              <a:t> </a:t>
            </a:r>
          </a:p>
          <a:p>
            <a:r>
              <a:rPr lang="de-AT" sz="2800" dirty="0">
                <a:latin typeface="Blinker" panose="020B0604020202020204"/>
              </a:rPr>
              <a:t>For each question try to guess the most popular answer.</a:t>
            </a:r>
          </a:p>
          <a:p>
            <a:endParaRPr lang="de-AT" sz="2000" dirty="0">
              <a:latin typeface="Blinker" panose="020B0604020202020204"/>
            </a:endParaRPr>
          </a:p>
          <a:p>
            <a:r>
              <a:rPr lang="de-AT" sz="2800" b="1" dirty="0">
                <a:latin typeface="Blinker" panose="020B0604020202020204"/>
              </a:rPr>
              <a:t>SCORING</a:t>
            </a:r>
            <a:r>
              <a:rPr lang="de-AT" sz="2800" dirty="0">
                <a:latin typeface="Blinker" panose="020B0604020202020204"/>
              </a:rPr>
              <a:t> </a:t>
            </a:r>
          </a:p>
          <a:p>
            <a:r>
              <a:rPr lang="de-AT" sz="2800" dirty="0">
                <a:latin typeface="Blinker" panose="020B0604020202020204"/>
              </a:rPr>
              <a:t>Most popular answer </a:t>
            </a:r>
            <a:r>
              <a:rPr lang="de-AT" sz="2800">
                <a:latin typeface="Blinker" panose="020B0604020202020204"/>
              </a:rPr>
              <a:t>= 3 points </a:t>
            </a:r>
            <a:endParaRPr lang="de-AT" sz="2800" dirty="0">
              <a:latin typeface="Blinker" panose="020B0604020202020204"/>
            </a:endParaRPr>
          </a:p>
          <a:p>
            <a:r>
              <a:rPr lang="de-AT" sz="2800" dirty="0">
                <a:latin typeface="Blinker" panose="020B0604020202020204"/>
              </a:rPr>
              <a:t>2nd most popular answer = 2 points </a:t>
            </a:r>
          </a:p>
          <a:p>
            <a:r>
              <a:rPr lang="de-AT" sz="2800" dirty="0">
                <a:latin typeface="Blinker" panose="020B0604020202020204"/>
              </a:rPr>
              <a:t>3rd to 5th most popular = 1 point</a:t>
            </a:r>
          </a:p>
          <a:p>
            <a:endParaRPr lang="de-AT" sz="2800" dirty="0">
              <a:latin typeface="Blinker" panose="020B0604020202020204"/>
            </a:endParaRPr>
          </a:p>
          <a:p>
            <a:r>
              <a:rPr lang="de-AT" sz="2800" b="1" dirty="0">
                <a:latin typeface="Blinker" panose="020B0604020202020204"/>
              </a:rPr>
              <a:t>FINAL ROUND </a:t>
            </a:r>
            <a:r>
              <a:rPr lang="de-AT" sz="2800" dirty="0">
                <a:latin typeface="Blinker" panose="020B0604020202020204"/>
              </a:rPr>
              <a:t>– </a:t>
            </a:r>
            <a:r>
              <a:rPr lang="en-US" sz="2800" dirty="0">
                <a:latin typeface="Blinker" panose="020B0604020202020204"/>
              </a:rPr>
              <a:t>The team with the most points go into a final round and get the chance to win the big prize! </a:t>
            </a:r>
            <a:endParaRPr lang="de-AT" sz="2800" dirty="0">
              <a:latin typeface="Blinker" panose="020B0604020202020204"/>
            </a:endParaRPr>
          </a:p>
          <a:p>
            <a:endParaRPr lang="de-AT" sz="2800" dirty="0">
              <a:latin typeface="Blinker" panose="020B0604020202020204"/>
            </a:endParaRPr>
          </a:p>
          <a:p>
            <a:endParaRPr lang="de-AT" sz="2800" dirty="0">
              <a:latin typeface="Blinker" panose="020B0604020202020204"/>
            </a:endParaRPr>
          </a:p>
          <a:p>
            <a:pPr algn="ctr"/>
            <a:endParaRPr lang="de-AT" sz="2800" dirty="0">
              <a:latin typeface="Franklin Gothic Demi Cond" panose="020B07060304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8546269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6A132F-2F26-1383-A645-070F98EB51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3" name="Grafik 232" descr="Ein Bild, das Licht enthält.&#10;&#10;Automatisch generierte Beschreibung">
            <a:extLst>
              <a:ext uri="{FF2B5EF4-FFF2-40B4-BE49-F238E27FC236}">
                <a16:creationId xmlns:a16="http://schemas.microsoft.com/office/drawing/2014/main" id="{7BF208A9-BCEA-BA84-6D7F-B4558FF173A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1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87" t="7092" r="7568" b="12154"/>
          <a:stretch/>
        </p:blipFill>
        <p:spPr>
          <a:xfrm rot="16200000">
            <a:off x="2667000" y="-2690853"/>
            <a:ext cx="6858000" cy="12192000"/>
          </a:xfrm>
          <a:prstGeom prst="rect">
            <a:avLst/>
          </a:prstGeom>
        </p:spPr>
      </p:pic>
      <p:sp>
        <p:nvSpPr>
          <p:cNvPr id="136" name="Rechteck: abgerundete Ecken 135">
            <a:extLst>
              <a:ext uri="{FF2B5EF4-FFF2-40B4-BE49-F238E27FC236}">
                <a16:creationId xmlns:a16="http://schemas.microsoft.com/office/drawing/2014/main" id="{6FB8EF81-BF27-0008-E5D7-F3342BD0EE48}"/>
              </a:ext>
            </a:extLst>
          </p:cNvPr>
          <p:cNvSpPr/>
          <p:nvPr/>
        </p:nvSpPr>
        <p:spPr>
          <a:xfrm>
            <a:off x="390862" y="191038"/>
            <a:ext cx="11410276" cy="753817"/>
          </a:xfrm>
          <a:prstGeom prst="roundRect">
            <a:avLst>
              <a:gd name="adj" fmla="val 24325"/>
            </a:avLst>
          </a:prstGeom>
          <a:solidFill>
            <a:schemeClr val="tx1">
              <a:alpha val="90000"/>
            </a:schemeClr>
          </a:solidFill>
          <a:ln w="76200">
            <a:solidFill>
              <a:srgbClr val="ED7D3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AT" sz="3200" b="1" dirty="0">
                <a:latin typeface="Blinker"/>
              </a:rPr>
              <a:t>Question 1: </a:t>
            </a:r>
            <a:r>
              <a:rPr lang="en-US" sz="3200" dirty="0">
                <a:latin typeface="Blinker"/>
              </a:rPr>
              <a:t>Name things that are hot</a:t>
            </a:r>
            <a:endParaRPr lang="de-AT" sz="3200" dirty="0">
              <a:latin typeface="Blinker"/>
            </a:endParaRPr>
          </a:p>
        </p:txBody>
      </p:sp>
      <p:sp>
        <p:nvSpPr>
          <p:cNvPr id="3" name="Rechteck: abgerundete Ecken 135">
            <a:extLst>
              <a:ext uri="{FF2B5EF4-FFF2-40B4-BE49-F238E27FC236}">
                <a16:creationId xmlns:a16="http://schemas.microsoft.com/office/drawing/2014/main" id="{429B142C-530C-2109-AE0A-4981D867363A}"/>
              </a:ext>
            </a:extLst>
          </p:cNvPr>
          <p:cNvSpPr/>
          <p:nvPr/>
        </p:nvSpPr>
        <p:spPr>
          <a:xfrm>
            <a:off x="390862" y="1159747"/>
            <a:ext cx="11410276" cy="753817"/>
          </a:xfrm>
          <a:prstGeom prst="roundRect">
            <a:avLst>
              <a:gd name="adj" fmla="val 24325"/>
            </a:avLst>
          </a:prstGeom>
          <a:solidFill>
            <a:schemeClr val="tx1">
              <a:alpha val="90000"/>
            </a:schemeClr>
          </a:solidFill>
          <a:ln w="76200">
            <a:solidFill>
              <a:srgbClr val="ED7D3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AT" sz="3200" b="1" dirty="0">
                <a:latin typeface="Blinker"/>
              </a:rPr>
              <a:t>Question 2: </a:t>
            </a:r>
            <a:r>
              <a:rPr lang="en-US" sz="3200" dirty="0">
                <a:latin typeface="Blinker"/>
              </a:rPr>
              <a:t>Name something some people are scared to ride</a:t>
            </a:r>
            <a:r>
              <a:rPr lang="de-AT" sz="3200" dirty="0">
                <a:latin typeface="Blinker"/>
              </a:rPr>
              <a:t> </a:t>
            </a:r>
          </a:p>
        </p:txBody>
      </p:sp>
      <p:sp>
        <p:nvSpPr>
          <p:cNvPr id="4" name="Rechteck: abgerundete Ecken 135">
            <a:extLst>
              <a:ext uri="{FF2B5EF4-FFF2-40B4-BE49-F238E27FC236}">
                <a16:creationId xmlns:a16="http://schemas.microsoft.com/office/drawing/2014/main" id="{FD4A1E1F-B031-0CE5-ABDE-CB33EEE3A2AD}"/>
              </a:ext>
            </a:extLst>
          </p:cNvPr>
          <p:cNvSpPr/>
          <p:nvPr/>
        </p:nvSpPr>
        <p:spPr>
          <a:xfrm>
            <a:off x="390862" y="2111125"/>
            <a:ext cx="11410276" cy="753817"/>
          </a:xfrm>
          <a:prstGeom prst="roundRect">
            <a:avLst>
              <a:gd name="adj" fmla="val 24325"/>
            </a:avLst>
          </a:prstGeom>
          <a:solidFill>
            <a:schemeClr val="tx1">
              <a:alpha val="90000"/>
            </a:schemeClr>
          </a:solidFill>
          <a:ln w="76200">
            <a:solidFill>
              <a:srgbClr val="ED7D3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AT" sz="3200" b="1" dirty="0">
                <a:latin typeface="Blinker"/>
              </a:rPr>
              <a:t>Question 3: </a:t>
            </a:r>
            <a:r>
              <a:rPr lang="de-AT" sz="3200" dirty="0">
                <a:latin typeface="Blinker"/>
              </a:rPr>
              <a:t>Name a common fear </a:t>
            </a:r>
          </a:p>
        </p:txBody>
      </p:sp>
      <p:sp>
        <p:nvSpPr>
          <p:cNvPr id="5" name="Rechteck: abgerundete Ecken 135">
            <a:extLst>
              <a:ext uri="{FF2B5EF4-FFF2-40B4-BE49-F238E27FC236}">
                <a16:creationId xmlns:a16="http://schemas.microsoft.com/office/drawing/2014/main" id="{D9BA9E95-D4BC-2EC1-3720-E0FA61FC88B6}"/>
              </a:ext>
            </a:extLst>
          </p:cNvPr>
          <p:cNvSpPr/>
          <p:nvPr/>
        </p:nvSpPr>
        <p:spPr>
          <a:xfrm>
            <a:off x="390862" y="3080486"/>
            <a:ext cx="11410276" cy="753817"/>
          </a:xfrm>
          <a:prstGeom prst="roundRect">
            <a:avLst>
              <a:gd name="adj" fmla="val 24325"/>
            </a:avLst>
          </a:prstGeom>
          <a:solidFill>
            <a:schemeClr val="tx1">
              <a:alpha val="90000"/>
            </a:schemeClr>
          </a:solidFill>
          <a:ln w="76200">
            <a:solidFill>
              <a:srgbClr val="ED7D3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AT" sz="3200" b="1" dirty="0">
                <a:latin typeface="Blinker"/>
              </a:rPr>
              <a:t>Question 4: </a:t>
            </a:r>
            <a:r>
              <a:rPr lang="en-US" sz="3200" dirty="0">
                <a:latin typeface="Blinker"/>
              </a:rPr>
              <a:t>Name a place where people often lose their keys</a:t>
            </a:r>
          </a:p>
        </p:txBody>
      </p:sp>
      <p:sp>
        <p:nvSpPr>
          <p:cNvPr id="6" name="Rechteck: abgerundete Ecken 135">
            <a:extLst>
              <a:ext uri="{FF2B5EF4-FFF2-40B4-BE49-F238E27FC236}">
                <a16:creationId xmlns:a16="http://schemas.microsoft.com/office/drawing/2014/main" id="{18ED7EEE-FD92-2F64-C48E-01755CB01D79}"/>
              </a:ext>
            </a:extLst>
          </p:cNvPr>
          <p:cNvSpPr/>
          <p:nvPr/>
        </p:nvSpPr>
        <p:spPr>
          <a:xfrm>
            <a:off x="390862" y="4024874"/>
            <a:ext cx="11410276" cy="753817"/>
          </a:xfrm>
          <a:prstGeom prst="roundRect">
            <a:avLst>
              <a:gd name="adj" fmla="val 24325"/>
            </a:avLst>
          </a:prstGeom>
          <a:solidFill>
            <a:schemeClr val="tx1">
              <a:alpha val="90000"/>
            </a:schemeClr>
          </a:solidFill>
          <a:ln w="76200">
            <a:solidFill>
              <a:srgbClr val="ED7D3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AT" sz="3200" b="1" dirty="0">
                <a:latin typeface="Blinker"/>
              </a:rPr>
              <a:t>Question 5: </a:t>
            </a:r>
            <a:r>
              <a:rPr lang="en-US" sz="3200" dirty="0">
                <a:latin typeface="Blinker"/>
              </a:rPr>
              <a:t>Name a place teens complain about going to</a:t>
            </a:r>
          </a:p>
        </p:txBody>
      </p:sp>
      <p:sp>
        <p:nvSpPr>
          <p:cNvPr id="7" name="Rechteck: abgerundete Ecken 135">
            <a:extLst>
              <a:ext uri="{FF2B5EF4-FFF2-40B4-BE49-F238E27FC236}">
                <a16:creationId xmlns:a16="http://schemas.microsoft.com/office/drawing/2014/main" id="{1E8A1AF0-BC20-4E67-72BB-2FDAA72C7CC1}"/>
              </a:ext>
            </a:extLst>
          </p:cNvPr>
          <p:cNvSpPr/>
          <p:nvPr/>
        </p:nvSpPr>
        <p:spPr>
          <a:xfrm>
            <a:off x="390862" y="4976252"/>
            <a:ext cx="11410276" cy="753817"/>
          </a:xfrm>
          <a:prstGeom prst="roundRect">
            <a:avLst>
              <a:gd name="adj" fmla="val 24325"/>
            </a:avLst>
          </a:prstGeom>
          <a:solidFill>
            <a:schemeClr val="tx1">
              <a:alpha val="90000"/>
            </a:schemeClr>
          </a:solidFill>
          <a:ln w="76200">
            <a:solidFill>
              <a:srgbClr val="ED7D3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AT" sz="3200" b="1" dirty="0">
                <a:latin typeface="Blinker"/>
              </a:rPr>
              <a:t>Question 6: </a:t>
            </a:r>
            <a:r>
              <a:rPr lang="en-US" sz="3200" dirty="0">
                <a:latin typeface="Blinker"/>
              </a:rPr>
              <a:t>Name a way people try to get rich fast </a:t>
            </a:r>
            <a:r>
              <a:rPr lang="de-AT" sz="3200" dirty="0">
                <a:latin typeface="Blinker"/>
              </a:rPr>
              <a:t> </a:t>
            </a:r>
          </a:p>
        </p:txBody>
      </p:sp>
      <p:sp>
        <p:nvSpPr>
          <p:cNvPr id="8" name="Rechteck: abgerundete Ecken 135">
            <a:extLst>
              <a:ext uri="{FF2B5EF4-FFF2-40B4-BE49-F238E27FC236}">
                <a16:creationId xmlns:a16="http://schemas.microsoft.com/office/drawing/2014/main" id="{8218B8B9-D1DA-DDBB-D05F-02DB9777ABA8}"/>
              </a:ext>
            </a:extLst>
          </p:cNvPr>
          <p:cNvSpPr/>
          <p:nvPr/>
        </p:nvSpPr>
        <p:spPr>
          <a:xfrm>
            <a:off x="398813" y="5943532"/>
            <a:ext cx="11410276" cy="753817"/>
          </a:xfrm>
          <a:prstGeom prst="roundRect">
            <a:avLst>
              <a:gd name="adj" fmla="val 24325"/>
            </a:avLst>
          </a:prstGeom>
          <a:solidFill>
            <a:schemeClr val="tx1">
              <a:alpha val="90000"/>
            </a:schemeClr>
          </a:solidFill>
          <a:ln w="76200">
            <a:solidFill>
              <a:srgbClr val="ED7D3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AT" sz="3200" b="1" dirty="0">
                <a:latin typeface="Blinker"/>
              </a:rPr>
              <a:t>Question 7: </a:t>
            </a:r>
            <a:r>
              <a:rPr lang="en-US" sz="3200" dirty="0">
                <a:latin typeface="Blinker"/>
              </a:rPr>
              <a:t>Name an animal that’s easy to act out in charades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182013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6720F8-F3C4-79F0-A415-AB29E64967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3" name="Grafik 232" descr="Ein Bild, das Licht enthält.&#10;&#10;Automatisch generierte Beschreibung">
            <a:extLst>
              <a:ext uri="{FF2B5EF4-FFF2-40B4-BE49-F238E27FC236}">
                <a16:creationId xmlns:a16="http://schemas.microsoft.com/office/drawing/2014/main" id="{340D5353-FD19-8ECB-26EF-61F674A95B0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1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87" t="7092" r="7568" b="12154"/>
          <a:stretch/>
        </p:blipFill>
        <p:spPr>
          <a:xfrm rot="16200000">
            <a:off x="2667000" y="-2667000"/>
            <a:ext cx="6858000" cy="12192000"/>
          </a:xfrm>
          <a:prstGeom prst="rect">
            <a:avLst/>
          </a:prstGeom>
        </p:spPr>
      </p:pic>
      <p:sp>
        <p:nvSpPr>
          <p:cNvPr id="134" name="Rechteck: abgerundete Ecken 133">
            <a:extLst>
              <a:ext uri="{FF2B5EF4-FFF2-40B4-BE49-F238E27FC236}">
                <a16:creationId xmlns:a16="http://schemas.microsoft.com/office/drawing/2014/main" id="{EE082E66-29B4-B373-AD61-AB99D36A4D14}"/>
              </a:ext>
            </a:extLst>
          </p:cNvPr>
          <p:cNvSpPr/>
          <p:nvPr/>
        </p:nvSpPr>
        <p:spPr>
          <a:xfrm>
            <a:off x="3994813" y="977385"/>
            <a:ext cx="4202372" cy="923405"/>
          </a:xfrm>
          <a:prstGeom prst="roundRect">
            <a:avLst>
              <a:gd name="adj" fmla="val 24455"/>
            </a:avLst>
          </a:prstGeom>
          <a:solidFill>
            <a:schemeClr val="tx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 dirty="0"/>
          </a:p>
        </p:txBody>
      </p:sp>
      <p:sp>
        <p:nvSpPr>
          <p:cNvPr id="136" name="Rechteck: abgerundete Ecken 135">
            <a:extLst>
              <a:ext uri="{FF2B5EF4-FFF2-40B4-BE49-F238E27FC236}">
                <a16:creationId xmlns:a16="http://schemas.microsoft.com/office/drawing/2014/main" id="{622D9C4C-D9B8-31D9-7642-F19AB95F3091}"/>
              </a:ext>
            </a:extLst>
          </p:cNvPr>
          <p:cNvSpPr/>
          <p:nvPr/>
        </p:nvSpPr>
        <p:spPr>
          <a:xfrm>
            <a:off x="441065" y="453429"/>
            <a:ext cx="11343938" cy="5929441"/>
          </a:xfrm>
          <a:prstGeom prst="roundRect">
            <a:avLst>
              <a:gd name="adj" fmla="val 24325"/>
            </a:avLst>
          </a:prstGeom>
          <a:solidFill>
            <a:schemeClr val="tx1">
              <a:alpha val="90000"/>
            </a:schemeClr>
          </a:solidFill>
          <a:ln w="76200">
            <a:solidFill>
              <a:srgbClr val="ED7D3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de-AT" sz="6600" b="1" dirty="0">
                <a:latin typeface="Blinker" panose="020B0604020202020204"/>
              </a:rPr>
              <a:t>Swap you </a:t>
            </a:r>
            <a:r>
              <a:rPr lang="de-AT" sz="6600" b="1">
                <a:latin typeface="Blinker" panose="020B0604020202020204"/>
              </a:rPr>
              <a:t>answer sheets.</a:t>
            </a:r>
            <a:endParaRPr lang="de-AT" sz="6600" b="1" dirty="0">
              <a:latin typeface="Blinker" panose="020B0604020202020204"/>
            </a:endParaRPr>
          </a:p>
          <a:p>
            <a:pPr algn="ctr"/>
            <a:r>
              <a:rPr lang="de-AT" sz="6600" b="1" dirty="0">
                <a:latin typeface="Blinker" panose="020B0604020202020204"/>
              </a:rPr>
              <a:t> </a:t>
            </a:r>
          </a:p>
          <a:p>
            <a:pPr algn="ctr"/>
            <a:r>
              <a:rPr lang="de-AT" sz="6600" b="1" dirty="0">
                <a:latin typeface="Blinker" panose="020B0604020202020204"/>
              </a:rPr>
              <a:t>Answers are coming </a:t>
            </a:r>
          </a:p>
          <a:p>
            <a:pPr algn="ctr"/>
            <a:r>
              <a:rPr lang="de-AT" sz="6600" b="1" dirty="0">
                <a:latin typeface="Blinker" panose="020B0604020202020204"/>
              </a:rPr>
              <a:t>your way.</a:t>
            </a:r>
            <a:endParaRPr lang="de-AT" sz="3600" dirty="0">
              <a:latin typeface="Blinker" panose="020B0604020202020204"/>
            </a:endParaRPr>
          </a:p>
          <a:p>
            <a:endParaRPr lang="de-AT" sz="2000" dirty="0">
              <a:latin typeface="Blinker" panose="020B0604020202020204"/>
            </a:endParaRPr>
          </a:p>
          <a:p>
            <a:endParaRPr lang="de-AT" sz="2000" dirty="0">
              <a:latin typeface="Blinker" panose="020B0604020202020204"/>
            </a:endParaRPr>
          </a:p>
          <a:p>
            <a:pPr algn="ctr"/>
            <a:endParaRPr lang="de-AT" sz="2000" dirty="0">
              <a:latin typeface="Franklin Gothic Demi Cond" panose="020B07060304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4519570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8EEFCD-6C4C-6C8D-AEF0-9126C88ED1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3" name="Grafik 232" descr="Ein Bild, das Licht enthält.&#10;&#10;Automatisch generierte Beschreibung">
            <a:extLst>
              <a:ext uri="{FF2B5EF4-FFF2-40B4-BE49-F238E27FC236}">
                <a16:creationId xmlns:a16="http://schemas.microsoft.com/office/drawing/2014/main" id="{2D20E3DD-DA07-B8F6-CF71-9DCF7F1DE0D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1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87" t="7092" r="7568" b="12154"/>
          <a:stretch/>
        </p:blipFill>
        <p:spPr>
          <a:xfrm rot="16200000">
            <a:off x="2667000" y="-2667000"/>
            <a:ext cx="6858000" cy="12192000"/>
          </a:xfrm>
          <a:prstGeom prst="rect">
            <a:avLst/>
          </a:prstGeom>
        </p:spPr>
      </p:pic>
      <p:grpSp>
        <p:nvGrpSpPr>
          <p:cNvPr id="2" name="Gruppieren 1">
            <a:extLst>
              <a:ext uri="{FF2B5EF4-FFF2-40B4-BE49-F238E27FC236}">
                <a16:creationId xmlns:a16="http://schemas.microsoft.com/office/drawing/2014/main" id="{E4944E04-2804-62BE-563C-1657722A9A17}"/>
              </a:ext>
            </a:extLst>
          </p:cNvPr>
          <p:cNvGrpSpPr>
            <a:grpSpLocks/>
          </p:cNvGrpSpPr>
          <p:nvPr/>
        </p:nvGrpSpPr>
        <p:grpSpPr>
          <a:xfrm>
            <a:off x="2011734" y="2176589"/>
            <a:ext cx="8030424" cy="3895273"/>
            <a:chOff x="2146174" y="2308981"/>
            <a:chExt cx="7899652" cy="3769706"/>
          </a:xfrm>
        </p:grpSpPr>
        <p:sp>
          <p:nvSpPr>
            <p:cNvPr id="187" name="Rechteck: abgerundete Ecken 186">
              <a:extLst>
                <a:ext uri="{FF2B5EF4-FFF2-40B4-BE49-F238E27FC236}">
                  <a16:creationId xmlns:a16="http://schemas.microsoft.com/office/drawing/2014/main" id="{10C6A5BF-D438-AE55-CE14-C236D46B3560}"/>
                </a:ext>
              </a:extLst>
            </p:cNvPr>
            <p:cNvSpPr>
              <a:spLocks/>
            </p:cNvSpPr>
            <p:nvPr/>
          </p:nvSpPr>
          <p:spPr>
            <a:xfrm>
              <a:off x="2146174" y="2308981"/>
              <a:ext cx="7899652" cy="3769706"/>
            </a:xfrm>
            <a:prstGeom prst="roundRect">
              <a:avLst>
                <a:gd name="adj" fmla="val 10338"/>
              </a:avLst>
            </a:prstGeom>
            <a:solidFill>
              <a:schemeClr val="tx1"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sp>
          <p:nvSpPr>
            <p:cNvPr id="188" name="Rechteck: abgerundete Ecken 187">
              <a:extLst>
                <a:ext uri="{FF2B5EF4-FFF2-40B4-BE49-F238E27FC236}">
                  <a16:creationId xmlns:a16="http://schemas.microsoft.com/office/drawing/2014/main" id="{42E57F24-781A-01D5-45D8-B89BC86BBB4B}"/>
                </a:ext>
              </a:extLst>
            </p:cNvPr>
            <p:cNvSpPr>
              <a:spLocks/>
            </p:cNvSpPr>
            <p:nvPr/>
          </p:nvSpPr>
          <p:spPr>
            <a:xfrm>
              <a:off x="2291344" y="2488471"/>
              <a:ext cx="7609312" cy="3401553"/>
            </a:xfrm>
            <a:prstGeom prst="roundRect">
              <a:avLst>
                <a:gd name="adj" fmla="val 7925"/>
              </a:avLst>
            </a:prstGeom>
            <a:solidFill>
              <a:schemeClr val="tx1">
                <a:alpha val="60000"/>
              </a:schemeClr>
            </a:solidFill>
            <a:ln w="7620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 dirty="0"/>
            </a:p>
          </p:txBody>
        </p:sp>
      </p:grpSp>
      <p:sp>
        <p:nvSpPr>
          <p:cNvPr id="3364" name="Google Shape;3364;p20">
            <a:extLst>
              <a:ext uri="{FF2B5EF4-FFF2-40B4-BE49-F238E27FC236}">
                <a16:creationId xmlns:a16="http://schemas.microsoft.com/office/drawing/2014/main" id="{318112A4-F06B-251C-7BBD-68B3DB5D902D}"/>
              </a:ext>
            </a:extLst>
          </p:cNvPr>
          <p:cNvSpPr/>
          <p:nvPr/>
        </p:nvSpPr>
        <p:spPr>
          <a:xfrm>
            <a:off x="2301025" y="2615993"/>
            <a:ext cx="2557846" cy="760714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Fire</a:t>
            </a:r>
            <a:endParaRPr sz="32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544" name="Google Shape;3544;p20">
            <a:extLst>
              <a:ext uri="{FF2B5EF4-FFF2-40B4-BE49-F238E27FC236}">
                <a16:creationId xmlns:a16="http://schemas.microsoft.com/office/drawing/2014/main" id="{6E29B593-6923-4B08-38F0-1297028B3955}"/>
              </a:ext>
            </a:extLst>
          </p:cNvPr>
          <p:cNvSpPr/>
          <p:nvPr/>
        </p:nvSpPr>
        <p:spPr>
          <a:xfrm>
            <a:off x="4933064" y="2557792"/>
            <a:ext cx="923704" cy="877116"/>
          </a:xfrm>
          <a:custGeom>
            <a:avLst/>
            <a:gdLst/>
            <a:ahLst/>
            <a:cxnLst/>
            <a:rect l="l" t="t" r="r" b="b"/>
            <a:pathLst>
              <a:path w="812800" h="812800" extrusionOk="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lnTo>
                  <a:pt x="406400" y="0"/>
                </a:ln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dirty="0">
                <a:solidFill>
                  <a:srgbClr val="000099"/>
                </a:solidFill>
                <a:latin typeface="Blinker" panose="020B0604020202020204" charset="0"/>
              </a:rPr>
              <a:t>26</a:t>
            </a:r>
            <a:endParaRPr sz="36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28" name="Google Shape;3364;p20">
            <a:extLst>
              <a:ext uri="{FF2B5EF4-FFF2-40B4-BE49-F238E27FC236}">
                <a16:creationId xmlns:a16="http://schemas.microsoft.com/office/drawing/2014/main" id="{DF86691C-AAD8-5EF3-59D8-EA1788F6AEC3}"/>
              </a:ext>
            </a:extLst>
          </p:cNvPr>
          <p:cNvSpPr/>
          <p:nvPr/>
        </p:nvSpPr>
        <p:spPr>
          <a:xfrm>
            <a:off x="2301025" y="3687261"/>
            <a:ext cx="2557846" cy="760714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Coffee</a:t>
            </a:r>
            <a:endParaRPr sz="32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29" name="Google Shape;3544;p20">
            <a:extLst>
              <a:ext uri="{FF2B5EF4-FFF2-40B4-BE49-F238E27FC236}">
                <a16:creationId xmlns:a16="http://schemas.microsoft.com/office/drawing/2014/main" id="{A0F43471-4C5C-EB01-95E3-3431E491ADFD}"/>
              </a:ext>
            </a:extLst>
          </p:cNvPr>
          <p:cNvSpPr/>
          <p:nvPr/>
        </p:nvSpPr>
        <p:spPr>
          <a:xfrm>
            <a:off x="4933064" y="3629060"/>
            <a:ext cx="923704" cy="877116"/>
          </a:xfrm>
          <a:custGeom>
            <a:avLst/>
            <a:gdLst/>
            <a:ahLst/>
            <a:cxnLst/>
            <a:rect l="l" t="t" r="r" b="b"/>
            <a:pathLst>
              <a:path w="812800" h="812800" extrusionOk="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lnTo>
                  <a:pt x="406400" y="0"/>
                </a:ln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dirty="0">
                <a:solidFill>
                  <a:srgbClr val="000099"/>
                </a:solidFill>
                <a:latin typeface="Blinker" panose="020B0604020202020204" charset="0"/>
              </a:rPr>
              <a:t>24</a:t>
            </a:r>
            <a:endParaRPr sz="36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1" name="Google Shape;3364;p20">
            <a:extLst>
              <a:ext uri="{FF2B5EF4-FFF2-40B4-BE49-F238E27FC236}">
                <a16:creationId xmlns:a16="http://schemas.microsoft.com/office/drawing/2014/main" id="{34FE80C1-89F4-6167-0808-1685C077CC90}"/>
              </a:ext>
            </a:extLst>
          </p:cNvPr>
          <p:cNvSpPr/>
          <p:nvPr/>
        </p:nvSpPr>
        <p:spPr>
          <a:xfrm>
            <a:off x="2301025" y="4777893"/>
            <a:ext cx="2557846" cy="760714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Tea</a:t>
            </a:r>
            <a:endParaRPr sz="32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2" name="Google Shape;3544;p20">
            <a:extLst>
              <a:ext uri="{FF2B5EF4-FFF2-40B4-BE49-F238E27FC236}">
                <a16:creationId xmlns:a16="http://schemas.microsoft.com/office/drawing/2014/main" id="{ADC4486B-030B-01E2-DD32-06A165ECC289}"/>
              </a:ext>
            </a:extLst>
          </p:cNvPr>
          <p:cNvSpPr/>
          <p:nvPr/>
        </p:nvSpPr>
        <p:spPr>
          <a:xfrm>
            <a:off x="4933064" y="4719692"/>
            <a:ext cx="923704" cy="877116"/>
          </a:xfrm>
          <a:custGeom>
            <a:avLst/>
            <a:gdLst/>
            <a:ahLst/>
            <a:cxnLst/>
            <a:rect l="l" t="t" r="r" b="b"/>
            <a:pathLst>
              <a:path w="812800" h="812800" extrusionOk="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lnTo>
                  <a:pt x="406400" y="0"/>
                </a:ln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dirty="0">
                <a:solidFill>
                  <a:srgbClr val="000099"/>
                </a:solidFill>
                <a:latin typeface="Blinker" panose="020B0604020202020204" charset="0"/>
              </a:rPr>
              <a:t>21</a:t>
            </a:r>
            <a:endParaRPr sz="36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3" name="Google Shape;3364;p20">
            <a:extLst>
              <a:ext uri="{FF2B5EF4-FFF2-40B4-BE49-F238E27FC236}">
                <a16:creationId xmlns:a16="http://schemas.microsoft.com/office/drawing/2014/main" id="{D9A0BA00-DE0C-9643-80CD-3DB846AA1A86}"/>
              </a:ext>
            </a:extLst>
          </p:cNvPr>
          <p:cNvSpPr/>
          <p:nvPr/>
        </p:nvSpPr>
        <p:spPr>
          <a:xfrm>
            <a:off x="6115735" y="2615993"/>
            <a:ext cx="2557846" cy="760714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Stove/Oven</a:t>
            </a:r>
            <a:endParaRPr sz="32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4" name="Google Shape;3544;p20">
            <a:extLst>
              <a:ext uri="{FF2B5EF4-FFF2-40B4-BE49-F238E27FC236}">
                <a16:creationId xmlns:a16="http://schemas.microsoft.com/office/drawing/2014/main" id="{4287E207-1C44-232E-64B5-BF2283314F04}"/>
              </a:ext>
            </a:extLst>
          </p:cNvPr>
          <p:cNvSpPr/>
          <p:nvPr/>
        </p:nvSpPr>
        <p:spPr>
          <a:xfrm>
            <a:off x="8747774" y="2557792"/>
            <a:ext cx="923704" cy="877116"/>
          </a:xfrm>
          <a:custGeom>
            <a:avLst/>
            <a:gdLst/>
            <a:ahLst/>
            <a:cxnLst/>
            <a:rect l="l" t="t" r="r" b="b"/>
            <a:pathLst>
              <a:path w="812800" h="812800" extrusionOk="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lnTo>
                  <a:pt x="406400" y="0"/>
                </a:ln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dirty="0">
                <a:solidFill>
                  <a:srgbClr val="000099"/>
                </a:solidFill>
                <a:latin typeface="Blinker" panose="020B0604020202020204" charset="0"/>
              </a:rPr>
              <a:t>16</a:t>
            </a:r>
            <a:endParaRPr sz="36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5" name="Google Shape;3364;p20">
            <a:extLst>
              <a:ext uri="{FF2B5EF4-FFF2-40B4-BE49-F238E27FC236}">
                <a16:creationId xmlns:a16="http://schemas.microsoft.com/office/drawing/2014/main" id="{7C54740E-4AA0-293D-2170-5D67B70B32E1}"/>
              </a:ext>
            </a:extLst>
          </p:cNvPr>
          <p:cNvSpPr/>
          <p:nvPr/>
        </p:nvSpPr>
        <p:spPr>
          <a:xfrm>
            <a:off x="6115735" y="3687261"/>
            <a:ext cx="2557846" cy="760714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Sun</a:t>
            </a:r>
            <a:endParaRPr sz="32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6" name="Google Shape;3544;p20">
            <a:extLst>
              <a:ext uri="{FF2B5EF4-FFF2-40B4-BE49-F238E27FC236}">
                <a16:creationId xmlns:a16="http://schemas.microsoft.com/office/drawing/2014/main" id="{72F73E1B-3459-EF0A-3683-051E3A56C1E5}"/>
              </a:ext>
            </a:extLst>
          </p:cNvPr>
          <p:cNvSpPr/>
          <p:nvPr/>
        </p:nvSpPr>
        <p:spPr>
          <a:xfrm>
            <a:off x="8747774" y="3629060"/>
            <a:ext cx="923704" cy="877116"/>
          </a:xfrm>
          <a:custGeom>
            <a:avLst/>
            <a:gdLst/>
            <a:ahLst/>
            <a:cxnLst/>
            <a:rect l="l" t="t" r="r" b="b"/>
            <a:pathLst>
              <a:path w="812800" h="812800" extrusionOk="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lnTo>
                  <a:pt x="406400" y="0"/>
                </a:ln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dirty="0">
                <a:solidFill>
                  <a:srgbClr val="000099"/>
                </a:solidFill>
                <a:latin typeface="Blinker" panose="020B0604020202020204" charset="0"/>
              </a:rPr>
              <a:t>13</a:t>
            </a:r>
            <a:endParaRPr sz="36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45" name="Google Shape;3364;p20">
            <a:extLst>
              <a:ext uri="{FF2B5EF4-FFF2-40B4-BE49-F238E27FC236}">
                <a16:creationId xmlns:a16="http://schemas.microsoft.com/office/drawing/2014/main" id="{035304DC-2497-EC22-635E-1D841F386027}"/>
              </a:ext>
            </a:extLst>
          </p:cNvPr>
          <p:cNvSpPr/>
          <p:nvPr/>
        </p:nvSpPr>
        <p:spPr>
          <a:xfrm>
            <a:off x="6125444" y="2557792"/>
            <a:ext cx="3625365" cy="934522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en-GB" sz="3200" b="1" dirty="0">
                <a:solidFill>
                  <a:srgbClr val="000099"/>
                </a:solidFill>
                <a:latin typeface="Blinker" panose="020B0604020202020204" charset="0"/>
              </a:rPr>
              <a:t>4. </a:t>
            </a: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1 point</a:t>
            </a:r>
          </a:p>
        </p:txBody>
      </p:sp>
      <p:sp>
        <p:nvSpPr>
          <p:cNvPr id="46" name="Google Shape;3364;p20">
            <a:extLst>
              <a:ext uri="{FF2B5EF4-FFF2-40B4-BE49-F238E27FC236}">
                <a16:creationId xmlns:a16="http://schemas.microsoft.com/office/drawing/2014/main" id="{52A32DD2-7212-A4E3-B936-68A7336F723B}"/>
              </a:ext>
            </a:extLst>
          </p:cNvPr>
          <p:cNvSpPr/>
          <p:nvPr/>
        </p:nvSpPr>
        <p:spPr>
          <a:xfrm>
            <a:off x="6116646" y="3631231"/>
            <a:ext cx="3625365" cy="934522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en-GB" sz="3200" b="1" dirty="0">
                <a:solidFill>
                  <a:srgbClr val="000099"/>
                </a:solidFill>
                <a:latin typeface="Blinker" panose="020B0604020202020204" charset="0"/>
              </a:rPr>
              <a:t>5. </a:t>
            </a: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1 point</a:t>
            </a:r>
          </a:p>
        </p:txBody>
      </p:sp>
      <p:sp>
        <p:nvSpPr>
          <p:cNvPr id="48" name="Google Shape;3364;p20">
            <a:extLst>
              <a:ext uri="{FF2B5EF4-FFF2-40B4-BE49-F238E27FC236}">
                <a16:creationId xmlns:a16="http://schemas.microsoft.com/office/drawing/2014/main" id="{FBE0C4EE-DC68-2FEB-66D6-E0BE795DF5A0}"/>
              </a:ext>
            </a:extLst>
          </p:cNvPr>
          <p:cNvSpPr/>
          <p:nvPr/>
        </p:nvSpPr>
        <p:spPr>
          <a:xfrm>
            <a:off x="2301027" y="2551711"/>
            <a:ext cx="3625365" cy="934522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en-GB" sz="3200" b="1" dirty="0">
                <a:solidFill>
                  <a:srgbClr val="000099"/>
                </a:solidFill>
                <a:latin typeface="Blinker" panose="020B0604020202020204" charset="0"/>
              </a:rPr>
              <a:t>1. </a:t>
            </a: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3 points</a:t>
            </a:r>
          </a:p>
        </p:txBody>
      </p:sp>
      <p:sp>
        <p:nvSpPr>
          <p:cNvPr id="49" name="Google Shape;3364;p20">
            <a:extLst>
              <a:ext uri="{FF2B5EF4-FFF2-40B4-BE49-F238E27FC236}">
                <a16:creationId xmlns:a16="http://schemas.microsoft.com/office/drawing/2014/main" id="{730FF875-13CE-37FE-822A-50BB1319550A}"/>
              </a:ext>
            </a:extLst>
          </p:cNvPr>
          <p:cNvSpPr/>
          <p:nvPr/>
        </p:nvSpPr>
        <p:spPr>
          <a:xfrm>
            <a:off x="2301026" y="3629448"/>
            <a:ext cx="3625365" cy="934522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en-GB" sz="3200" b="1" dirty="0">
                <a:solidFill>
                  <a:srgbClr val="000099"/>
                </a:solidFill>
                <a:latin typeface="Blinker" panose="020B0604020202020204" charset="0"/>
              </a:rPr>
              <a:t>2. </a:t>
            </a: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2 points</a:t>
            </a:r>
          </a:p>
        </p:txBody>
      </p:sp>
      <p:sp>
        <p:nvSpPr>
          <p:cNvPr id="50" name="Google Shape;3364;p20">
            <a:extLst>
              <a:ext uri="{FF2B5EF4-FFF2-40B4-BE49-F238E27FC236}">
                <a16:creationId xmlns:a16="http://schemas.microsoft.com/office/drawing/2014/main" id="{B3938E77-9E8E-A33D-3E2F-466CB2FCACE5}"/>
              </a:ext>
            </a:extLst>
          </p:cNvPr>
          <p:cNvSpPr/>
          <p:nvPr/>
        </p:nvSpPr>
        <p:spPr>
          <a:xfrm>
            <a:off x="2301025" y="4717062"/>
            <a:ext cx="3625365" cy="934522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en-GB" sz="3200" b="1" dirty="0">
                <a:solidFill>
                  <a:srgbClr val="000099"/>
                </a:solidFill>
                <a:latin typeface="Blinker" panose="020B0604020202020204" charset="0"/>
              </a:rPr>
              <a:t>3. </a:t>
            </a: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1 point</a:t>
            </a:r>
          </a:p>
        </p:txBody>
      </p:sp>
      <p:grpSp>
        <p:nvGrpSpPr>
          <p:cNvPr id="4118" name="Google Shape;4118;p24">
            <a:extLst>
              <a:ext uri="{FF2B5EF4-FFF2-40B4-BE49-F238E27FC236}">
                <a16:creationId xmlns:a16="http://schemas.microsoft.com/office/drawing/2014/main" id="{58C1383F-2634-9E33-E7A2-068FF508D24A}"/>
              </a:ext>
            </a:extLst>
          </p:cNvPr>
          <p:cNvGrpSpPr/>
          <p:nvPr/>
        </p:nvGrpSpPr>
        <p:grpSpPr>
          <a:xfrm>
            <a:off x="34068" y="-1"/>
            <a:ext cx="1778614" cy="6858002"/>
            <a:chOff x="0" y="0"/>
            <a:chExt cx="3142765" cy="12984161"/>
          </a:xfrm>
        </p:grpSpPr>
        <p:sp>
          <p:nvSpPr>
            <p:cNvPr id="4119" name="Google Shape;4119;p24">
              <a:extLst>
                <a:ext uri="{FF2B5EF4-FFF2-40B4-BE49-F238E27FC236}">
                  <a16:creationId xmlns:a16="http://schemas.microsoft.com/office/drawing/2014/main" id="{32C6858F-2D67-70BE-8AB5-E266BB034E49}"/>
                </a:ext>
              </a:extLst>
            </p:cNvPr>
            <p:cNvSpPr/>
            <p:nvPr/>
          </p:nvSpPr>
          <p:spPr>
            <a:xfrm rot="5400000">
              <a:off x="1976847" y="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20" name="Google Shape;4120;p24">
              <a:extLst>
                <a:ext uri="{FF2B5EF4-FFF2-40B4-BE49-F238E27FC236}">
                  <a16:creationId xmlns:a16="http://schemas.microsoft.com/office/drawing/2014/main" id="{7DDD895A-76EB-BDA5-0F2F-1D939658EA04}"/>
                </a:ext>
              </a:extLst>
            </p:cNvPr>
            <p:cNvSpPr/>
            <p:nvPr/>
          </p:nvSpPr>
          <p:spPr>
            <a:xfrm rot="5400000">
              <a:off x="2635796" y="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21" name="Google Shape;4121;p24">
              <a:extLst>
                <a:ext uri="{FF2B5EF4-FFF2-40B4-BE49-F238E27FC236}">
                  <a16:creationId xmlns:a16="http://schemas.microsoft.com/office/drawing/2014/main" id="{47E4234D-42F8-97C3-398D-B09E6C4EC73F}"/>
                </a:ext>
              </a:extLst>
            </p:cNvPr>
            <p:cNvSpPr/>
            <p:nvPr/>
          </p:nvSpPr>
          <p:spPr>
            <a:xfrm rot="5400000">
              <a:off x="1317898" y="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22" name="Google Shape;4122;p24">
              <a:extLst>
                <a:ext uri="{FF2B5EF4-FFF2-40B4-BE49-F238E27FC236}">
                  <a16:creationId xmlns:a16="http://schemas.microsoft.com/office/drawing/2014/main" id="{98E27EE6-A400-1288-21F9-EFFC6AB7EE63}"/>
                </a:ext>
              </a:extLst>
            </p:cNvPr>
            <p:cNvSpPr/>
            <p:nvPr/>
          </p:nvSpPr>
          <p:spPr>
            <a:xfrm rot="5400000">
              <a:off x="658949" y="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23" name="Google Shape;4123;p24">
              <a:extLst>
                <a:ext uri="{FF2B5EF4-FFF2-40B4-BE49-F238E27FC236}">
                  <a16:creationId xmlns:a16="http://schemas.microsoft.com/office/drawing/2014/main" id="{6575D813-3255-FE99-5966-F08A9AD76B5B}"/>
                </a:ext>
              </a:extLst>
            </p:cNvPr>
            <p:cNvSpPr/>
            <p:nvPr/>
          </p:nvSpPr>
          <p:spPr>
            <a:xfrm rot="5400000">
              <a:off x="0" y="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24" name="Google Shape;4124;p24">
              <a:extLst>
                <a:ext uri="{FF2B5EF4-FFF2-40B4-BE49-F238E27FC236}">
                  <a16:creationId xmlns:a16="http://schemas.microsoft.com/office/drawing/2014/main" id="{FB38975B-9DA2-832C-D92B-9E083BF9C301}"/>
                </a:ext>
              </a:extLst>
            </p:cNvPr>
            <p:cNvSpPr/>
            <p:nvPr/>
          </p:nvSpPr>
          <p:spPr>
            <a:xfrm rot="5400000">
              <a:off x="1976847" y="90655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25" name="Google Shape;4125;p24">
              <a:extLst>
                <a:ext uri="{FF2B5EF4-FFF2-40B4-BE49-F238E27FC236}">
                  <a16:creationId xmlns:a16="http://schemas.microsoft.com/office/drawing/2014/main" id="{CAF84E6F-31B9-3247-96D0-F673FAC8F2E0}"/>
                </a:ext>
              </a:extLst>
            </p:cNvPr>
            <p:cNvSpPr/>
            <p:nvPr/>
          </p:nvSpPr>
          <p:spPr>
            <a:xfrm rot="5400000">
              <a:off x="2635796" y="90655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26" name="Google Shape;4126;p24">
              <a:extLst>
                <a:ext uri="{FF2B5EF4-FFF2-40B4-BE49-F238E27FC236}">
                  <a16:creationId xmlns:a16="http://schemas.microsoft.com/office/drawing/2014/main" id="{49C71FED-F3B3-F6EC-93D9-70A974D04BF5}"/>
                </a:ext>
              </a:extLst>
            </p:cNvPr>
            <p:cNvSpPr/>
            <p:nvPr/>
          </p:nvSpPr>
          <p:spPr>
            <a:xfrm rot="5400000">
              <a:off x="1317898" y="90655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27" name="Google Shape;4127;p24">
              <a:extLst>
                <a:ext uri="{FF2B5EF4-FFF2-40B4-BE49-F238E27FC236}">
                  <a16:creationId xmlns:a16="http://schemas.microsoft.com/office/drawing/2014/main" id="{5A889726-2C11-98D1-276C-A8FEC2672046}"/>
                </a:ext>
              </a:extLst>
            </p:cNvPr>
            <p:cNvSpPr/>
            <p:nvPr/>
          </p:nvSpPr>
          <p:spPr>
            <a:xfrm rot="5400000">
              <a:off x="658949" y="90655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28" name="Google Shape;4128;p24">
              <a:extLst>
                <a:ext uri="{FF2B5EF4-FFF2-40B4-BE49-F238E27FC236}">
                  <a16:creationId xmlns:a16="http://schemas.microsoft.com/office/drawing/2014/main" id="{80AD246A-25A0-7BB8-EE9C-5A31B7A0E72F}"/>
                </a:ext>
              </a:extLst>
            </p:cNvPr>
            <p:cNvSpPr/>
            <p:nvPr/>
          </p:nvSpPr>
          <p:spPr>
            <a:xfrm rot="5400000">
              <a:off x="0" y="90655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29" name="Google Shape;4129;p24">
              <a:extLst>
                <a:ext uri="{FF2B5EF4-FFF2-40B4-BE49-F238E27FC236}">
                  <a16:creationId xmlns:a16="http://schemas.microsoft.com/office/drawing/2014/main" id="{E0278B4D-4FF3-DEEC-DFE4-02227BF33DBE}"/>
                </a:ext>
              </a:extLst>
            </p:cNvPr>
            <p:cNvSpPr/>
            <p:nvPr/>
          </p:nvSpPr>
          <p:spPr>
            <a:xfrm rot="5400000">
              <a:off x="1976847" y="1813104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30" name="Google Shape;4130;p24">
              <a:extLst>
                <a:ext uri="{FF2B5EF4-FFF2-40B4-BE49-F238E27FC236}">
                  <a16:creationId xmlns:a16="http://schemas.microsoft.com/office/drawing/2014/main" id="{36145567-B002-E16D-45CA-A092980F37F7}"/>
                </a:ext>
              </a:extLst>
            </p:cNvPr>
            <p:cNvSpPr/>
            <p:nvPr/>
          </p:nvSpPr>
          <p:spPr>
            <a:xfrm rot="5400000">
              <a:off x="2635796" y="1813104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31" name="Google Shape;4131;p24">
              <a:extLst>
                <a:ext uri="{FF2B5EF4-FFF2-40B4-BE49-F238E27FC236}">
                  <a16:creationId xmlns:a16="http://schemas.microsoft.com/office/drawing/2014/main" id="{739E3277-0A89-5042-8133-8EA4EC9B72C2}"/>
                </a:ext>
              </a:extLst>
            </p:cNvPr>
            <p:cNvSpPr/>
            <p:nvPr/>
          </p:nvSpPr>
          <p:spPr>
            <a:xfrm rot="5400000">
              <a:off x="1317898" y="1813104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32" name="Google Shape;4132;p24">
              <a:extLst>
                <a:ext uri="{FF2B5EF4-FFF2-40B4-BE49-F238E27FC236}">
                  <a16:creationId xmlns:a16="http://schemas.microsoft.com/office/drawing/2014/main" id="{F01203EF-CE01-6E5A-570A-C321F099BE91}"/>
                </a:ext>
              </a:extLst>
            </p:cNvPr>
            <p:cNvSpPr/>
            <p:nvPr/>
          </p:nvSpPr>
          <p:spPr>
            <a:xfrm rot="5400000">
              <a:off x="658949" y="1813104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33" name="Google Shape;4133;p24">
              <a:extLst>
                <a:ext uri="{FF2B5EF4-FFF2-40B4-BE49-F238E27FC236}">
                  <a16:creationId xmlns:a16="http://schemas.microsoft.com/office/drawing/2014/main" id="{CDAC93F8-E42B-68AA-E873-A861450E365C}"/>
                </a:ext>
              </a:extLst>
            </p:cNvPr>
            <p:cNvSpPr/>
            <p:nvPr/>
          </p:nvSpPr>
          <p:spPr>
            <a:xfrm rot="5400000">
              <a:off x="0" y="1813104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34" name="Google Shape;4134;p24">
              <a:extLst>
                <a:ext uri="{FF2B5EF4-FFF2-40B4-BE49-F238E27FC236}">
                  <a16:creationId xmlns:a16="http://schemas.microsoft.com/office/drawing/2014/main" id="{112E162F-A49F-78DF-FF93-A6BFE953AE3D}"/>
                </a:ext>
              </a:extLst>
            </p:cNvPr>
            <p:cNvSpPr/>
            <p:nvPr/>
          </p:nvSpPr>
          <p:spPr>
            <a:xfrm rot="5400000">
              <a:off x="1976847" y="271965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35" name="Google Shape;4135;p24">
              <a:extLst>
                <a:ext uri="{FF2B5EF4-FFF2-40B4-BE49-F238E27FC236}">
                  <a16:creationId xmlns:a16="http://schemas.microsoft.com/office/drawing/2014/main" id="{835D9C81-772D-B00C-A702-DF49BC50E673}"/>
                </a:ext>
              </a:extLst>
            </p:cNvPr>
            <p:cNvSpPr/>
            <p:nvPr/>
          </p:nvSpPr>
          <p:spPr>
            <a:xfrm rot="5400000">
              <a:off x="2635796" y="271965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36" name="Google Shape;4136;p24">
              <a:extLst>
                <a:ext uri="{FF2B5EF4-FFF2-40B4-BE49-F238E27FC236}">
                  <a16:creationId xmlns:a16="http://schemas.microsoft.com/office/drawing/2014/main" id="{716D4E24-FA11-5BA3-BEDF-21E4DD224ED5}"/>
                </a:ext>
              </a:extLst>
            </p:cNvPr>
            <p:cNvSpPr/>
            <p:nvPr/>
          </p:nvSpPr>
          <p:spPr>
            <a:xfrm rot="5400000">
              <a:off x="1317898" y="271965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37" name="Google Shape;4137;p24">
              <a:extLst>
                <a:ext uri="{FF2B5EF4-FFF2-40B4-BE49-F238E27FC236}">
                  <a16:creationId xmlns:a16="http://schemas.microsoft.com/office/drawing/2014/main" id="{3AEE9B17-B67D-A920-E3ED-9F3E65641320}"/>
                </a:ext>
              </a:extLst>
            </p:cNvPr>
            <p:cNvSpPr/>
            <p:nvPr/>
          </p:nvSpPr>
          <p:spPr>
            <a:xfrm rot="5400000">
              <a:off x="658949" y="271965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38" name="Google Shape;4138;p24">
              <a:extLst>
                <a:ext uri="{FF2B5EF4-FFF2-40B4-BE49-F238E27FC236}">
                  <a16:creationId xmlns:a16="http://schemas.microsoft.com/office/drawing/2014/main" id="{79FEF9C6-B76C-C0EC-EEDC-85EA120C6B09}"/>
                </a:ext>
              </a:extLst>
            </p:cNvPr>
            <p:cNvSpPr/>
            <p:nvPr/>
          </p:nvSpPr>
          <p:spPr>
            <a:xfrm rot="5400000">
              <a:off x="0" y="271965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39" name="Google Shape;4139;p24">
              <a:extLst>
                <a:ext uri="{FF2B5EF4-FFF2-40B4-BE49-F238E27FC236}">
                  <a16:creationId xmlns:a16="http://schemas.microsoft.com/office/drawing/2014/main" id="{31BF4919-05D1-DEF7-011C-39C103077365}"/>
                </a:ext>
              </a:extLst>
            </p:cNvPr>
            <p:cNvSpPr/>
            <p:nvPr/>
          </p:nvSpPr>
          <p:spPr>
            <a:xfrm rot="5400000">
              <a:off x="1976847" y="3626209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40" name="Google Shape;4140;p24">
              <a:extLst>
                <a:ext uri="{FF2B5EF4-FFF2-40B4-BE49-F238E27FC236}">
                  <a16:creationId xmlns:a16="http://schemas.microsoft.com/office/drawing/2014/main" id="{5D22E5F4-B07C-D1E8-EEBE-3E2FB971B6AB}"/>
                </a:ext>
              </a:extLst>
            </p:cNvPr>
            <p:cNvSpPr/>
            <p:nvPr/>
          </p:nvSpPr>
          <p:spPr>
            <a:xfrm rot="5400000">
              <a:off x="2635796" y="3626209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41" name="Google Shape;4141;p24">
              <a:extLst>
                <a:ext uri="{FF2B5EF4-FFF2-40B4-BE49-F238E27FC236}">
                  <a16:creationId xmlns:a16="http://schemas.microsoft.com/office/drawing/2014/main" id="{A74AE765-7822-6895-7F5F-F156AEF27E59}"/>
                </a:ext>
              </a:extLst>
            </p:cNvPr>
            <p:cNvSpPr/>
            <p:nvPr/>
          </p:nvSpPr>
          <p:spPr>
            <a:xfrm rot="5400000">
              <a:off x="1317898" y="3626209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42" name="Google Shape;4142;p24">
              <a:extLst>
                <a:ext uri="{FF2B5EF4-FFF2-40B4-BE49-F238E27FC236}">
                  <a16:creationId xmlns:a16="http://schemas.microsoft.com/office/drawing/2014/main" id="{C98CF14C-72E8-3DB3-76A4-285686976FC0}"/>
                </a:ext>
              </a:extLst>
            </p:cNvPr>
            <p:cNvSpPr/>
            <p:nvPr/>
          </p:nvSpPr>
          <p:spPr>
            <a:xfrm rot="5400000">
              <a:off x="658949" y="3626209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43" name="Google Shape;4143;p24">
              <a:extLst>
                <a:ext uri="{FF2B5EF4-FFF2-40B4-BE49-F238E27FC236}">
                  <a16:creationId xmlns:a16="http://schemas.microsoft.com/office/drawing/2014/main" id="{68A879E4-0E0D-D003-BE22-8C2837B71EAF}"/>
                </a:ext>
              </a:extLst>
            </p:cNvPr>
            <p:cNvSpPr/>
            <p:nvPr/>
          </p:nvSpPr>
          <p:spPr>
            <a:xfrm rot="5400000">
              <a:off x="0" y="3626209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44" name="Google Shape;4144;p24">
              <a:extLst>
                <a:ext uri="{FF2B5EF4-FFF2-40B4-BE49-F238E27FC236}">
                  <a16:creationId xmlns:a16="http://schemas.microsoft.com/office/drawing/2014/main" id="{01C9AB00-1BBD-E839-ECEE-43DFA4E4AD3F}"/>
                </a:ext>
              </a:extLst>
            </p:cNvPr>
            <p:cNvSpPr/>
            <p:nvPr/>
          </p:nvSpPr>
          <p:spPr>
            <a:xfrm rot="5400000">
              <a:off x="1976847" y="447235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45" name="Google Shape;4145;p24">
              <a:extLst>
                <a:ext uri="{FF2B5EF4-FFF2-40B4-BE49-F238E27FC236}">
                  <a16:creationId xmlns:a16="http://schemas.microsoft.com/office/drawing/2014/main" id="{6E2ED2A0-9DAF-0BCF-A7B0-F0E8FE375A94}"/>
                </a:ext>
              </a:extLst>
            </p:cNvPr>
            <p:cNvSpPr/>
            <p:nvPr/>
          </p:nvSpPr>
          <p:spPr>
            <a:xfrm rot="5400000">
              <a:off x="2635796" y="447235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46" name="Google Shape;4146;p24">
              <a:extLst>
                <a:ext uri="{FF2B5EF4-FFF2-40B4-BE49-F238E27FC236}">
                  <a16:creationId xmlns:a16="http://schemas.microsoft.com/office/drawing/2014/main" id="{746D85C5-B62E-295B-0AD7-0B9ECB23C389}"/>
                </a:ext>
              </a:extLst>
            </p:cNvPr>
            <p:cNvSpPr/>
            <p:nvPr/>
          </p:nvSpPr>
          <p:spPr>
            <a:xfrm rot="5400000">
              <a:off x="1317898" y="447235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47" name="Google Shape;4147;p24">
              <a:extLst>
                <a:ext uri="{FF2B5EF4-FFF2-40B4-BE49-F238E27FC236}">
                  <a16:creationId xmlns:a16="http://schemas.microsoft.com/office/drawing/2014/main" id="{BD904A1D-FBEE-593C-E42F-F61F1048E035}"/>
                </a:ext>
              </a:extLst>
            </p:cNvPr>
            <p:cNvSpPr/>
            <p:nvPr/>
          </p:nvSpPr>
          <p:spPr>
            <a:xfrm rot="5400000">
              <a:off x="658949" y="447235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48" name="Google Shape;4148;p24">
              <a:extLst>
                <a:ext uri="{FF2B5EF4-FFF2-40B4-BE49-F238E27FC236}">
                  <a16:creationId xmlns:a16="http://schemas.microsoft.com/office/drawing/2014/main" id="{CF48A38E-F2FD-5F4A-C1A1-85CED46666E2}"/>
                </a:ext>
              </a:extLst>
            </p:cNvPr>
            <p:cNvSpPr/>
            <p:nvPr/>
          </p:nvSpPr>
          <p:spPr>
            <a:xfrm rot="5400000">
              <a:off x="0" y="447235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49" name="Google Shape;4149;p24">
              <a:extLst>
                <a:ext uri="{FF2B5EF4-FFF2-40B4-BE49-F238E27FC236}">
                  <a16:creationId xmlns:a16="http://schemas.microsoft.com/office/drawing/2014/main" id="{EF81C75C-DB60-B410-0710-E81EC28F3DCE}"/>
                </a:ext>
              </a:extLst>
            </p:cNvPr>
            <p:cNvSpPr/>
            <p:nvPr/>
          </p:nvSpPr>
          <p:spPr>
            <a:xfrm rot="5400000">
              <a:off x="1976847" y="537891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50" name="Google Shape;4150;p24">
              <a:extLst>
                <a:ext uri="{FF2B5EF4-FFF2-40B4-BE49-F238E27FC236}">
                  <a16:creationId xmlns:a16="http://schemas.microsoft.com/office/drawing/2014/main" id="{F6A63CB3-E6DC-E24A-417E-9208ABD8A66D}"/>
                </a:ext>
              </a:extLst>
            </p:cNvPr>
            <p:cNvSpPr/>
            <p:nvPr/>
          </p:nvSpPr>
          <p:spPr>
            <a:xfrm rot="5400000">
              <a:off x="2635796" y="537891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51" name="Google Shape;4151;p24">
              <a:extLst>
                <a:ext uri="{FF2B5EF4-FFF2-40B4-BE49-F238E27FC236}">
                  <a16:creationId xmlns:a16="http://schemas.microsoft.com/office/drawing/2014/main" id="{102DB4A5-2B45-7058-E978-5799095B0A12}"/>
                </a:ext>
              </a:extLst>
            </p:cNvPr>
            <p:cNvSpPr/>
            <p:nvPr/>
          </p:nvSpPr>
          <p:spPr>
            <a:xfrm rot="5400000">
              <a:off x="1317898" y="537891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52" name="Google Shape;4152;p24">
              <a:extLst>
                <a:ext uri="{FF2B5EF4-FFF2-40B4-BE49-F238E27FC236}">
                  <a16:creationId xmlns:a16="http://schemas.microsoft.com/office/drawing/2014/main" id="{2C41DEAA-FE7F-34E7-9728-553940ACBFDA}"/>
                </a:ext>
              </a:extLst>
            </p:cNvPr>
            <p:cNvSpPr/>
            <p:nvPr/>
          </p:nvSpPr>
          <p:spPr>
            <a:xfrm rot="5400000">
              <a:off x="658949" y="537891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53" name="Google Shape;4153;p24">
              <a:extLst>
                <a:ext uri="{FF2B5EF4-FFF2-40B4-BE49-F238E27FC236}">
                  <a16:creationId xmlns:a16="http://schemas.microsoft.com/office/drawing/2014/main" id="{BCA62D5C-B1BE-D049-1781-49B37365B787}"/>
                </a:ext>
              </a:extLst>
            </p:cNvPr>
            <p:cNvSpPr/>
            <p:nvPr/>
          </p:nvSpPr>
          <p:spPr>
            <a:xfrm rot="5400000">
              <a:off x="0" y="537891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54" name="Google Shape;4154;p24">
              <a:extLst>
                <a:ext uri="{FF2B5EF4-FFF2-40B4-BE49-F238E27FC236}">
                  <a16:creationId xmlns:a16="http://schemas.microsoft.com/office/drawing/2014/main" id="{F1604F8C-782C-23DE-5934-237777E37584}"/>
                </a:ext>
              </a:extLst>
            </p:cNvPr>
            <p:cNvSpPr/>
            <p:nvPr/>
          </p:nvSpPr>
          <p:spPr>
            <a:xfrm rot="5400000">
              <a:off x="1976847" y="6285463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4155" name="Google Shape;4155;p24">
              <a:extLst>
                <a:ext uri="{FF2B5EF4-FFF2-40B4-BE49-F238E27FC236}">
                  <a16:creationId xmlns:a16="http://schemas.microsoft.com/office/drawing/2014/main" id="{6B65CE92-317A-67CF-36F9-2D9F211D277D}"/>
                </a:ext>
              </a:extLst>
            </p:cNvPr>
            <p:cNvSpPr/>
            <p:nvPr/>
          </p:nvSpPr>
          <p:spPr>
            <a:xfrm rot="5400000">
              <a:off x="2635796" y="6285463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56" name="Google Shape;4156;p24">
              <a:extLst>
                <a:ext uri="{FF2B5EF4-FFF2-40B4-BE49-F238E27FC236}">
                  <a16:creationId xmlns:a16="http://schemas.microsoft.com/office/drawing/2014/main" id="{38F9E515-86D0-5B7C-C2A8-1694296F5205}"/>
                </a:ext>
              </a:extLst>
            </p:cNvPr>
            <p:cNvSpPr/>
            <p:nvPr/>
          </p:nvSpPr>
          <p:spPr>
            <a:xfrm rot="5400000">
              <a:off x="1317898" y="6285463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57" name="Google Shape;4157;p24">
              <a:extLst>
                <a:ext uri="{FF2B5EF4-FFF2-40B4-BE49-F238E27FC236}">
                  <a16:creationId xmlns:a16="http://schemas.microsoft.com/office/drawing/2014/main" id="{8BDF847B-A529-619E-1D5B-A65B04AA784A}"/>
                </a:ext>
              </a:extLst>
            </p:cNvPr>
            <p:cNvSpPr/>
            <p:nvPr/>
          </p:nvSpPr>
          <p:spPr>
            <a:xfrm rot="5400000">
              <a:off x="658949" y="6285463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58" name="Google Shape;4158;p24">
              <a:extLst>
                <a:ext uri="{FF2B5EF4-FFF2-40B4-BE49-F238E27FC236}">
                  <a16:creationId xmlns:a16="http://schemas.microsoft.com/office/drawing/2014/main" id="{A8080C57-87CA-B404-28C4-52EF52658764}"/>
                </a:ext>
              </a:extLst>
            </p:cNvPr>
            <p:cNvSpPr/>
            <p:nvPr/>
          </p:nvSpPr>
          <p:spPr>
            <a:xfrm rot="5400000">
              <a:off x="0" y="6285463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59" name="Google Shape;4159;p24">
              <a:extLst>
                <a:ext uri="{FF2B5EF4-FFF2-40B4-BE49-F238E27FC236}">
                  <a16:creationId xmlns:a16="http://schemas.microsoft.com/office/drawing/2014/main" id="{F9BD677D-6D43-F6AF-DF8A-35442072FAFC}"/>
                </a:ext>
              </a:extLst>
            </p:cNvPr>
            <p:cNvSpPr/>
            <p:nvPr/>
          </p:nvSpPr>
          <p:spPr>
            <a:xfrm rot="5400000">
              <a:off x="1976847" y="7192015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60" name="Google Shape;4160;p24">
              <a:extLst>
                <a:ext uri="{FF2B5EF4-FFF2-40B4-BE49-F238E27FC236}">
                  <a16:creationId xmlns:a16="http://schemas.microsoft.com/office/drawing/2014/main" id="{FD747915-2078-DA31-5526-22C41A99DC32}"/>
                </a:ext>
              </a:extLst>
            </p:cNvPr>
            <p:cNvSpPr/>
            <p:nvPr/>
          </p:nvSpPr>
          <p:spPr>
            <a:xfrm rot="5400000">
              <a:off x="2635796" y="7192015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61" name="Google Shape;4161;p24">
              <a:extLst>
                <a:ext uri="{FF2B5EF4-FFF2-40B4-BE49-F238E27FC236}">
                  <a16:creationId xmlns:a16="http://schemas.microsoft.com/office/drawing/2014/main" id="{D3B0562E-0219-80FE-998A-3D9CB39F32DC}"/>
                </a:ext>
              </a:extLst>
            </p:cNvPr>
            <p:cNvSpPr/>
            <p:nvPr/>
          </p:nvSpPr>
          <p:spPr>
            <a:xfrm rot="5400000">
              <a:off x="1317898" y="7192015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62" name="Google Shape;4162;p24">
              <a:extLst>
                <a:ext uri="{FF2B5EF4-FFF2-40B4-BE49-F238E27FC236}">
                  <a16:creationId xmlns:a16="http://schemas.microsoft.com/office/drawing/2014/main" id="{C7484A7F-16E5-8D60-9BD3-3295DD698168}"/>
                </a:ext>
              </a:extLst>
            </p:cNvPr>
            <p:cNvSpPr/>
            <p:nvPr/>
          </p:nvSpPr>
          <p:spPr>
            <a:xfrm rot="5400000">
              <a:off x="658949" y="7192015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63" name="Google Shape;4163;p24">
              <a:extLst>
                <a:ext uri="{FF2B5EF4-FFF2-40B4-BE49-F238E27FC236}">
                  <a16:creationId xmlns:a16="http://schemas.microsoft.com/office/drawing/2014/main" id="{274E8C3E-C7C0-165B-F0B8-BE31EF6382F9}"/>
                </a:ext>
              </a:extLst>
            </p:cNvPr>
            <p:cNvSpPr/>
            <p:nvPr/>
          </p:nvSpPr>
          <p:spPr>
            <a:xfrm rot="5400000">
              <a:off x="0" y="7192015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64" name="Google Shape;4164;p24">
              <a:extLst>
                <a:ext uri="{FF2B5EF4-FFF2-40B4-BE49-F238E27FC236}">
                  <a16:creationId xmlns:a16="http://schemas.microsoft.com/office/drawing/2014/main" id="{37F23B5B-D221-6AAA-0427-D69633594D14}"/>
                </a:ext>
              </a:extLst>
            </p:cNvPr>
            <p:cNvSpPr/>
            <p:nvPr/>
          </p:nvSpPr>
          <p:spPr>
            <a:xfrm rot="5400000">
              <a:off x="1976847" y="809856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65" name="Google Shape;4165;p24">
              <a:extLst>
                <a:ext uri="{FF2B5EF4-FFF2-40B4-BE49-F238E27FC236}">
                  <a16:creationId xmlns:a16="http://schemas.microsoft.com/office/drawing/2014/main" id="{1A2537A0-662F-0F04-C61D-734C85CAAFE4}"/>
                </a:ext>
              </a:extLst>
            </p:cNvPr>
            <p:cNvSpPr/>
            <p:nvPr/>
          </p:nvSpPr>
          <p:spPr>
            <a:xfrm rot="5400000">
              <a:off x="2635796" y="809856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66" name="Google Shape;4166;p24">
              <a:extLst>
                <a:ext uri="{FF2B5EF4-FFF2-40B4-BE49-F238E27FC236}">
                  <a16:creationId xmlns:a16="http://schemas.microsoft.com/office/drawing/2014/main" id="{BB02C9EA-5C2A-CC71-7271-614F5652C880}"/>
                </a:ext>
              </a:extLst>
            </p:cNvPr>
            <p:cNvSpPr/>
            <p:nvPr/>
          </p:nvSpPr>
          <p:spPr>
            <a:xfrm rot="5400000">
              <a:off x="1317898" y="809856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67" name="Google Shape;4167;p24">
              <a:extLst>
                <a:ext uri="{FF2B5EF4-FFF2-40B4-BE49-F238E27FC236}">
                  <a16:creationId xmlns:a16="http://schemas.microsoft.com/office/drawing/2014/main" id="{28FE4876-1211-6FB9-C521-D16AEA5C7F6C}"/>
                </a:ext>
              </a:extLst>
            </p:cNvPr>
            <p:cNvSpPr/>
            <p:nvPr/>
          </p:nvSpPr>
          <p:spPr>
            <a:xfrm rot="5400000">
              <a:off x="658949" y="809856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68" name="Google Shape;4168;p24">
              <a:extLst>
                <a:ext uri="{FF2B5EF4-FFF2-40B4-BE49-F238E27FC236}">
                  <a16:creationId xmlns:a16="http://schemas.microsoft.com/office/drawing/2014/main" id="{A65B50A4-7A16-EB85-A368-19F97B1A2DE3}"/>
                </a:ext>
              </a:extLst>
            </p:cNvPr>
            <p:cNvSpPr/>
            <p:nvPr/>
          </p:nvSpPr>
          <p:spPr>
            <a:xfrm rot="5400000">
              <a:off x="0" y="809856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69" name="Google Shape;4169;p24">
              <a:extLst>
                <a:ext uri="{FF2B5EF4-FFF2-40B4-BE49-F238E27FC236}">
                  <a16:creationId xmlns:a16="http://schemas.microsoft.com/office/drawing/2014/main" id="{A5EB2901-EAFB-8E73-78FE-2D3EE300175A}"/>
                </a:ext>
              </a:extLst>
            </p:cNvPr>
            <p:cNvSpPr/>
            <p:nvPr/>
          </p:nvSpPr>
          <p:spPr>
            <a:xfrm rot="5400000">
              <a:off x="1976847" y="894471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70" name="Google Shape;4170;p24">
              <a:extLst>
                <a:ext uri="{FF2B5EF4-FFF2-40B4-BE49-F238E27FC236}">
                  <a16:creationId xmlns:a16="http://schemas.microsoft.com/office/drawing/2014/main" id="{3FECB557-EA93-FB76-1FA7-9FCC077691E0}"/>
                </a:ext>
              </a:extLst>
            </p:cNvPr>
            <p:cNvSpPr/>
            <p:nvPr/>
          </p:nvSpPr>
          <p:spPr>
            <a:xfrm rot="5400000">
              <a:off x="2635796" y="894471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71" name="Google Shape;4171;p24">
              <a:extLst>
                <a:ext uri="{FF2B5EF4-FFF2-40B4-BE49-F238E27FC236}">
                  <a16:creationId xmlns:a16="http://schemas.microsoft.com/office/drawing/2014/main" id="{77FEECC2-8801-57E9-FD56-73E43D417815}"/>
                </a:ext>
              </a:extLst>
            </p:cNvPr>
            <p:cNvSpPr/>
            <p:nvPr/>
          </p:nvSpPr>
          <p:spPr>
            <a:xfrm rot="5400000">
              <a:off x="1317898" y="894471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72" name="Google Shape;4172;p24">
              <a:extLst>
                <a:ext uri="{FF2B5EF4-FFF2-40B4-BE49-F238E27FC236}">
                  <a16:creationId xmlns:a16="http://schemas.microsoft.com/office/drawing/2014/main" id="{85770C59-6458-66C5-751B-DD58FC8B2915}"/>
                </a:ext>
              </a:extLst>
            </p:cNvPr>
            <p:cNvSpPr/>
            <p:nvPr/>
          </p:nvSpPr>
          <p:spPr>
            <a:xfrm rot="5400000">
              <a:off x="658949" y="894471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73" name="Google Shape;4173;p24">
              <a:extLst>
                <a:ext uri="{FF2B5EF4-FFF2-40B4-BE49-F238E27FC236}">
                  <a16:creationId xmlns:a16="http://schemas.microsoft.com/office/drawing/2014/main" id="{BCD31049-1451-5616-4E40-D89D54A8BF67}"/>
                </a:ext>
              </a:extLst>
            </p:cNvPr>
            <p:cNvSpPr/>
            <p:nvPr/>
          </p:nvSpPr>
          <p:spPr>
            <a:xfrm rot="5400000">
              <a:off x="0" y="894471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74" name="Google Shape;4174;p24">
              <a:extLst>
                <a:ext uri="{FF2B5EF4-FFF2-40B4-BE49-F238E27FC236}">
                  <a16:creationId xmlns:a16="http://schemas.microsoft.com/office/drawing/2014/main" id="{11B661A4-B06B-B7DB-D47E-4327C9C0FC50}"/>
                </a:ext>
              </a:extLst>
            </p:cNvPr>
            <p:cNvSpPr/>
            <p:nvPr/>
          </p:nvSpPr>
          <p:spPr>
            <a:xfrm rot="5400000">
              <a:off x="1976847" y="975753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75" name="Google Shape;4175;p24">
              <a:extLst>
                <a:ext uri="{FF2B5EF4-FFF2-40B4-BE49-F238E27FC236}">
                  <a16:creationId xmlns:a16="http://schemas.microsoft.com/office/drawing/2014/main" id="{D2554C68-9FD5-1503-7F28-C0DD9A544DD9}"/>
                </a:ext>
              </a:extLst>
            </p:cNvPr>
            <p:cNvSpPr/>
            <p:nvPr/>
          </p:nvSpPr>
          <p:spPr>
            <a:xfrm rot="5400000">
              <a:off x="2635796" y="975753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76" name="Google Shape;4176;p24">
              <a:extLst>
                <a:ext uri="{FF2B5EF4-FFF2-40B4-BE49-F238E27FC236}">
                  <a16:creationId xmlns:a16="http://schemas.microsoft.com/office/drawing/2014/main" id="{6FE68387-AB9F-E90F-57E5-9BD7150E6829}"/>
                </a:ext>
              </a:extLst>
            </p:cNvPr>
            <p:cNvSpPr/>
            <p:nvPr/>
          </p:nvSpPr>
          <p:spPr>
            <a:xfrm rot="5400000">
              <a:off x="1317898" y="975753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77" name="Google Shape;4177;p24">
              <a:extLst>
                <a:ext uri="{FF2B5EF4-FFF2-40B4-BE49-F238E27FC236}">
                  <a16:creationId xmlns:a16="http://schemas.microsoft.com/office/drawing/2014/main" id="{BD9F4CA5-549D-737D-844C-587F05727489}"/>
                </a:ext>
              </a:extLst>
            </p:cNvPr>
            <p:cNvSpPr/>
            <p:nvPr/>
          </p:nvSpPr>
          <p:spPr>
            <a:xfrm rot="5400000">
              <a:off x="658949" y="975753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78" name="Google Shape;4178;p24">
              <a:extLst>
                <a:ext uri="{FF2B5EF4-FFF2-40B4-BE49-F238E27FC236}">
                  <a16:creationId xmlns:a16="http://schemas.microsoft.com/office/drawing/2014/main" id="{2130BC33-FBF5-8340-394C-BD8DB6677A56}"/>
                </a:ext>
              </a:extLst>
            </p:cNvPr>
            <p:cNvSpPr/>
            <p:nvPr/>
          </p:nvSpPr>
          <p:spPr>
            <a:xfrm rot="5400000">
              <a:off x="0" y="975753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79" name="Google Shape;4179;p24">
              <a:extLst>
                <a:ext uri="{FF2B5EF4-FFF2-40B4-BE49-F238E27FC236}">
                  <a16:creationId xmlns:a16="http://schemas.microsoft.com/office/drawing/2014/main" id="{8D2E7278-D210-EDCF-2980-18F33609C5D7}"/>
                </a:ext>
              </a:extLst>
            </p:cNvPr>
            <p:cNvSpPr/>
            <p:nvPr/>
          </p:nvSpPr>
          <p:spPr>
            <a:xfrm rot="5400000">
              <a:off x="1976847" y="1066408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80" name="Google Shape;4180;p24">
              <a:extLst>
                <a:ext uri="{FF2B5EF4-FFF2-40B4-BE49-F238E27FC236}">
                  <a16:creationId xmlns:a16="http://schemas.microsoft.com/office/drawing/2014/main" id="{2FD9DCCE-0D44-0623-0609-4D44A43D2C91}"/>
                </a:ext>
              </a:extLst>
            </p:cNvPr>
            <p:cNvSpPr/>
            <p:nvPr/>
          </p:nvSpPr>
          <p:spPr>
            <a:xfrm rot="5400000">
              <a:off x="2635796" y="1066408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81" name="Google Shape;4181;p24">
              <a:extLst>
                <a:ext uri="{FF2B5EF4-FFF2-40B4-BE49-F238E27FC236}">
                  <a16:creationId xmlns:a16="http://schemas.microsoft.com/office/drawing/2014/main" id="{4D248997-5ED6-BF25-C1A3-DC45DA3D950C}"/>
                </a:ext>
              </a:extLst>
            </p:cNvPr>
            <p:cNvSpPr/>
            <p:nvPr/>
          </p:nvSpPr>
          <p:spPr>
            <a:xfrm rot="5400000">
              <a:off x="1317898" y="1066408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82" name="Google Shape;4182;p24">
              <a:extLst>
                <a:ext uri="{FF2B5EF4-FFF2-40B4-BE49-F238E27FC236}">
                  <a16:creationId xmlns:a16="http://schemas.microsoft.com/office/drawing/2014/main" id="{E20F7F84-AFF8-14FB-080E-AE7F9C00734B}"/>
                </a:ext>
              </a:extLst>
            </p:cNvPr>
            <p:cNvSpPr/>
            <p:nvPr/>
          </p:nvSpPr>
          <p:spPr>
            <a:xfrm rot="5400000">
              <a:off x="658949" y="1066408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83" name="Google Shape;4183;p24">
              <a:extLst>
                <a:ext uri="{FF2B5EF4-FFF2-40B4-BE49-F238E27FC236}">
                  <a16:creationId xmlns:a16="http://schemas.microsoft.com/office/drawing/2014/main" id="{6EEDC5BB-9DD1-E3AF-C365-E8220D7803BF}"/>
                </a:ext>
              </a:extLst>
            </p:cNvPr>
            <p:cNvSpPr/>
            <p:nvPr/>
          </p:nvSpPr>
          <p:spPr>
            <a:xfrm rot="5400000">
              <a:off x="0" y="1066408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84" name="Google Shape;4184;p24">
              <a:extLst>
                <a:ext uri="{FF2B5EF4-FFF2-40B4-BE49-F238E27FC236}">
                  <a16:creationId xmlns:a16="http://schemas.microsoft.com/office/drawing/2014/main" id="{B722D6BB-0A97-2180-A247-DE1927A23715}"/>
                </a:ext>
              </a:extLst>
            </p:cNvPr>
            <p:cNvSpPr/>
            <p:nvPr/>
          </p:nvSpPr>
          <p:spPr>
            <a:xfrm rot="5400000">
              <a:off x="1976847" y="1157064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85" name="Google Shape;4185;p24">
              <a:extLst>
                <a:ext uri="{FF2B5EF4-FFF2-40B4-BE49-F238E27FC236}">
                  <a16:creationId xmlns:a16="http://schemas.microsoft.com/office/drawing/2014/main" id="{428E18E7-98BF-BCFE-2FFB-BB4399125F92}"/>
                </a:ext>
              </a:extLst>
            </p:cNvPr>
            <p:cNvSpPr/>
            <p:nvPr/>
          </p:nvSpPr>
          <p:spPr>
            <a:xfrm rot="5400000">
              <a:off x="2635796" y="1157064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86" name="Google Shape;4186;p24">
              <a:extLst>
                <a:ext uri="{FF2B5EF4-FFF2-40B4-BE49-F238E27FC236}">
                  <a16:creationId xmlns:a16="http://schemas.microsoft.com/office/drawing/2014/main" id="{1AF82F61-6016-04DB-B984-FA48AAF0B241}"/>
                </a:ext>
              </a:extLst>
            </p:cNvPr>
            <p:cNvSpPr/>
            <p:nvPr/>
          </p:nvSpPr>
          <p:spPr>
            <a:xfrm rot="5400000">
              <a:off x="1317898" y="1157064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87" name="Google Shape;4187;p24">
              <a:extLst>
                <a:ext uri="{FF2B5EF4-FFF2-40B4-BE49-F238E27FC236}">
                  <a16:creationId xmlns:a16="http://schemas.microsoft.com/office/drawing/2014/main" id="{5B381D3E-D64B-2902-6EEE-52B40694BE37}"/>
                </a:ext>
              </a:extLst>
            </p:cNvPr>
            <p:cNvSpPr/>
            <p:nvPr/>
          </p:nvSpPr>
          <p:spPr>
            <a:xfrm rot="5400000">
              <a:off x="658949" y="1157064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88" name="Google Shape;4188;p24">
              <a:extLst>
                <a:ext uri="{FF2B5EF4-FFF2-40B4-BE49-F238E27FC236}">
                  <a16:creationId xmlns:a16="http://schemas.microsoft.com/office/drawing/2014/main" id="{01AA82F4-3E4C-9AE2-8461-ADDAA761B214}"/>
                </a:ext>
              </a:extLst>
            </p:cNvPr>
            <p:cNvSpPr/>
            <p:nvPr/>
          </p:nvSpPr>
          <p:spPr>
            <a:xfrm rot="5400000">
              <a:off x="0" y="1157064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89" name="Google Shape;4189;p24">
              <a:extLst>
                <a:ext uri="{FF2B5EF4-FFF2-40B4-BE49-F238E27FC236}">
                  <a16:creationId xmlns:a16="http://schemas.microsoft.com/office/drawing/2014/main" id="{B68D8791-5B08-BB6B-9730-2D816DB9B7A3}"/>
                </a:ext>
              </a:extLst>
            </p:cNvPr>
            <p:cNvSpPr/>
            <p:nvPr/>
          </p:nvSpPr>
          <p:spPr>
            <a:xfrm rot="5400000">
              <a:off x="1976847" y="1247719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90" name="Google Shape;4190;p24">
              <a:extLst>
                <a:ext uri="{FF2B5EF4-FFF2-40B4-BE49-F238E27FC236}">
                  <a16:creationId xmlns:a16="http://schemas.microsoft.com/office/drawing/2014/main" id="{E09159B1-3AF4-4785-22FD-73D46D486004}"/>
                </a:ext>
              </a:extLst>
            </p:cNvPr>
            <p:cNvSpPr/>
            <p:nvPr/>
          </p:nvSpPr>
          <p:spPr>
            <a:xfrm rot="5400000">
              <a:off x="2635796" y="1247719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91" name="Google Shape;4191;p24">
              <a:extLst>
                <a:ext uri="{FF2B5EF4-FFF2-40B4-BE49-F238E27FC236}">
                  <a16:creationId xmlns:a16="http://schemas.microsoft.com/office/drawing/2014/main" id="{4BE96D36-9B98-DAD6-527C-464B0CDEDF88}"/>
                </a:ext>
              </a:extLst>
            </p:cNvPr>
            <p:cNvSpPr/>
            <p:nvPr/>
          </p:nvSpPr>
          <p:spPr>
            <a:xfrm rot="5400000">
              <a:off x="1317898" y="1247719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92" name="Google Shape;4192;p24">
              <a:extLst>
                <a:ext uri="{FF2B5EF4-FFF2-40B4-BE49-F238E27FC236}">
                  <a16:creationId xmlns:a16="http://schemas.microsoft.com/office/drawing/2014/main" id="{60824BEC-2477-6FCC-6764-709642B00FBA}"/>
                </a:ext>
              </a:extLst>
            </p:cNvPr>
            <p:cNvSpPr/>
            <p:nvPr/>
          </p:nvSpPr>
          <p:spPr>
            <a:xfrm rot="5400000">
              <a:off x="658949" y="1247719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93" name="Google Shape;4193;p24">
              <a:extLst>
                <a:ext uri="{FF2B5EF4-FFF2-40B4-BE49-F238E27FC236}">
                  <a16:creationId xmlns:a16="http://schemas.microsoft.com/office/drawing/2014/main" id="{59A25614-A70D-2C65-F208-1680512725F8}"/>
                </a:ext>
              </a:extLst>
            </p:cNvPr>
            <p:cNvSpPr/>
            <p:nvPr/>
          </p:nvSpPr>
          <p:spPr>
            <a:xfrm rot="5400000">
              <a:off x="0" y="1247719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5" name="Google Shape;4118;p24">
            <a:extLst>
              <a:ext uri="{FF2B5EF4-FFF2-40B4-BE49-F238E27FC236}">
                <a16:creationId xmlns:a16="http://schemas.microsoft.com/office/drawing/2014/main" id="{8A6D39F0-0198-5CA0-3F98-75861678648F}"/>
              </a:ext>
            </a:extLst>
          </p:cNvPr>
          <p:cNvGrpSpPr/>
          <p:nvPr/>
        </p:nvGrpSpPr>
        <p:grpSpPr>
          <a:xfrm rot="10800000">
            <a:off x="10346605" y="-2"/>
            <a:ext cx="1778614" cy="6858002"/>
            <a:chOff x="0" y="0"/>
            <a:chExt cx="3142765" cy="12984161"/>
          </a:xfrm>
        </p:grpSpPr>
        <p:sp>
          <p:nvSpPr>
            <p:cNvPr id="6" name="Google Shape;4119;p24">
              <a:extLst>
                <a:ext uri="{FF2B5EF4-FFF2-40B4-BE49-F238E27FC236}">
                  <a16:creationId xmlns:a16="http://schemas.microsoft.com/office/drawing/2014/main" id="{4717BF7C-1A81-83AC-FDBF-53547C826699}"/>
                </a:ext>
              </a:extLst>
            </p:cNvPr>
            <p:cNvSpPr/>
            <p:nvPr/>
          </p:nvSpPr>
          <p:spPr>
            <a:xfrm rot="5400000">
              <a:off x="1976847" y="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7" name="Google Shape;4120;p24">
              <a:extLst>
                <a:ext uri="{FF2B5EF4-FFF2-40B4-BE49-F238E27FC236}">
                  <a16:creationId xmlns:a16="http://schemas.microsoft.com/office/drawing/2014/main" id="{C0AD41FF-61FA-AFB0-A3CE-673D9864902F}"/>
                </a:ext>
              </a:extLst>
            </p:cNvPr>
            <p:cNvSpPr/>
            <p:nvPr/>
          </p:nvSpPr>
          <p:spPr>
            <a:xfrm rot="5400000">
              <a:off x="2635796" y="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8" name="Google Shape;4121;p24">
              <a:extLst>
                <a:ext uri="{FF2B5EF4-FFF2-40B4-BE49-F238E27FC236}">
                  <a16:creationId xmlns:a16="http://schemas.microsoft.com/office/drawing/2014/main" id="{A907D15F-C6F6-1BAA-0A1E-DDB19AF54943}"/>
                </a:ext>
              </a:extLst>
            </p:cNvPr>
            <p:cNvSpPr/>
            <p:nvPr/>
          </p:nvSpPr>
          <p:spPr>
            <a:xfrm rot="5400000">
              <a:off x="1317898" y="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9" name="Google Shape;4122;p24">
              <a:extLst>
                <a:ext uri="{FF2B5EF4-FFF2-40B4-BE49-F238E27FC236}">
                  <a16:creationId xmlns:a16="http://schemas.microsoft.com/office/drawing/2014/main" id="{05E37E94-B0D2-E15B-0613-EE7A5D47925E}"/>
                </a:ext>
              </a:extLst>
            </p:cNvPr>
            <p:cNvSpPr/>
            <p:nvPr/>
          </p:nvSpPr>
          <p:spPr>
            <a:xfrm rot="5400000">
              <a:off x="658949" y="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0" name="Google Shape;4123;p24">
              <a:extLst>
                <a:ext uri="{FF2B5EF4-FFF2-40B4-BE49-F238E27FC236}">
                  <a16:creationId xmlns:a16="http://schemas.microsoft.com/office/drawing/2014/main" id="{3B7F3749-ABD9-3AC6-4A12-D40125630731}"/>
                </a:ext>
              </a:extLst>
            </p:cNvPr>
            <p:cNvSpPr/>
            <p:nvPr/>
          </p:nvSpPr>
          <p:spPr>
            <a:xfrm rot="5400000">
              <a:off x="0" y="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1" name="Google Shape;4124;p24">
              <a:extLst>
                <a:ext uri="{FF2B5EF4-FFF2-40B4-BE49-F238E27FC236}">
                  <a16:creationId xmlns:a16="http://schemas.microsoft.com/office/drawing/2014/main" id="{BE34E73D-28FF-9C2D-1C1B-D0D651BF5404}"/>
                </a:ext>
              </a:extLst>
            </p:cNvPr>
            <p:cNvSpPr/>
            <p:nvPr/>
          </p:nvSpPr>
          <p:spPr>
            <a:xfrm rot="5400000">
              <a:off x="1976847" y="90655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2" name="Google Shape;4125;p24">
              <a:extLst>
                <a:ext uri="{FF2B5EF4-FFF2-40B4-BE49-F238E27FC236}">
                  <a16:creationId xmlns:a16="http://schemas.microsoft.com/office/drawing/2014/main" id="{A2F2D557-D862-0786-5100-1FEF55849AD3}"/>
                </a:ext>
              </a:extLst>
            </p:cNvPr>
            <p:cNvSpPr/>
            <p:nvPr/>
          </p:nvSpPr>
          <p:spPr>
            <a:xfrm rot="5400000">
              <a:off x="2635796" y="90655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3" name="Google Shape;4126;p24">
              <a:extLst>
                <a:ext uri="{FF2B5EF4-FFF2-40B4-BE49-F238E27FC236}">
                  <a16:creationId xmlns:a16="http://schemas.microsoft.com/office/drawing/2014/main" id="{D143499A-D63E-5D1F-403E-A0102AEDB5C0}"/>
                </a:ext>
              </a:extLst>
            </p:cNvPr>
            <p:cNvSpPr/>
            <p:nvPr/>
          </p:nvSpPr>
          <p:spPr>
            <a:xfrm rot="5400000">
              <a:off x="1317898" y="90655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4" name="Google Shape;4127;p24">
              <a:extLst>
                <a:ext uri="{FF2B5EF4-FFF2-40B4-BE49-F238E27FC236}">
                  <a16:creationId xmlns:a16="http://schemas.microsoft.com/office/drawing/2014/main" id="{1436FD94-D5C9-F4F4-976D-481641587B73}"/>
                </a:ext>
              </a:extLst>
            </p:cNvPr>
            <p:cNvSpPr/>
            <p:nvPr/>
          </p:nvSpPr>
          <p:spPr>
            <a:xfrm rot="5400000">
              <a:off x="658949" y="90655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5" name="Google Shape;4128;p24">
              <a:extLst>
                <a:ext uri="{FF2B5EF4-FFF2-40B4-BE49-F238E27FC236}">
                  <a16:creationId xmlns:a16="http://schemas.microsoft.com/office/drawing/2014/main" id="{5194F5CF-1494-5E2F-6277-5C0DD66E90BD}"/>
                </a:ext>
              </a:extLst>
            </p:cNvPr>
            <p:cNvSpPr/>
            <p:nvPr/>
          </p:nvSpPr>
          <p:spPr>
            <a:xfrm rot="5400000">
              <a:off x="0" y="90655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6" name="Google Shape;4129;p24">
              <a:extLst>
                <a:ext uri="{FF2B5EF4-FFF2-40B4-BE49-F238E27FC236}">
                  <a16:creationId xmlns:a16="http://schemas.microsoft.com/office/drawing/2014/main" id="{988A8C59-8CAC-9C2D-5CDA-C91CB9C89B6C}"/>
                </a:ext>
              </a:extLst>
            </p:cNvPr>
            <p:cNvSpPr/>
            <p:nvPr/>
          </p:nvSpPr>
          <p:spPr>
            <a:xfrm rot="5400000">
              <a:off x="1976847" y="1813104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7" name="Google Shape;4130;p24">
              <a:extLst>
                <a:ext uri="{FF2B5EF4-FFF2-40B4-BE49-F238E27FC236}">
                  <a16:creationId xmlns:a16="http://schemas.microsoft.com/office/drawing/2014/main" id="{68B894A8-0997-5FC6-5A31-EBA158BED567}"/>
                </a:ext>
              </a:extLst>
            </p:cNvPr>
            <p:cNvSpPr/>
            <p:nvPr/>
          </p:nvSpPr>
          <p:spPr>
            <a:xfrm rot="5400000">
              <a:off x="2635796" y="1813104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8" name="Google Shape;4131;p24">
              <a:extLst>
                <a:ext uri="{FF2B5EF4-FFF2-40B4-BE49-F238E27FC236}">
                  <a16:creationId xmlns:a16="http://schemas.microsoft.com/office/drawing/2014/main" id="{8D4475A1-15DE-6820-B720-8FE641A55643}"/>
                </a:ext>
              </a:extLst>
            </p:cNvPr>
            <p:cNvSpPr/>
            <p:nvPr/>
          </p:nvSpPr>
          <p:spPr>
            <a:xfrm rot="5400000">
              <a:off x="1317898" y="1813104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9" name="Google Shape;4132;p24">
              <a:extLst>
                <a:ext uri="{FF2B5EF4-FFF2-40B4-BE49-F238E27FC236}">
                  <a16:creationId xmlns:a16="http://schemas.microsoft.com/office/drawing/2014/main" id="{AD7F9184-3556-C3F0-A85F-C1A0A40EB88F}"/>
                </a:ext>
              </a:extLst>
            </p:cNvPr>
            <p:cNvSpPr/>
            <p:nvPr/>
          </p:nvSpPr>
          <p:spPr>
            <a:xfrm rot="5400000">
              <a:off x="658949" y="1813104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0" name="Google Shape;4133;p24">
              <a:extLst>
                <a:ext uri="{FF2B5EF4-FFF2-40B4-BE49-F238E27FC236}">
                  <a16:creationId xmlns:a16="http://schemas.microsoft.com/office/drawing/2014/main" id="{D4D3365F-EA4D-3820-6A0B-8FA301BE6048}"/>
                </a:ext>
              </a:extLst>
            </p:cNvPr>
            <p:cNvSpPr/>
            <p:nvPr/>
          </p:nvSpPr>
          <p:spPr>
            <a:xfrm rot="5400000">
              <a:off x="0" y="1813104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1" name="Google Shape;4134;p24">
              <a:extLst>
                <a:ext uri="{FF2B5EF4-FFF2-40B4-BE49-F238E27FC236}">
                  <a16:creationId xmlns:a16="http://schemas.microsoft.com/office/drawing/2014/main" id="{81970CB4-B960-CC3E-48AF-8EC88179C054}"/>
                </a:ext>
              </a:extLst>
            </p:cNvPr>
            <p:cNvSpPr/>
            <p:nvPr/>
          </p:nvSpPr>
          <p:spPr>
            <a:xfrm rot="5400000">
              <a:off x="1976847" y="271965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2" name="Google Shape;4135;p24">
              <a:extLst>
                <a:ext uri="{FF2B5EF4-FFF2-40B4-BE49-F238E27FC236}">
                  <a16:creationId xmlns:a16="http://schemas.microsoft.com/office/drawing/2014/main" id="{8CB48304-B0E8-1367-7129-42643ACEAE29}"/>
                </a:ext>
              </a:extLst>
            </p:cNvPr>
            <p:cNvSpPr/>
            <p:nvPr/>
          </p:nvSpPr>
          <p:spPr>
            <a:xfrm rot="5400000">
              <a:off x="2635796" y="271965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3" name="Google Shape;4136;p24">
              <a:extLst>
                <a:ext uri="{FF2B5EF4-FFF2-40B4-BE49-F238E27FC236}">
                  <a16:creationId xmlns:a16="http://schemas.microsoft.com/office/drawing/2014/main" id="{62F1EA5C-8061-B714-4B42-C8A7C6ED2162}"/>
                </a:ext>
              </a:extLst>
            </p:cNvPr>
            <p:cNvSpPr/>
            <p:nvPr/>
          </p:nvSpPr>
          <p:spPr>
            <a:xfrm rot="5400000">
              <a:off x="1317898" y="271965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4" name="Google Shape;4137;p24">
              <a:extLst>
                <a:ext uri="{FF2B5EF4-FFF2-40B4-BE49-F238E27FC236}">
                  <a16:creationId xmlns:a16="http://schemas.microsoft.com/office/drawing/2014/main" id="{003B4790-5A0F-F52D-124C-0EA0842EE410}"/>
                </a:ext>
              </a:extLst>
            </p:cNvPr>
            <p:cNvSpPr/>
            <p:nvPr/>
          </p:nvSpPr>
          <p:spPr>
            <a:xfrm rot="5400000">
              <a:off x="658949" y="271965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5" name="Google Shape;4138;p24">
              <a:extLst>
                <a:ext uri="{FF2B5EF4-FFF2-40B4-BE49-F238E27FC236}">
                  <a16:creationId xmlns:a16="http://schemas.microsoft.com/office/drawing/2014/main" id="{0F599976-0796-9384-CEF4-84DD3D6EE573}"/>
                </a:ext>
              </a:extLst>
            </p:cNvPr>
            <p:cNvSpPr/>
            <p:nvPr/>
          </p:nvSpPr>
          <p:spPr>
            <a:xfrm rot="5400000">
              <a:off x="0" y="271965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6" name="Google Shape;4139;p24">
              <a:extLst>
                <a:ext uri="{FF2B5EF4-FFF2-40B4-BE49-F238E27FC236}">
                  <a16:creationId xmlns:a16="http://schemas.microsoft.com/office/drawing/2014/main" id="{966BC068-3CD2-FB5E-2592-E46D3003FE02}"/>
                </a:ext>
              </a:extLst>
            </p:cNvPr>
            <p:cNvSpPr/>
            <p:nvPr/>
          </p:nvSpPr>
          <p:spPr>
            <a:xfrm rot="5400000">
              <a:off x="1976847" y="3626209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7" name="Google Shape;4140;p24">
              <a:extLst>
                <a:ext uri="{FF2B5EF4-FFF2-40B4-BE49-F238E27FC236}">
                  <a16:creationId xmlns:a16="http://schemas.microsoft.com/office/drawing/2014/main" id="{62D07B60-AD67-B7F1-960B-26E06BEDC42A}"/>
                </a:ext>
              </a:extLst>
            </p:cNvPr>
            <p:cNvSpPr/>
            <p:nvPr/>
          </p:nvSpPr>
          <p:spPr>
            <a:xfrm rot="5400000">
              <a:off x="2635796" y="3626209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0" name="Google Shape;4141;p24">
              <a:extLst>
                <a:ext uri="{FF2B5EF4-FFF2-40B4-BE49-F238E27FC236}">
                  <a16:creationId xmlns:a16="http://schemas.microsoft.com/office/drawing/2014/main" id="{81887D95-958E-4C0C-2B5E-F1B2243B079F}"/>
                </a:ext>
              </a:extLst>
            </p:cNvPr>
            <p:cNvSpPr/>
            <p:nvPr/>
          </p:nvSpPr>
          <p:spPr>
            <a:xfrm rot="5400000">
              <a:off x="1317898" y="3626209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9" name="Google Shape;4142;p24">
              <a:extLst>
                <a:ext uri="{FF2B5EF4-FFF2-40B4-BE49-F238E27FC236}">
                  <a16:creationId xmlns:a16="http://schemas.microsoft.com/office/drawing/2014/main" id="{C9775D1A-869C-F927-2645-A78F0B7F07AE}"/>
                </a:ext>
              </a:extLst>
            </p:cNvPr>
            <p:cNvSpPr/>
            <p:nvPr/>
          </p:nvSpPr>
          <p:spPr>
            <a:xfrm rot="5400000">
              <a:off x="658949" y="3626209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0" name="Google Shape;4143;p24">
              <a:extLst>
                <a:ext uri="{FF2B5EF4-FFF2-40B4-BE49-F238E27FC236}">
                  <a16:creationId xmlns:a16="http://schemas.microsoft.com/office/drawing/2014/main" id="{53A90632-35D2-733F-48C9-FCFB56986A8A}"/>
                </a:ext>
              </a:extLst>
            </p:cNvPr>
            <p:cNvSpPr/>
            <p:nvPr/>
          </p:nvSpPr>
          <p:spPr>
            <a:xfrm rot="5400000">
              <a:off x="0" y="3626209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" name="Google Shape;4144;p24">
              <a:extLst>
                <a:ext uri="{FF2B5EF4-FFF2-40B4-BE49-F238E27FC236}">
                  <a16:creationId xmlns:a16="http://schemas.microsoft.com/office/drawing/2014/main" id="{0196ADDF-5401-9780-6484-75FED79587A2}"/>
                </a:ext>
              </a:extLst>
            </p:cNvPr>
            <p:cNvSpPr/>
            <p:nvPr/>
          </p:nvSpPr>
          <p:spPr>
            <a:xfrm rot="5400000">
              <a:off x="1976847" y="447235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2" name="Google Shape;4145;p24">
              <a:extLst>
                <a:ext uri="{FF2B5EF4-FFF2-40B4-BE49-F238E27FC236}">
                  <a16:creationId xmlns:a16="http://schemas.microsoft.com/office/drawing/2014/main" id="{F7EFE523-627D-EB31-F333-2BEB3B8D4735}"/>
                </a:ext>
              </a:extLst>
            </p:cNvPr>
            <p:cNvSpPr/>
            <p:nvPr/>
          </p:nvSpPr>
          <p:spPr>
            <a:xfrm rot="5400000">
              <a:off x="2635796" y="447235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3" name="Google Shape;4146;p24">
              <a:extLst>
                <a:ext uri="{FF2B5EF4-FFF2-40B4-BE49-F238E27FC236}">
                  <a16:creationId xmlns:a16="http://schemas.microsoft.com/office/drawing/2014/main" id="{E4B89456-7A8F-D7CA-31FE-D6BE725C7F8D}"/>
                </a:ext>
              </a:extLst>
            </p:cNvPr>
            <p:cNvSpPr/>
            <p:nvPr/>
          </p:nvSpPr>
          <p:spPr>
            <a:xfrm rot="5400000">
              <a:off x="1317898" y="447235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4" name="Google Shape;4147;p24">
              <a:extLst>
                <a:ext uri="{FF2B5EF4-FFF2-40B4-BE49-F238E27FC236}">
                  <a16:creationId xmlns:a16="http://schemas.microsoft.com/office/drawing/2014/main" id="{CDBB3D6E-3B55-06FA-D19B-E7100C8B3443}"/>
                </a:ext>
              </a:extLst>
            </p:cNvPr>
            <p:cNvSpPr/>
            <p:nvPr/>
          </p:nvSpPr>
          <p:spPr>
            <a:xfrm rot="5400000">
              <a:off x="658949" y="447235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1" name="Google Shape;4148;p24">
              <a:extLst>
                <a:ext uri="{FF2B5EF4-FFF2-40B4-BE49-F238E27FC236}">
                  <a16:creationId xmlns:a16="http://schemas.microsoft.com/office/drawing/2014/main" id="{AF20D02E-28EE-F4FB-E5C3-9BA7F6363654}"/>
                </a:ext>
              </a:extLst>
            </p:cNvPr>
            <p:cNvSpPr/>
            <p:nvPr/>
          </p:nvSpPr>
          <p:spPr>
            <a:xfrm rot="5400000">
              <a:off x="0" y="447235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2" name="Google Shape;4149;p24">
              <a:extLst>
                <a:ext uri="{FF2B5EF4-FFF2-40B4-BE49-F238E27FC236}">
                  <a16:creationId xmlns:a16="http://schemas.microsoft.com/office/drawing/2014/main" id="{15FA1A1F-8EAE-7AB0-1C0A-C176081766ED}"/>
                </a:ext>
              </a:extLst>
            </p:cNvPr>
            <p:cNvSpPr/>
            <p:nvPr/>
          </p:nvSpPr>
          <p:spPr>
            <a:xfrm rot="5400000">
              <a:off x="1976847" y="537891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3" name="Google Shape;4150;p24">
              <a:extLst>
                <a:ext uri="{FF2B5EF4-FFF2-40B4-BE49-F238E27FC236}">
                  <a16:creationId xmlns:a16="http://schemas.microsoft.com/office/drawing/2014/main" id="{39EFCB5E-D862-82CE-ED6E-748F26A4EA0D}"/>
                </a:ext>
              </a:extLst>
            </p:cNvPr>
            <p:cNvSpPr/>
            <p:nvPr/>
          </p:nvSpPr>
          <p:spPr>
            <a:xfrm rot="5400000">
              <a:off x="2635796" y="537891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4" name="Google Shape;4151;p24">
              <a:extLst>
                <a:ext uri="{FF2B5EF4-FFF2-40B4-BE49-F238E27FC236}">
                  <a16:creationId xmlns:a16="http://schemas.microsoft.com/office/drawing/2014/main" id="{BF1201EB-B4A3-A38A-DC0A-E543F4E580C8}"/>
                </a:ext>
              </a:extLst>
            </p:cNvPr>
            <p:cNvSpPr/>
            <p:nvPr/>
          </p:nvSpPr>
          <p:spPr>
            <a:xfrm rot="5400000">
              <a:off x="1317898" y="537891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5" name="Google Shape;4152;p24">
              <a:extLst>
                <a:ext uri="{FF2B5EF4-FFF2-40B4-BE49-F238E27FC236}">
                  <a16:creationId xmlns:a16="http://schemas.microsoft.com/office/drawing/2014/main" id="{6E3EC2D3-EA1A-025A-EF03-F32F913F4C0C}"/>
                </a:ext>
              </a:extLst>
            </p:cNvPr>
            <p:cNvSpPr/>
            <p:nvPr/>
          </p:nvSpPr>
          <p:spPr>
            <a:xfrm rot="5400000">
              <a:off x="658949" y="537891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6" name="Google Shape;4153;p24">
              <a:extLst>
                <a:ext uri="{FF2B5EF4-FFF2-40B4-BE49-F238E27FC236}">
                  <a16:creationId xmlns:a16="http://schemas.microsoft.com/office/drawing/2014/main" id="{10FBC68A-A4FB-9C64-D43F-E7F2FB564552}"/>
                </a:ext>
              </a:extLst>
            </p:cNvPr>
            <p:cNvSpPr/>
            <p:nvPr/>
          </p:nvSpPr>
          <p:spPr>
            <a:xfrm rot="5400000">
              <a:off x="0" y="537891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7" name="Google Shape;4154;p24">
              <a:extLst>
                <a:ext uri="{FF2B5EF4-FFF2-40B4-BE49-F238E27FC236}">
                  <a16:creationId xmlns:a16="http://schemas.microsoft.com/office/drawing/2014/main" id="{FA5FF1E8-1739-4467-FF51-38298B045EB3}"/>
                </a:ext>
              </a:extLst>
            </p:cNvPr>
            <p:cNvSpPr/>
            <p:nvPr/>
          </p:nvSpPr>
          <p:spPr>
            <a:xfrm rot="5400000">
              <a:off x="1976847" y="6285463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58" name="Google Shape;4155;p24">
              <a:extLst>
                <a:ext uri="{FF2B5EF4-FFF2-40B4-BE49-F238E27FC236}">
                  <a16:creationId xmlns:a16="http://schemas.microsoft.com/office/drawing/2014/main" id="{298110A3-6C54-DE36-DA4D-87FD8E2B99B3}"/>
                </a:ext>
              </a:extLst>
            </p:cNvPr>
            <p:cNvSpPr/>
            <p:nvPr/>
          </p:nvSpPr>
          <p:spPr>
            <a:xfrm rot="5400000">
              <a:off x="2635796" y="6285463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9" name="Google Shape;4156;p24">
              <a:extLst>
                <a:ext uri="{FF2B5EF4-FFF2-40B4-BE49-F238E27FC236}">
                  <a16:creationId xmlns:a16="http://schemas.microsoft.com/office/drawing/2014/main" id="{C9D4173E-9717-925D-FC01-7A6E76A626C1}"/>
                </a:ext>
              </a:extLst>
            </p:cNvPr>
            <p:cNvSpPr/>
            <p:nvPr/>
          </p:nvSpPr>
          <p:spPr>
            <a:xfrm rot="5400000">
              <a:off x="1317898" y="6285463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60" name="Google Shape;4157;p24">
              <a:extLst>
                <a:ext uri="{FF2B5EF4-FFF2-40B4-BE49-F238E27FC236}">
                  <a16:creationId xmlns:a16="http://schemas.microsoft.com/office/drawing/2014/main" id="{3D77F181-4C4C-0CBD-0742-5D26FBE7EB59}"/>
                </a:ext>
              </a:extLst>
            </p:cNvPr>
            <p:cNvSpPr/>
            <p:nvPr/>
          </p:nvSpPr>
          <p:spPr>
            <a:xfrm rot="5400000">
              <a:off x="658949" y="6285463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61" name="Google Shape;4158;p24">
              <a:extLst>
                <a:ext uri="{FF2B5EF4-FFF2-40B4-BE49-F238E27FC236}">
                  <a16:creationId xmlns:a16="http://schemas.microsoft.com/office/drawing/2014/main" id="{EBFFB51D-C8CB-9E77-6B89-8423CC68857E}"/>
                </a:ext>
              </a:extLst>
            </p:cNvPr>
            <p:cNvSpPr/>
            <p:nvPr/>
          </p:nvSpPr>
          <p:spPr>
            <a:xfrm rot="5400000">
              <a:off x="0" y="6285463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62" name="Google Shape;4159;p24">
              <a:extLst>
                <a:ext uri="{FF2B5EF4-FFF2-40B4-BE49-F238E27FC236}">
                  <a16:creationId xmlns:a16="http://schemas.microsoft.com/office/drawing/2014/main" id="{68684985-D0AC-38CE-FB09-CE731A126F0E}"/>
                </a:ext>
              </a:extLst>
            </p:cNvPr>
            <p:cNvSpPr/>
            <p:nvPr/>
          </p:nvSpPr>
          <p:spPr>
            <a:xfrm rot="5400000">
              <a:off x="1976847" y="7192015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63" name="Google Shape;4160;p24">
              <a:extLst>
                <a:ext uri="{FF2B5EF4-FFF2-40B4-BE49-F238E27FC236}">
                  <a16:creationId xmlns:a16="http://schemas.microsoft.com/office/drawing/2014/main" id="{8A57853A-4975-460E-A47C-BD1F59E396CE}"/>
                </a:ext>
              </a:extLst>
            </p:cNvPr>
            <p:cNvSpPr/>
            <p:nvPr/>
          </p:nvSpPr>
          <p:spPr>
            <a:xfrm rot="5400000">
              <a:off x="2635796" y="7192015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096" name="Google Shape;4161;p24">
              <a:extLst>
                <a:ext uri="{FF2B5EF4-FFF2-40B4-BE49-F238E27FC236}">
                  <a16:creationId xmlns:a16="http://schemas.microsoft.com/office/drawing/2014/main" id="{7A65B1B6-968C-1DA0-1F89-280EE7F0080F}"/>
                </a:ext>
              </a:extLst>
            </p:cNvPr>
            <p:cNvSpPr/>
            <p:nvPr/>
          </p:nvSpPr>
          <p:spPr>
            <a:xfrm rot="5400000">
              <a:off x="1317898" y="7192015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097" name="Google Shape;4162;p24">
              <a:extLst>
                <a:ext uri="{FF2B5EF4-FFF2-40B4-BE49-F238E27FC236}">
                  <a16:creationId xmlns:a16="http://schemas.microsoft.com/office/drawing/2014/main" id="{B66AC19A-80FA-0D91-AABC-A61821ACD98C}"/>
                </a:ext>
              </a:extLst>
            </p:cNvPr>
            <p:cNvSpPr/>
            <p:nvPr/>
          </p:nvSpPr>
          <p:spPr>
            <a:xfrm rot="5400000">
              <a:off x="658949" y="7192015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098" name="Google Shape;4163;p24">
              <a:extLst>
                <a:ext uri="{FF2B5EF4-FFF2-40B4-BE49-F238E27FC236}">
                  <a16:creationId xmlns:a16="http://schemas.microsoft.com/office/drawing/2014/main" id="{57EDEAD4-8BDE-9C22-57D9-46A408BDABE7}"/>
                </a:ext>
              </a:extLst>
            </p:cNvPr>
            <p:cNvSpPr/>
            <p:nvPr/>
          </p:nvSpPr>
          <p:spPr>
            <a:xfrm rot="5400000">
              <a:off x="0" y="7192015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099" name="Google Shape;4164;p24">
              <a:extLst>
                <a:ext uri="{FF2B5EF4-FFF2-40B4-BE49-F238E27FC236}">
                  <a16:creationId xmlns:a16="http://schemas.microsoft.com/office/drawing/2014/main" id="{274E3C86-3B1D-DC62-6D15-9BF07F579BD9}"/>
                </a:ext>
              </a:extLst>
            </p:cNvPr>
            <p:cNvSpPr/>
            <p:nvPr/>
          </p:nvSpPr>
          <p:spPr>
            <a:xfrm rot="5400000">
              <a:off x="1976847" y="809856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00" name="Google Shape;4165;p24">
              <a:extLst>
                <a:ext uri="{FF2B5EF4-FFF2-40B4-BE49-F238E27FC236}">
                  <a16:creationId xmlns:a16="http://schemas.microsoft.com/office/drawing/2014/main" id="{114CE8C7-7FBE-6048-E19D-2F042C5E4AB7}"/>
                </a:ext>
              </a:extLst>
            </p:cNvPr>
            <p:cNvSpPr/>
            <p:nvPr/>
          </p:nvSpPr>
          <p:spPr>
            <a:xfrm rot="5400000">
              <a:off x="2635796" y="809856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01" name="Google Shape;4166;p24">
              <a:extLst>
                <a:ext uri="{FF2B5EF4-FFF2-40B4-BE49-F238E27FC236}">
                  <a16:creationId xmlns:a16="http://schemas.microsoft.com/office/drawing/2014/main" id="{C4EB021C-0225-E942-76F8-92C3E89E4A70}"/>
                </a:ext>
              </a:extLst>
            </p:cNvPr>
            <p:cNvSpPr/>
            <p:nvPr/>
          </p:nvSpPr>
          <p:spPr>
            <a:xfrm rot="5400000">
              <a:off x="1317898" y="809856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02" name="Google Shape;4167;p24">
              <a:extLst>
                <a:ext uri="{FF2B5EF4-FFF2-40B4-BE49-F238E27FC236}">
                  <a16:creationId xmlns:a16="http://schemas.microsoft.com/office/drawing/2014/main" id="{684EB9A0-EDCE-B388-DFE0-3368FE375F25}"/>
                </a:ext>
              </a:extLst>
            </p:cNvPr>
            <p:cNvSpPr/>
            <p:nvPr/>
          </p:nvSpPr>
          <p:spPr>
            <a:xfrm rot="5400000">
              <a:off x="658949" y="809856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03" name="Google Shape;4168;p24">
              <a:extLst>
                <a:ext uri="{FF2B5EF4-FFF2-40B4-BE49-F238E27FC236}">
                  <a16:creationId xmlns:a16="http://schemas.microsoft.com/office/drawing/2014/main" id="{F0E9E8FD-50E2-DC86-9981-09F244A1E7EA}"/>
                </a:ext>
              </a:extLst>
            </p:cNvPr>
            <p:cNvSpPr/>
            <p:nvPr/>
          </p:nvSpPr>
          <p:spPr>
            <a:xfrm rot="5400000">
              <a:off x="0" y="809856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04" name="Google Shape;4169;p24">
              <a:extLst>
                <a:ext uri="{FF2B5EF4-FFF2-40B4-BE49-F238E27FC236}">
                  <a16:creationId xmlns:a16="http://schemas.microsoft.com/office/drawing/2014/main" id="{59AF6E69-8B03-C20C-EB17-445D671CF5EB}"/>
                </a:ext>
              </a:extLst>
            </p:cNvPr>
            <p:cNvSpPr/>
            <p:nvPr/>
          </p:nvSpPr>
          <p:spPr>
            <a:xfrm rot="5400000">
              <a:off x="1976847" y="894471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05" name="Google Shape;4170;p24">
              <a:extLst>
                <a:ext uri="{FF2B5EF4-FFF2-40B4-BE49-F238E27FC236}">
                  <a16:creationId xmlns:a16="http://schemas.microsoft.com/office/drawing/2014/main" id="{37FE8CBA-855B-1223-8579-E6F1D9C969F0}"/>
                </a:ext>
              </a:extLst>
            </p:cNvPr>
            <p:cNvSpPr/>
            <p:nvPr/>
          </p:nvSpPr>
          <p:spPr>
            <a:xfrm rot="5400000">
              <a:off x="2635796" y="894471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06" name="Google Shape;4171;p24">
              <a:extLst>
                <a:ext uri="{FF2B5EF4-FFF2-40B4-BE49-F238E27FC236}">
                  <a16:creationId xmlns:a16="http://schemas.microsoft.com/office/drawing/2014/main" id="{59CAFA4D-DDFD-7540-4C16-B2DB293C8046}"/>
                </a:ext>
              </a:extLst>
            </p:cNvPr>
            <p:cNvSpPr/>
            <p:nvPr/>
          </p:nvSpPr>
          <p:spPr>
            <a:xfrm rot="5400000">
              <a:off x="1317898" y="894471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07" name="Google Shape;4172;p24">
              <a:extLst>
                <a:ext uri="{FF2B5EF4-FFF2-40B4-BE49-F238E27FC236}">
                  <a16:creationId xmlns:a16="http://schemas.microsoft.com/office/drawing/2014/main" id="{D7B11A64-7DE2-6238-416E-314B4ED99D59}"/>
                </a:ext>
              </a:extLst>
            </p:cNvPr>
            <p:cNvSpPr/>
            <p:nvPr/>
          </p:nvSpPr>
          <p:spPr>
            <a:xfrm rot="5400000">
              <a:off x="658949" y="894471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08" name="Google Shape;4173;p24">
              <a:extLst>
                <a:ext uri="{FF2B5EF4-FFF2-40B4-BE49-F238E27FC236}">
                  <a16:creationId xmlns:a16="http://schemas.microsoft.com/office/drawing/2014/main" id="{0F50C35A-0C43-6B0E-3F9E-213A749B75BE}"/>
                </a:ext>
              </a:extLst>
            </p:cNvPr>
            <p:cNvSpPr/>
            <p:nvPr/>
          </p:nvSpPr>
          <p:spPr>
            <a:xfrm rot="5400000">
              <a:off x="0" y="894471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09" name="Google Shape;4174;p24">
              <a:extLst>
                <a:ext uri="{FF2B5EF4-FFF2-40B4-BE49-F238E27FC236}">
                  <a16:creationId xmlns:a16="http://schemas.microsoft.com/office/drawing/2014/main" id="{0ACA80D9-AFE3-259D-BAD4-5B22BE0E98E9}"/>
                </a:ext>
              </a:extLst>
            </p:cNvPr>
            <p:cNvSpPr/>
            <p:nvPr/>
          </p:nvSpPr>
          <p:spPr>
            <a:xfrm rot="5400000">
              <a:off x="1976847" y="975753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10" name="Google Shape;4175;p24">
              <a:extLst>
                <a:ext uri="{FF2B5EF4-FFF2-40B4-BE49-F238E27FC236}">
                  <a16:creationId xmlns:a16="http://schemas.microsoft.com/office/drawing/2014/main" id="{B17363F0-5C53-6D5B-8D56-1B1C3BA6F9BC}"/>
                </a:ext>
              </a:extLst>
            </p:cNvPr>
            <p:cNvSpPr/>
            <p:nvPr/>
          </p:nvSpPr>
          <p:spPr>
            <a:xfrm rot="5400000">
              <a:off x="2635796" y="975753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11" name="Google Shape;4176;p24">
              <a:extLst>
                <a:ext uri="{FF2B5EF4-FFF2-40B4-BE49-F238E27FC236}">
                  <a16:creationId xmlns:a16="http://schemas.microsoft.com/office/drawing/2014/main" id="{B43AFC14-3600-3D3E-275D-2DAC6FA002D3}"/>
                </a:ext>
              </a:extLst>
            </p:cNvPr>
            <p:cNvSpPr/>
            <p:nvPr/>
          </p:nvSpPr>
          <p:spPr>
            <a:xfrm rot="5400000">
              <a:off x="1317898" y="975753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12" name="Google Shape;4177;p24">
              <a:extLst>
                <a:ext uri="{FF2B5EF4-FFF2-40B4-BE49-F238E27FC236}">
                  <a16:creationId xmlns:a16="http://schemas.microsoft.com/office/drawing/2014/main" id="{4D0C6606-34EE-D8CE-B7D8-3E622B0A0B94}"/>
                </a:ext>
              </a:extLst>
            </p:cNvPr>
            <p:cNvSpPr/>
            <p:nvPr/>
          </p:nvSpPr>
          <p:spPr>
            <a:xfrm rot="5400000">
              <a:off x="658949" y="975753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13" name="Google Shape;4178;p24">
              <a:extLst>
                <a:ext uri="{FF2B5EF4-FFF2-40B4-BE49-F238E27FC236}">
                  <a16:creationId xmlns:a16="http://schemas.microsoft.com/office/drawing/2014/main" id="{9258DE93-72E0-53FC-539E-1F1EEE319437}"/>
                </a:ext>
              </a:extLst>
            </p:cNvPr>
            <p:cNvSpPr/>
            <p:nvPr/>
          </p:nvSpPr>
          <p:spPr>
            <a:xfrm rot="5400000">
              <a:off x="0" y="975753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14" name="Google Shape;4179;p24">
              <a:extLst>
                <a:ext uri="{FF2B5EF4-FFF2-40B4-BE49-F238E27FC236}">
                  <a16:creationId xmlns:a16="http://schemas.microsoft.com/office/drawing/2014/main" id="{7E96CC57-F551-1A83-E311-44E43D218BAD}"/>
                </a:ext>
              </a:extLst>
            </p:cNvPr>
            <p:cNvSpPr/>
            <p:nvPr/>
          </p:nvSpPr>
          <p:spPr>
            <a:xfrm rot="5400000">
              <a:off x="1976847" y="1066408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15" name="Google Shape;4180;p24">
              <a:extLst>
                <a:ext uri="{FF2B5EF4-FFF2-40B4-BE49-F238E27FC236}">
                  <a16:creationId xmlns:a16="http://schemas.microsoft.com/office/drawing/2014/main" id="{4C3F3114-0FC9-80DE-12E2-8C57CE6C2DD8}"/>
                </a:ext>
              </a:extLst>
            </p:cNvPr>
            <p:cNvSpPr/>
            <p:nvPr/>
          </p:nvSpPr>
          <p:spPr>
            <a:xfrm rot="5400000">
              <a:off x="2635796" y="1066408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16" name="Google Shape;4181;p24">
              <a:extLst>
                <a:ext uri="{FF2B5EF4-FFF2-40B4-BE49-F238E27FC236}">
                  <a16:creationId xmlns:a16="http://schemas.microsoft.com/office/drawing/2014/main" id="{861A1911-237A-83B8-D233-19D22F4712E8}"/>
                </a:ext>
              </a:extLst>
            </p:cNvPr>
            <p:cNvSpPr/>
            <p:nvPr/>
          </p:nvSpPr>
          <p:spPr>
            <a:xfrm rot="5400000">
              <a:off x="1317898" y="1066408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17" name="Google Shape;4182;p24">
              <a:extLst>
                <a:ext uri="{FF2B5EF4-FFF2-40B4-BE49-F238E27FC236}">
                  <a16:creationId xmlns:a16="http://schemas.microsoft.com/office/drawing/2014/main" id="{C6E51980-53FF-C69C-340B-8D551025F1F4}"/>
                </a:ext>
              </a:extLst>
            </p:cNvPr>
            <p:cNvSpPr/>
            <p:nvPr/>
          </p:nvSpPr>
          <p:spPr>
            <a:xfrm rot="5400000">
              <a:off x="658949" y="1066408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28" name="Google Shape;4183;p24">
              <a:extLst>
                <a:ext uri="{FF2B5EF4-FFF2-40B4-BE49-F238E27FC236}">
                  <a16:creationId xmlns:a16="http://schemas.microsoft.com/office/drawing/2014/main" id="{7DDF72DE-823C-2AEE-7C4A-EAB0B20405B9}"/>
                </a:ext>
              </a:extLst>
            </p:cNvPr>
            <p:cNvSpPr/>
            <p:nvPr/>
          </p:nvSpPr>
          <p:spPr>
            <a:xfrm rot="5400000">
              <a:off x="0" y="1066408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29" name="Google Shape;4184;p24">
              <a:extLst>
                <a:ext uri="{FF2B5EF4-FFF2-40B4-BE49-F238E27FC236}">
                  <a16:creationId xmlns:a16="http://schemas.microsoft.com/office/drawing/2014/main" id="{8E236C94-2FB7-A584-A659-F4F0EABD9402}"/>
                </a:ext>
              </a:extLst>
            </p:cNvPr>
            <p:cNvSpPr/>
            <p:nvPr/>
          </p:nvSpPr>
          <p:spPr>
            <a:xfrm rot="5400000">
              <a:off x="1976847" y="1157064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30" name="Google Shape;4185;p24">
              <a:extLst>
                <a:ext uri="{FF2B5EF4-FFF2-40B4-BE49-F238E27FC236}">
                  <a16:creationId xmlns:a16="http://schemas.microsoft.com/office/drawing/2014/main" id="{E253929A-0BE4-C164-864F-370E34A9E5EB}"/>
                </a:ext>
              </a:extLst>
            </p:cNvPr>
            <p:cNvSpPr/>
            <p:nvPr/>
          </p:nvSpPr>
          <p:spPr>
            <a:xfrm rot="5400000">
              <a:off x="2635796" y="1157064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31" name="Google Shape;4186;p24">
              <a:extLst>
                <a:ext uri="{FF2B5EF4-FFF2-40B4-BE49-F238E27FC236}">
                  <a16:creationId xmlns:a16="http://schemas.microsoft.com/office/drawing/2014/main" id="{807B9B2F-7024-DED0-347E-67D25589F43D}"/>
                </a:ext>
              </a:extLst>
            </p:cNvPr>
            <p:cNvSpPr/>
            <p:nvPr/>
          </p:nvSpPr>
          <p:spPr>
            <a:xfrm rot="5400000">
              <a:off x="1317898" y="1157064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32" name="Google Shape;4187;p24">
              <a:extLst>
                <a:ext uri="{FF2B5EF4-FFF2-40B4-BE49-F238E27FC236}">
                  <a16:creationId xmlns:a16="http://schemas.microsoft.com/office/drawing/2014/main" id="{73BDDBEC-AB1C-BA2B-9CC6-0C58D6AD0667}"/>
                </a:ext>
              </a:extLst>
            </p:cNvPr>
            <p:cNvSpPr/>
            <p:nvPr/>
          </p:nvSpPr>
          <p:spPr>
            <a:xfrm rot="5400000">
              <a:off x="658949" y="1157064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33" name="Google Shape;4188;p24">
              <a:extLst>
                <a:ext uri="{FF2B5EF4-FFF2-40B4-BE49-F238E27FC236}">
                  <a16:creationId xmlns:a16="http://schemas.microsoft.com/office/drawing/2014/main" id="{A5BDC3BF-D21D-7500-97B0-A3301FF3D1CD}"/>
                </a:ext>
              </a:extLst>
            </p:cNvPr>
            <p:cNvSpPr/>
            <p:nvPr/>
          </p:nvSpPr>
          <p:spPr>
            <a:xfrm rot="5400000">
              <a:off x="0" y="1157064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35" name="Google Shape;4189;p24">
              <a:extLst>
                <a:ext uri="{FF2B5EF4-FFF2-40B4-BE49-F238E27FC236}">
                  <a16:creationId xmlns:a16="http://schemas.microsoft.com/office/drawing/2014/main" id="{051E193C-898E-FA4C-4586-B57F95CF20F7}"/>
                </a:ext>
              </a:extLst>
            </p:cNvPr>
            <p:cNvSpPr/>
            <p:nvPr/>
          </p:nvSpPr>
          <p:spPr>
            <a:xfrm rot="5400000">
              <a:off x="1976847" y="1247719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37" name="Google Shape;4190;p24">
              <a:extLst>
                <a:ext uri="{FF2B5EF4-FFF2-40B4-BE49-F238E27FC236}">
                  <a16:creationId xmlns:a16="http://schemas.microsoft.com/office/drawing/2014/main" id="{EC37A100-477C-981F-6732-9B4D44630D55}"/>
                </a:ext>
              </a:extLst>
            </p:cNvPr>
            <p:cNvSpPr/>
            <p:nvPr/>
          </p:nvSpPr>
          <p:spPr>
            <a:xfrm rot="5400000">
              <a:off x="2635796" y="1247719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38" name="Google Shape;4191;p24">
              <a:extLst>
                <a:ext uri="{FF2B5EF4-FFF2-40B4-BE49-F238E27FC236}">
                  <a16:creationId xmlns:a16="http://schemas.microsoft.com/office/drawing/2014/main" id="{6A9BEA3A-2596-EFB5-E769-91B9A5FC4AA4}"/>
                </a:ext>
              </a:extLst>
            </p:cNvPr>
            <p:cNvSpPr/>
            <p:nvPr/>
          </p:nvSpPr>
          <p:spPr>
            <a:xfrm rot="5400000">
              <a:off x="1317898" y="1247719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39" name="Google Shape;4192;p24">
              <a:extLst>
                <a:ext uri="{FF2B5EF4-FFF2-40B4-BE49-F238E27FC236}">
                  <a16:creationId xmlns:a16="http://schemas.microsoft.com/office/drawing/2014/main" id="{2653ACAE-B30C-0C9E-8D35-A2423F947DF5}"/>
                </a:ext>
              </a:extLst>
            </p:cNvPr>
            <p:cNvSpPr/>
            <p:nvPr/>
          </p:nvSpPr>
          <p:spPr>
            <a:xfrm rot="5400000">
              <a:off x="658949" y="1247719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40" name="Google Shape;4193;p24">
              <a:extLst>
                <a:ext uri="{FF2B5EF4-FFF2-40B4-BE49-F238E27FC236}">
                  <a16:creationId xmlns:a16="http://schemas.microsoft.com/office/drawing/2014/main" id="{6344BC83-23CB-2AFF-5C8C-66E69455FACC}"/>
                </a:ext>
              </a:extLst>
            </p:cNvPr>
            <p:cNvSpPr/>
            <p:nvPr/>
          </p:nvSpPr>
          <p:spPr>
            <a:xfrm rot="5400000">
              <a:off x="0" y="1247719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141" name="Rechteck: abgerundete Ecken 135">
            <a:extLst>
              <a:ext uri="{FF2B5EF4-FFF2-40B4-BE49-F238E27FC236}">
                <a16:creationId xmlns:a16="http://schemas.microsoft.com/office/drawing/2014/main" id="{82895F89-B1EB-4898-4DF2-8C7437E0BF45}"/>
              </a:ext>
            </a:extLst>
          </p:cNvPr>
          <p:cNvSpPr/>
          <p:nvPr/>
        </p:nvSpPr>
        <p:spPr>
          <a:xfrm>
            <a:off x="441065" y="453430"/>
            <a:ext cx="11343938" cy="1337760"/>
          </a:xfrm>
          <a:prstGeom prst="roundRect">
            <a:avLst>
              <a:gd name="adj" fmla="val 24325"/>
            </a:avLst>
          </a:prstGeom>
          <a:solidFill>
            <a:schemeClr val="tx1">
              <a:alpha val="90000"/>
            </a:schemeClr>
          </a:solidFill>
          <a:ln w="76200">
            <a:solidFill>
              <a:srgbClr val="ED7D3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AT" sz="4400" b="1" dirty="0">
                <a:latin typeface="Blinker" panose="020B0604020202020204"/>
              </a:rPr>
              <a:t>Question 1: </a:t>
            </a:r>
            <a:r>
              <a:rPr lang="en-US" sz="4400" dirty="0">
                <a:latin typeface="Blinker" panose="020B0604020202020204"/>
              </a:rPr>
              <a:t>Name things that are hot</a:t>
            </a:r>
            <a:endParaRPr lang="de-AT" sz="4400" dirty="0">
              <a:latin typeface="Blinker" panose="020B0604020202020204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0736352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5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6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4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8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4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4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9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5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30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0"/>
                  </p:tgtEl>
                </p:cond>
              </p:nextCondLst>
            </p:seq>
          </p:childTnLst>
        </p:cTn>
      </p:par>
    </p:tnLst>
    <p:bldLst>
      <p:bldP spid="45" grpId="0" animBg="1"/>
      <p:bldP spid="46" grpId="0" animBg="1"/>
      <p:bldP spid="48" grpId="0" animBg="1"/>
      <p:bldP spid="49" grpId="0" animBg="1"/>
      <p:bldP spid="50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AFB04F-9CCE-5A5B-6344-E9D85CD7B1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3" name="Grafik 232" descr="Ein Bild, das Licht enthält.&#10;&#10;Automatisch generierte Beschreibung">
            <a:extLst>
              <a:ext uri="{FF2B5EF4-FFF2-40B4-BE49-F238E27FC236}">
                <a16:creationId xmlns:a16="http://schemas.microsoft.com/office/drawing/2014/main" id="{1F5EACC0-7E8B-4F7A-2D2F-5E64CCF017D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1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87" t="7092" r="7568" b="12154"/>
          <a:stretch/>
        </p:blipFill>
        <p:spPr>
          <a:xfrm rot="16200000">
            <a:off x="2667000" y="-2667000"/>
            <a:ext cx="6858000" cy="12192000"/>
          </a:xfrm>
          <a:prstGeom prst="rect">
            <a:avLst/>
          </a:prstGeom>
        </p:spPr>
      </p:pic>
      <p:sp>
        <p:nvSpPr>
          <p:cNvPr id="134" name="Rechteck: abgerundete Ecken 133">
            <a:extLst>
              <a:ext uri="{FF2B5EF4-FFF2-40B4-BE49-F238E27FC236}">
                <a16:creationId xmlns:a16="http://schemas.microsoft.com/office/drawing/2014/main" id="{D56A4AB6-5CD2-6DF8-1DDA-DCF5C3FC593B}"/>
              </a:ext>
            </a:extLst>
          </p:cNvPr>
          <p:cNvSpPr/>
          <p:nvPr/>
        </p:nvSpPr>
        <p:spPr>
          <a:xfrm>
            <a:off x="3994813" y="977385"/>
            <a:ext cx="4202372" cy="923405"/>
          </a:xfrm>
          <a:prstGeom prst="roundRect">
            <a:avLst>
              <a:gd name="adj" fmla="val 24455"/>
            </a:avLst>
          </a:prstGeom>
          <a:solidFill>
            <a:schemeClr val="tx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 dirty="0"/>
          </a:p>
        </p:txBody>
      </p:sp>
      <p:sp>
        <p:nvSpPr>
          <p:cNvPr id="136" name="Rechteck: abgerundete Ecken 135">
            <a:extLst>
              <a:ext uri="{FF2B5EF4-FFF2-40B4-BE49-F238E27FC236}">
                <a16:creationId xmlns:a16="http://schemas.microsoft.com/office/drawing/2014/main" id="{80C92455-44C9-BB5A-2C57-AC80319C2B74}"/>
              </a:ext>
            </a:extLst>
          </p:cNvPr>
          <p:cNvSpPr/>
          <p:nvPr/>
        </p:nvSpPr>
        <p:spPr>
          <a:xfrm>
            <a:off x="441065" y="453430"/>
            <a:ext cx="11343938" cy="1337760"/>
          </a:xfrm>
          <a:prstGeom prst="roundRect">
            <a:avLst>
              <a:gd name="adj" fmla="val 24325"/>
            </a:avLst>
          </a:prstGeom>
          <a:solidFill>
            <a:schemeClr val="tx1">
              <a:alpha val="90000"/>
            </a:schemeClr>
          </a:solidFill>
          <a:ln w="76200">
            <a:solidFill>
              <a:srgbClr val="ED7D3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AT" sz="4000" b="1" dirty="0">
                <a:latin typeface="Blinker" panose="020B0604020202020204"/>
              </a:rPr>
              <a:t>Question 2: </a:t>
            </a:r>
            <a:r>
              <a:rPr lang="en-US" sz="4000" dirty="0">
                <a:latin typeface="Blinker" panose="020B0604020202020204"/>
              </a:rPr>
              <a:t>Name something some people are scared to ride</a:t>
            </a:r>
            <a:endParaRPr lang="de-AT" sz="4000" dirty="0">
              <a:latin typeface="Blinker" panose="020B0604020202020204"/>
            </a:endParaRPr>
          </a:p>
        </p:txBody>
      </p:sp>
      <p:grpSp>
        <p:nvGrpSpPr>
          <p:cNvPr id="2" name="Gruppieren 1">
            <a:extLst>
              <a:ext uri="{FF2B5EF4-FFF2-40B4-BE49-F238E27FC236}">
                <a16:creationId xmlns:a16="http://schemas.microsoft.com/office/drawing/2014/main" id="{4C1CAB2B-B336-730F-6AFB-0EE2AFBBE0D1}"/>
              </a:ext>
            </a:extLst>
          </p:cNvPr>
          <p:cNvGrpSpPr>
            <a:grpSpLocks/>
          </p:cNvGrpSpPr>
          <p:nvPr/>
        </p:nvGrpSpPr>
        <p:grpSpPr>
          <a:xfrm>
            <a:off x="2011734" y="2176589"/>
            <a:ext cx="8030424" cy="3895273"/>
            <a:chOff x="2146174" y="2308981"/>
            <a:chExt cx="7899652" cy="3769706"/>
          </a:xfrm>
        </p:grpSpPr>
        <p:sp>
          <p:nvSpPr>
            <p:cNvPr id="187" name="Rechteck: abgerundete Ecken 186">
              <a:extLst>
                <a:ext uri="{FF2B5EF4-FFF2-40B4-BE49-F238E27FC236}">
                  <a16:creationId xmlns:a16="http://schemas.microsoft.com/office/drawing/2014/main" id="{2B7389BC-D180-A737-E3F3-2BB2F1DFB553}"/>
                </a:ext>
              </a:extLst>
            </p:cNvPr>
            <p:cNvSpPr>
              <a:spLocks/>
            </p:cNvSpPr>
            <p:nvPr/>
          </p:nvSpPr>
          <p:spPr>
            <a:xfrm>
              <a:off x="2146174" y="2308981"/>
              <a:ext cx="7899652" cy="3769706"/>
            </a:xfrm>
            <a:prstGeom prst="roundRect">
              <a:avLst>
                <a:gd name="adj" fmla="val 10338"/>
              </a:avLst>
            </a:prstGeom>
            <a:solidFill>
              <a:schemeClr val="tx1"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sp>
          <p:nvSpPr>
            <p:cNvPr id="188" name="Rechteck: abgerundete Ecken 187">
              <a:extLst>
                <a:ext uri="{FF2B5EF4-FFF2-40B4-BE49-F238E27FC236}">
                  <a16:creationId xmlns:a16="http://schemas.microsoft.com/office/drawing/2014/main" id="{CA3789F4-E4EC-D35C-A74A-91496A6F93C9}"/>
                </a:ext>
              </a:extLst>
            </p:cNvPr>
            <p:cNvSpPr>
              <a:spLocks/>
            </p:cNvSpPr>
            <p:nvPr/>
          </p:nvSpPr>
          <p:spPr>
            <a:xfrm>
              <a:off x="2291344" y="2488471"/>
              <a:ext cx="7609312" cy="3401553"/>
            </a:xfrm>
            <a:prstGeom prst="roundRect">
              <a:avLst>
                <a:gd name="adj" fmla="val 7925"/>
              </a:avLst>
            </a:prstGeom>
            <a:solidFill>
              <a:schemeClr val="tx1">
                <a:alpha val="60000"/>
              </a:schemeClr>
            </a:solidFill>
            <a:ln w="7620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 dirty="0"/>
            </a:p>
          </p:txBody>
        </p:sp>
      </p:grpSp>
      <p:sp>
        <p:nvSpPr>
          <p:cNvPr id="3364" name="Google Shape;3364;p20">
            <a:extLst>
              <a:ext uri="{FF2B5EF4-FFF2-40B4-BE49-F238E27FC236}">
                <a16:creationId xmlns:a16="http://schemas.microsoft.com/office/drawing/2014/main" id="{A018F17A-35A6-D5EC-6D43-433C8F8C1F3B}"/>
              </a:ext>
            </a:extLst>
          </p:cNvPr>
          <p:cNvSpPr/>
          <p:nvPr/>
        </p:nvSpPr>
        <p:spPr>
          <a:xfrm>
            <a:off x="2301025" y="2615993"/>
            <a:ext cx="2557846" cy="760714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Airplane</a:t>
            </a:r>
            <a:endParaRPr sz="32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544" name="Google Shape;3544;p20">
            <a:extLst>
              <a:ext uri="{FF2B5EF4-FFF2-40B4-BE49-F238E27FC236}">
                <a16:creationId xmlns:a16="http://schemas.microsoft.com/office/drawing/2014/main" id="{1662926E-68EE-F328-2CEF-96850D5E21B7}"/>
              </a:ext>
            </a:extLst>
          </p:cNvPr>
          <p:cNvSpPr/>
          <p:nvPr/>
        </p:nvSpPr>
        <p:spPr>
          <a:xfrm>
            <a:off x="4933064" y="2557792"/>
            <a:ext cx="923704" cy="877116"/>
          </a:xfrm>
          <a:custGeom>
            <a:avLst/>
            <a:gdLst/>
            <a:ahLst/>
            <a:cxnLst/>
            <a:rect l="l" t="t" r="r" b="b"/>
            <a:pathLst>
              <a:path w="812800" h="812800" extrusionOk="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lnTo>
                  <a:pt x="406400" y="0"/>
                </a:ln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dirty="0">
                <a:solidFill>
                  <a:srgbClr val="000099"/>
                </a:solidFill>
                <a:latin typeface="Blinker" panose="020B0604020202020204" charset="0"/>
              </a:rPr>
              <a:t>44</a:t>
            </a:r>
            <a:endParaRPr sz="36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28" name="Google Shape;3364;p20">
            <a:extLst>
              <a:ext uri="{FF2B5EF4-FFF2-40B4-BE49-F238E27FC236}">
                <a16:creationId xmlns:a16="http://schemas.microsoft.com/office/drawing/2014/main" id="{C547B174-99DC-7FB0-C339-C2E2D29D3690}"/>
              </a:ext>
            </a:extLst>
          </p:cNvPr>
          <p:cNvSpPr/>
          <p:nvPr/>
        </p:nvSpPr>
        <p:spPr>
          <a:xfrm>
            <a:off x="2301025" y="3687261"/>
            <a:ext cx="2557846" cy="760714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Motorcycle</a:t>
            </a:r>
            <a:endParaRPr sz="32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29" name="Google Shape;3544;p20">
            <a:extLst>
              <a:ext uri="{FF2B5EF4-FFF2-40B4-BE49-F238E27FC236}">
                <a16:creationId xmlns:a16="http://schemas.microsoft.com/office/drawing/2014/main" id="{B1194E27-676B-0803-C41B-D696974F4219}"/>
              </a:ext>
            </a:extLst>
          </p:cNvPr>
          <p:cNvSpPr/>
          <p:nvPr/>
        </p:nvSpPr>
        <p:spPr>
          <a:xfrm>
            <a:off x="4933064" y="3629060"/>
            <a:ext cx="923704" cy="877116"/>
          </a:xfrm>
          <a:custGeom>
            <a:avLst/>
            <a:gdLst/>
            <a:ahLst/>
            <a:cxnLst/>
            <a:rect l="l" t="t" r="r" b="b"/>
            <a:pathLst>
              <a:path w="812800" h="812800" extrusionOk="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lnTo>
                  <a:pt x="406400" y="0"/>
                </a:ln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dirty="0">
                <a:solidFill>
                  <a:srgbClr val="000099"/>
                </a:solidFill>
                <a:latin typeface="Blinker" panose="020B0604020202020204" charset="0"/>
              </a:rPr>
              <a:t>21</a:t>
            </a:r>
            <a:endParaRPr sz="36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1" name="Google Shape;3364;p20">
            <a:extLst>
              <a:ext uri="{FF2B5EF4-FFF2-40B4-BE49-F238E27FC236}">
                <a16:creationId xmlns:a16="http://schemas.microsoft.com/office/drawing/2014/main" id="{99E03050-1188-8E61-04AA-4CBF1E711660}"/>
              </a:ext>
            </a:extLst>
          </p:cNvPr>
          <p:cNvSpPr/>
          <p:nvPr/>
        </p:nvSpPr>
        <p:spPr>
          <a:xfrm>
            <a:off x="2301025" y="4777893"/>
            <a:ext cx="2557846" cy="760714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Roller-coaster</a:t>
            </a:r>
            <a:endParaRPr sz="32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2" name="Google Shape;3544;p20">
            <a:extLst>
              <a:ext uri="{FF2B5EF4-FFF2-40B4-BE49-F238E27FC236}">
                <a16:creationId xmlns:a16="http://schemas.microsoft.com/office/drawing/2014/main" id="{27662377-74EA-5EC9-76B8-0EA146B94BEB}"/>
              </a:ext>
            </a:extLst>
          </p:cNvPr>
          <p:cNvSpPr/>
          <p:nvPr/>
        </p:nvSpPr>
        <p:spPr>
          <a:xfrm>
            <a:off x="4933064" y="4719692"/>
            <a:ext cx="923704" cy="877116"/>
          </a:xfrm>
          <a:custGeom>
            <a:avLst/>
            <a:gdLst/>
            <a:ahLst/>
            <a:cxnLst/>
            <a:rect l="l" t="t" r="r" b="b"/>
            <a:pathLst>
              <a:path w="812800" h="812800" extrusionOk="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lnTo>
                  <a:pt x="406400" y="0"/>
                </a:ln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dirty="0">
                <a:solidFill>
                  <a:srgbClr val="000099"/>
                </a:solidFill>
                <a:latin typeface="Blinker" panose="020B0604020202020204" charset="0"/>
              </a:rPr>
              <a:t>16</a:t>
            </a:r>
            <a:endParaRPr sz="36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3" name="Google Shape;3364;p20">
            <a:extLst>
              <a:ext uri="{FF2B5EF4-FFF2-40B4-BE49-F238E27FC236}">
                <a16:creationId xmlns:a16="http://schemas.microsoft.com/office/drawing/2014/main" id="{326B6BD8-DDB9-800D-425B-869C44CF0E0D}"/>
              </a:ext>
            </a:extLst>
          </p:cNvPr>
          <p:cNvSpPr/>
          <p:nvPr/>
        </p:nvSpPr>
        <p:spPr>
          <a:xfrm>
            <a:off x="6115735" y="2615993"/>
            <a:ext cx="2557846" cy="760714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Boat</a:t>
            </a:r>
            <a:endParaRPr sz="32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4" name="Google Shape;3544;p20">
            <a:extLst>
              <a:ext uri="{FF2B5EF4-FFF2-40B4-BE49-F238E27FC236}">
                <a16:creationId xmlns:a16="http://schemas.microsoft.com/office/drawing/2014/main" id="{F9DB643F-3FB4-ECE0-FB35-B55B74FDE8B8}"/>
              </a:ext>
            </a:extLst>
          </p:cNvPr>
          <p:cNvSpPr/>
          <p:nvPr/>
        </p:nvSpPr>
        <p:spPr>
          <a:xfrm>
            <a:off x="8747774" y="2557792"/>
            <a:ext cx="923704" cy="877116"/>
          </a:xfrm>
          <a:custGeom>
            <a:avLst/>
            <a:gdLst/>
            <a:ahLst/>
            <a:cxnLst/>
            <a:rect l="l" t="t" r="r" b="b"/>
            <a:pathLst>
              <a:path w="812800" h="812800" extrusionOk="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lnTo>
                  <a:pt x="406400" y="0"/>
                </a:ln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dirty="0">
                <a:solidFill>
                  <a:srgbClr val="000099"/>
                </a:solidFill>
                <a:latin typeface="Blinker" panose="020B0604020202020204" charset="0"/>
              </a:rPr>
              <a:t>4</a:t>
            </a:r>
            <a:endParaRPr sz="36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5" name="Google Shape;3364;p20">
            <a:extLst>
              <a:ext uri="{FF2B5EF4-FFF2-40B4-BE49-F238E27FC236}">
                <a16:creationId xmlns:a16="http://schemas.microsoft.com/office/drawing/2014/main" id="{D5740965-1BEE-9BEB-F4C0-01B450ABDDFA}"/>
              </a:ext>
            </a:extLst>
          </p:cNvPr>
          <p:cNvSpPr/>
          <p:nvPr/>
        </p:nvSpPr>
        <p:spPr>
          <a:xfrm>
            <a:off x="6115735" y="3687261"/>
            <a:ext cx="2557846" cy="760714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Horse</a:t>
            </a:r>
            <a:endParaRPr sz="32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6" name="Google Shape;3544;p20">
            <a:extLst>
              <a:ext uri="{FF2B5EF4-FFF2-40B4-BE49-F238E27FC236}">
                <a16:creationId xmlns:a16="http://schemas.microsoft.com/office/drawing/2014/main" id="{2B932422-97D4-F28B-2308-6EC5D7170408}"/>
              </a:ext>
            </a:extLst>
          </p:cNvPr>
          <p:cNvSpPr/>
          <p:nvPr/>
        </p:nvSpPr>
        <p:spPr>
          <a:xfrm>
            <a:off x="8747774" y="3629060"/>
            <a:ext cx="923704" cy="877116"/>
          </a:xfrm>
          <a:custGeom>
            <a:avLst/>
            <a:gdLst/>
            <a:ahLst/>
            <a:cxnLst/>
            <a:rect l="l" t="t" r="r" b="b"/>
            <a:pathLst>
              <a:path w="812800" h="812800" extrusionOk="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lnTo>
                  <a:pt x="406400" y="0"/>
                </a:ln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dirty="0">
                <a:solidFill>
                  <a:srgbClr val="000099"/>
                </a:solidFill>
                <a:latin typeface="Blinker" panose="020B0604020202020204" charset="0"/>
              </a:rPr>
              <a:t>4</a:t>
            </a:r>
            <a:endParaRPr sz="36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7" name="Google Shape;3364;p20">
            <a:extLst>
              <a:ext uri="{FF2B5EF4-FFF2-40B4-BE49-F238E27FC236}">
                <a16:creationId xmlns:a16="http://schemas.microsoft.com/office/drawing/2014/main" id="{00D9B8C8-134E-A39E-D9E7-F6ECCF206225}"/>
              </a:ext>
            </a:extLst>
          </p:cNvPr>
          <p:cNvSpPr/>
          <p:nvPr/>
        </p:nvSpPr>
        <p:spPr>
          <a:xfrm>
            <a:off x="6115735" y="4777893"/>
            <a:ext cx="2557846" cy="760714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Elevator</a:t>
            </a:r>
            <a:endParaRPr sz="32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8" name="Google Shape;3544;p20">
            <a:extLst>
              <a:ext uri="{FF2B5EF4-FFF2-40B4-BE49-F238E27FC236}">
                <a16:creationId xmlns:a16="http://schemas.microsoft.com/office/drawing/2014/main" id="{6DEB69AB-6360-5915-91A7-99E35670F9DA}"/>
              </a:ext>
            </a:extLst>
          </p:cNvPr>
          <p:cNvSpPr/>
          <p:nvPr/>
        </p:nvSpPr>
        <p:spPr>
          <a:xfrm>
            <a:off x="8747774" y="4719692"/>
            <a:ext cx="923704" cy="877116"/>
          </a:xfrm>
          <a:custGeom>
            <a:avLst/>
            <a:gdLst/>
            <a:ahLst/>
            <a:cxnLst/>
            <a:rect l="l" t="t" r="r" b="b"/>
            <a:pathLst>
              <a:path w="812800" h="812800" extrusionOk="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lnTo>
                  <a:pt x="406400" y="0"/>
                </a:ln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dirty="0">
                <a:solidFill>
                  <a:srgbClr val="000099"/>
                </a:solidFill>
                <a:latin typeface="Blinker" panose="020B0604020202020204" charset="0"/>
              </a:rPr>
              <a:t>3</a:t>
            </a:r>
            <a:endParaRPr sz="36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45" name="Google Shape;3364;p20">
            <a:extLst>
              <a:ext uri="{FF2B5EF4-FFF2-40B4-BE49-F238E27FC236}">
                <a16:creationId xmlns:a16="http://schemas.microsoft.com/office/drawing/2014/main" id="{7793C70E-9086-6F0B-9C26-A9E42BA45673}"/>
              </a:ext>
            </a:extLst>
          </p:cNvPr>
          <p:cNvSpPr/>
          <p:nvPr/>
        </p:nvSpPr>
        <p:spPr>
          <a:xfrm>
            <a:off x="6121834" y="2557792"/>
            <a:ext cx="3625365" cy="934522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en-GB" sz="3200" b="1" dirty="0">
                <a:solidFill>
                  <a:srgbClr val="000099"/>
                </a:solidFill>
                <a:latin typeface="Blinker" panose="020B0604020202020204" charset="0"/>
              </a:rPr>
              <a:t>4. </a:t>
            </a: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1 point</a:t>
            </a:r>
          </a:p>
        </p:txBody>
      </p:sp>
      <p:sp>
        <p:nvSpPr>
          <p:cNvPr id="46" name="Google Shape;3364;p20">
            <a:extLst>
              <a:ext uri="{FF2B5EF4-FFF2-40B4-BE49-F238E27FC236}">
                <a16:creationId xmlns:a16="http://schemas.microsoft.com/office/drawing/2014/main" id="{F26A7618-79F7-64F4-5223-C5CC479A0AD0}"/>
              </a:ext>
            </a:extLst>
          </p:cNvPr>
          <p:cNvSpPr/>
          <p:nvPr/>
        </p:nvSpPr>
        <p:spPr>
          <a:xfrm>
            <a:off x="6113036" y="3631231"/>
            <a:ext cx="3625365" cy="934522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en-GB" sz="3200" b="1" dirty="0">
                <a:solidFill>
                  <a:srgbClr val="000099"/>
                </a:solidFill>
                <a:latin typeface="Blinker" panose="020B0604020202020204" charset="0"/>
              </a:rPr>
              <a:t>5. </a:t>
            </a: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1 point</a:t>
            </a:r>
          </a:p>
        </p:txBody>
      </p:sp>
      <p:sp>
        <p:nvSpPr>
          <p:cNvPr id="47" name="Google Shape;3364;p20">
            <a:extLst>
              <a:ext uri="{FF2B5EF4-FFF2-40B4-BE49-F238E27FC236}">
                <a16:creationId xmlns:a16="http://schemas.microsoft.com/office/drawing/2014/main" id="{CEF20A03-90B5-F1D2-1E0E-FF67CE029532}"/>
              </a:ext>
            </a:extLst>
          </p:cNvPr>
          <p:cNvSpPr/>
          <p:nvPr/>
        </p:nvSpPr>
        <p:spPr>
          <a:xfrm>
            <a:off x="6096001" y="4722476"/>
            <a:ext cx="3625365" cy="934522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en-GB" sz="3200" b="1" dirty="0">
                <a:solidFill>
                  <a:srgbClr val="000099"/>
                </a:solidFill>
                <a:latin typeface="Blinker" panose="020B0604020202020204" charset="0"/>
              </a:rPr>
              <a:t>6. </a:t>
            </a: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1 point</a:t>
            </a:r>
          </a:p>
        </p:txBody>
      </p:sp>
      <p:sp>
        <p:nvSpPr>
          <p:cNvPr id="48" name="Google Shape;3364;p20">
            <a:extLst>
              <a:ext uri="{FF2B5EF4-FFF2-40B4-BE49-F238E27FC236}">
                <a16:creationId xmlns:a16="http://schemas.microsoft.com/office/drawing/2014/main" id="{7785624E-BB2D-5822-24A7-59D2120226BC}"/>
              </a:ext>
            </a:extLst>
          </p:cNvPr>
          <p:cNvSpPr/>
          <p:nvPr/>
        </p:nvSpPr>
        <p:spPr>
          <a:xfrm>
            <a:off x="2297417" y="2551711"/>
            <a:ext cx="3625365" cy="934522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en-GB" sz="3200" b="1" dirty="0">
                <a:solidFill>
                  <a:srgbClr val="000099"/>
                </a:solidFill>
                <a:latin typeface="Blinker" panose="020B0604020202020204" charset="0"/>
              </a:rPr>
              <a:t>1. </a:t>
            </a: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3 points</a:t>
            </a:r>
          </a:p>
        </p:txBody>
      </p:sp>
      <p:sp>
        <p:nvSpPr>
          <p:cNvPr id="49" name="Google Shape;3364;p20">
            <a:extLst>
              <a:ext uri="{FF2B5EF4-FFF2-40B4-BE49-F238E27FC236}">
                <a16:creationId xmlns:a16="http://schemas.microsoft.com/office/drawing/2014/main" id="{800789C8-C1A5-B59B-E29C-1FBA200CC7DB}"/>
              </a:ext>
            </a:extLst>
          </p:cNvPr>
          <p:cNvSpPr/>
          <p:nvPr/>
        </p:nvSpPr>
        <p:spPr>
          <a:xfrm>
            <a:off x="2297416" y="3629448"/>
            <a:ext cx="3625365" cy="934522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en-GB" sz="3200" b="1" dirty="0">
                <a:solidFill>
                  <a:srgbClr val="000099"/>
                </a:solidFill>
                <a:latin typeface="Blinker" panose="020B0604020202020204" charset="0"/>
              </a:rPr>
              <a:t>2. </a:t>
            </a: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2 points</a:t>
            </a:r>
          </a:p>
        </p:txBody>
      </p:sp>
      <p:sp>
        <p:nvSpPr>
          <p:cNvPr id="50" name="Google Shape;3364;p20">
            <a:extLst>
              <a:ext uri="{FF2B5EF4-FFF2-40B4-BE49-F238E27FC236}">
                <a16:creationId xmlns:a16="http://schemas.microsoft.com/office/drawing/2014/main" id="{FA05A551-48EF-A9B8-F6A8-391C24D4BC0C}"/>
              </a:ext>
            </a:extLst>
          </p:cNvPr>
          <p:cNvSpPr/>
          <p:nvPr/>
        </p:nvSpPr>
        <p:spPr>
          <a:xfrm>
            <a:off x="2297415" y="4722378"/>
            <a:ext cx="3625365" cy="934522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en-GB" sz="3200" b="1" dirty="0">
                <a:solidFill>
                  <a:srgbClr val="000099"/>
                </a:solidFill>
                <a:latin typeface="Blinker" panose="020B0604020202020204" charset="0"/>
              </a:rPr>
              <a:t>3. </a:t>
            </a: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1 point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885853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5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6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4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8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7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4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4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8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4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30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9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5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36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0"/>
                  </p:tgtEl>
                </p:cond>
              </p:nextCondLst>
            </p:seq>
          </p:childTnLst>
        </p:cTn>
      </p:par>
    </p:tnLst>
    <p:bldLst>
      <p:bldP spid="45" grpId="0" animBg="1"/>
      <p:bldP spid="46" grpId="0" animBg="1"/>
      <p:bldP spid="47" grpId="0" animBg="1"/>
      <p:bldP spid="48" grpId="0" animBg="1"/>
      <p:bldP spid="49" grpId="0" animBg="1"/>
      <p:bldP spid="5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4B1D18-85C2-3F82-15D6-7A5EC26932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3" name="Grafik 232" descr="Ein Bild, das Licht enthält.&#10;&#10;Automatisch generierte Beschreibung">
            <a:extLst>
              <a:ext uri="{FF2B5EF4-FFF2-40B4-BE49-F238E27FC236}">
                <a16:creationId xmlns:a16="http://schemas.microsoft.com/office/drawing/2014/main" id="{0B01E6A9-E7FA-63A2-E466-08E7A564DF2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1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87" t="7092" r="7568" b="12154"/>
          <a:stretch/>
        </p:blipFill>
        <p:spPr>
          <a:xfrm rot="16200000">
            <a:off x="2667000" y="-2667000"/>
            <a:ext cx="6858000" cy="12192000"/>
          </a:xfrm>
          <a:prstGeom prst="rect">
            <a:avLst/>
          </a:prstGeom>
        </p:spPr>
      </p:pic>
      <p:grpSp>
        <p:nvGrpSpPr>
          <p:cNvPr id="2" name="Gruppieren 1">
            <a:extLst>
              <a:ext uri="{FF2B5EF4-FFF2-40B4-BE49-F238E27FC236}">
                <a16:creationId xmlns:a16="http://schemas.microsoft.com/office/drawing/2014/main" id="{23AD2EDD-908C-BC56-C22C-6FF610EC73AF}"/>
              </a:ext>
            </a:extLst>
          </p:cNvPr>
          <p:cNvGrpSpPr>
            <a:grpSpLocks/>
          </p:cNvGrpSpPr>
          <p:nvPr/>
        </p:nvGrpSpPr>
        <p:grpSpPr>
          <a:xfrm>
            <a:off x="2011734" y="2176589"/>
            <a:ext cx="8030424" cy="3895273"/>
            <a:chOff x="2146174" y="2308981"/>
            <a:chExt cx="7899652" cy="3769706"/>
          </a:xfrm>
        </p:grpSpPr>
        <p:sp>
          <p:nvSpPr>
            <p:cNvPr id="187" name="Rechteck: abgerundete Ecken 186">
              <a:extLst>
                <a:ext uri="{FF2B5EF4-FFF2-40B4-BE49-F238E27FC236}">
                  <a16:creationId xmlns:a16="http://schemas.microsoft.com/office/drawing/2014/main" id="{82F68C53-FFB9-4C08-DBAB-6959B68D5395}"/>
                </a:ext>
              </a:extLst>
            </p:cNvPr>
            <p:cNvSpPr>
              <a:spLocks/>
            </p:cNvSpPr>
            <p:nvPr/>
          </p:nvSpPr>
          <p:spPr>
            <a:xfrm>
              <a:off x="2146174" y="2308981"/>
              <a:ext cx="7899652" cy="3769706"/>
            </a:xfrm>
            <a:prstGeom prst="roundRect">
              <a:avLst>
                <a:gd name="adj" fmla="val 10338"/>
              </a:avLst>
            </a:prstGeom>
            <a:solidFill>
              <a:schemeClr val="tx1"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sp>
          <p:nvSpPr>
            <p:cNvPr id="188" name="Rechteck: abgerundete Ecken 187">
              <a:extLst>
                <a:ext uri="{FF2B5EF4-FFF2-40B4-BE49-F238E27FC236}">
                  <a16:creationId xmlns:a16="http://schemas.microsoft.com/office/drawing/2014/main" id="{061377E9-97C3-53F1-566C-6561A1184FCE}"/>
                </a:ext>
              </a:extLst>
            </p:cNvPr>
            <p:cNvSpPr>
              <a:spLocks/>
            </p:cNvSpPr>
            <p:nvPr/>
          </p:nvSpPr>
          <p:spPr>
            <a:xfrm>
              <a:off x="2291344" y="2488471"/>
              <a:ext cx="7609312" cy="3401553"/>
            </a:xfrm>
            <a:prstGeom prst="roundRect">
              <a:avLst>
                <a:gd name="adj" fmla="val 7925"/>
              </a:avLst>
            </a:prstGeom>
            <a:solidFill>
              <a:schemeClr val="tx1">
                <a:alpha val="60000"/>
              </a:schemeClr>
            </a:solidFill>
            <a:ln w="7620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 dirty="0"/>
            </a:p>
          </p:txBody>
        </p:sp>
      </p:grpSp>
      <p:sp>
        <p:nvSpPr>
          <p:cNvPr id="3364" name="Google Shape;3364;p20">
            <a:extLst>
              <a:ext uri="{FF2B5EF4-FFF2-40B4-BE49-F238E27FC236}">
                <a16:creationId xmlns:a16="http://schemas.microsoft.com/office/drawing/2014/main" id="{573123FA-61EE-CD88-9E41-6AF7E347C546}"/>
              </a:ext>
            </a:extLst>
          </p:cNvPr>
          <p:cNvSpPr/>
          <p:nvPr/>
        </p:nvSpPr>
        <p:spPr>
          <a:xfrm>
            <a:off x="2301025" y="2615993"/>
            <a:ext cx="2557846" cy="760714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Heights </a:t>
            </a:r>
            <a:endParaRPr sz="32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544" name="Google Shape;3544;p20">
            <a:extLst>
              <a:ext uri="{FF2B5EF4-FFF2-40B4-BE49-F238E27FC236}">
                <a16:creationId xmlns:a16="http://schemas.microsoft.com/office/drawing/2014/main" id="{5A4AA47E-67E8-BC27-3955-334B2F3FEB22}"/>
              </a:ext>
            </a:extLst>
          </p:cNvPr>
          <p:cNvSpPr/>
          <p:nvPr/>
        </p:nvSpPr>
        <p:spPr>
          <a:xfrm>
            <a:off x="4933064" y="2557792"/>
            <a:ext cx="923704" cy="877116"/>
          </a:xfrm>
          <a:custGeom>
            <a:avLst/>
            <a:gdLst/>
            <a:ahLst/>
            <a:cxnLst/>
            <a:rect l="l" t="t" r="r" b="b"/>
            <a:pathLst>
              <a:path w="812800" h="812800" extrusionOk="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lnTo>
                  <a:pt x="406400" y="0"/>
                </a:ln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dirty="0">
                <a:solidFill>
                  <a:srgbClr val="000099"/>
                </a:solidFill>
                <a:latin typeface="Blinker" panose="020B0604020202020204" charset="0"/>
              </a:rPr>
              <a:t>50</a:t>
            </a:r>
            <a:endParaRPr sz="36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28" name="Google Shape;3364;p20">
            <a:extLst>
              <a:ext uri="{FF2B5EF4-FFF2-40B4-BE49-F238E27FC236}">
                <a16:creationId xmlns:a16="http://schemas.microsoft.com/office/drawing/2014/main" id="{8FCEF0FA-0AAE-870B-9238-02682732EF71}"/>
              </a:ext>
            </a:extLst>
          </p:cNvPr>
          <p:cNvSpPr/>
          <p:nvPr/>
        </p:nvSpPr>
        <p:spPr>
          <a:xfrm>
            <a:off x="2301025" y="3687261"/>
            <a:ext cx="2557846" cy="760714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Spiders</a:t>
            </a:r>
            <a:endParaRPr sz="32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29" name="Google Shape;3544;p20">
            <a:extLst>
              <a:ext uri="{FF2B5EF4-FFF2-40B4-BE49-F238E27FC236}">
                <a16:creationId xmlns:a16="http://schemas.microsoft.com/office/drawing/2014/main" id="{8E38F853-3A98-CF3F-25D9-E1FCBD34CDA4}"/>
              </a:ext>
            </a:extLst>
          </p:cNvPr>
          <p:cNvSpPr/>
          <p:nvPr/>
        </p:nvSpPr>
        <p:spPr>
          <a:xfrm>
            <a:off x="4933064" y="3629060"/>
            <a:ext cx="923704" cy="877116"/>
          </a:xfrm>
          <a:custGeom>
            <a:avLst/>
            <a:gdLst/>
            <a:ahLst/>
            <a:cxnLst/>
            <a:rect l="l" t="t" r="r" b="b"/>
            <a:pathLst>
              <a:path w="812800" h="812800" extrusionOk="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lnTo>
                  <a:pt x="406400" y="0"/>
                </a:ln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dirty="0">
                <a:solidFill>
                  <a:srgbClr val="000099"/>
                </a:solidFill>
                <a:latin typeface="Blinker" panose="020B0604020202020204" charset="0"/>
              </a:rPr>
              <a:t>25</a:t>
            </a:r>
            <a:endParaRPr sz="36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1" name="Google Shape;3364;p20">
            <a:extLst>
              <a:ext uri="{FF2B5EF4-FFF2-40B4-BE49-F238E27FC236}">
                <a16:creationId xmlns:a16="http://schemas.microsoft.com/office/drawing/2014/main" id="{5F7F25D3-449E-69EF-AF84-D6616EF6D955}"/>
              </a:ext>
            </a:extLst>
          </p:cNvPr>
          <p:cNvSpPr/>
          <p:nvPr/>
        </p:nvSpPr>
        <p:spPr>
          <a:xfrm>
            <a:off x="2301025" y="4777893"/>
            <a:ext cx="2557846" cy="760714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800" dirty="0">
                <a:solidFill>
                  <a:srgbClr val="000099"/>
                </a:solidFill>
                <a:latin typeface="Blinker" panose="020B0604020202020204" charset="0"/>
              </a:rPr>
              <a:t>Public Speaking</a:t>
            </a:r>
            <a:endParaRPr sz="28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2" name="Google Shape;3544;p20">
            <a:extLst>
              <a:ext uri="{FF2B5EF4-FFF2-40B4-BE49-F238E27FC236}">
                <a16:creationId xmlns:a16="http://schemas.microsoft.com/office/drawing/2014/main" id="{39975EA9-8A2E-C8E1-39D4-98FD6FD6C0DB}"/>
              </a:ext>
            </a:extLst>
          </p:cNvPr>
          <p:cNvSpPr/>
          <p:nvPr/>
        </p:nvSpPr>
        <p:spPr>
          <a:xfrm>
            <a:off x="4933064" y="4719692"/>
            <a:ext cx="923704" cy="877116"/>
          </a:xfrm>
          <a:custGeom>
            <a:avLst/>
            <a:gdLst/>
            <a:ahLst/>
            <a:cxnLst/>
            <a:rect l="l" t="t" r="r" b="b"/>
            <a:pathLst>
              <a:path w="812800" h="812800" extrusionOk="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lnTo>
                  <a:pt x="406400" y="0"/>
                </a:ln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dirty="0">
                <a:solidFill>
                  <a:srgbClr val="000099"/>
                </a:solidFill>
                <a:latin typeface="Blinker" panose="020B0604020202020204" charset="0"/>
              </a:rPr>
              <a:t>15</a:t>
            </a:r>
            <a:endParaRPr sz="36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3" name="Google Shape;3364;p20">
            <a:extLst>
              <a:ext uri="{FF2B5EF4-FFF2-40B4-BE49-F238E27FC236}">
                <a16:creationId xmlns:a16="http://schemas.microsoft.com/office/drawing/2014/main" id="{CB2FA725-1ABE-D883-FE12-25146166CB70}"/>
              </a:ext>
            </a:extLst>
          </p:cNvPr>
          <p:cNvSpPr/>
          <p:nvPr/>
        </p:nvSpPr>
        <p:spPr>
          <a:xfrm>
            <a:off x="6115735" y="2615993"/>
            <a:ext cx="2557846" cy="760714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Flying</a:t>
            </a:r>
            <a:endParaRPr sz="32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4" name="Google Shape;3544;p20">
            <a:extLst>
              <a:ext uri="{FF2B5EF4-FFF2-40B4-BE49-F238E27FC236}">
                <a16:creationId xmlns:a16="http://schemas.microsoft.com/office/drawing/2014/main" id="{E4866678-E86B-720E-99E3-42800B0CF364}"/>
              </a:ext>
            </a:extLst>
          </p:cNvPr>
          <p:cNvSpPr/>
          <p:nvPr/>
        </p:nvSpPr>
        <p:spPr>
          <a:xfrm>
            <a:off x="8747774" y="2557792"/>
            <a:ext cx="923704" cy="877116"/>
          </a:xfrm>
          <a:custGeom>
            <a:avLst/>
            <a:gdLst/>
            <a:ahLst/>
            <a:cxnLst/>
            <a:rect l="l" t="t" r="r" b="b"/>
            <a:pathLst>
              <a:path w="812800" h="812800" extrusionOk="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lnTo>
                  <a:pt x="406400" y="0"/>
                </a:ln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dirty="0">
                <a:solidFill>
                  <a:srgbClr val="000099"/>
                </a:solidFill>
                <a:latin typeface="Blinker" panose="020B0604020202020204" charset="0"/>
              </a:rPr>
              <a:t>10</a:t>
            </a:r>
            <a:endParaRPr sz="36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45" name="Google Shape;3364;p20">
            <a:extLst>
              <a:ext uri="{FF2B5EF4-FFF2-40B4-BE49-F238E27FC236}">
                <a16:creationId xmlns:a16="http://schemas.microsoft.com/office/drawing/2014/main" id="{BA2B01BD-E5E9-6276-17D2-39ABD934035C}"/>
              </a:ext>
            </a:extLst>
          </p:cNvPr>
          <p:cNvSpPr/>
          <p:nvPr/>
        </p:nvSpPr>
        <p:spPr>
          <a:xfrm>
            <a:off x="6125442" y="2547925"/>
            <a:ext cx="3625365" cy="934522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en-GB" sz="3200" b="1" dirty="0">
                <a:solidFill>
                  <a:srgbClr val="000099"/>
                </a:solidFill>
                <a:latin typeface="Blinker" panose="020B0604020202020204" charset="0"/>
              </a:rPr>
              <a:t>4. </a:t>
            </a: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1 point</a:t>
            </a:r>
          </a:p>
        </p:txBody>
      </p:sp>
      <p:sp>
        <p:nvSpPr>
          <p:cNvPr id="48" name="Google Shape;3364;p20">
            <a:extLst>
              <a:ext uri="{FF2B5EF4-FFF2-40B4-BE49-F238E27FC236}">
                <a16:creationId xmlns:a16="http://schemas.microsoft.com/office/drawing/2014/main" id="{AED64BB6-36F2-B39B-299B-5DC1BB44A677}"/>
              </a:ext>
            </a:extLst>
          </p:cNvPr>
          <p:cNvSpPr/>
          <p:nvPr/>
        </p:nvSpPr>
        <p:spPr>
          <a:xfrm>
            <a:off x="2301025" y="2557792"/>
            <a:ext cx="3625365" cy="934522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en-GB" sz="3200" b="1" dirty="0">
                <a:solidFill>
                  <a:srgbClr val="000099"/>
                </a:solidFill>
                <a:latin typeface="Blinker" panose="020B0604020202020204" charset="0"/>
              </a:rPr>
              <a:t>1. </a:t>
            </a: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3 points</a:t>
            </a:r>
          </a:p>
        </p:txBody>
      </p:sp>
      <p:sp>
        <p:nvSpPr>
          <p:cNvPr id="49" name="Google Shape;3364;p20">
            <a:extLst>
              <a:ext uri="{FF2B5EF4-FFF2-40B4-BE49-F238E27FC236}">
                <a16:creationId xmlns:a16="http://schemas.microsoft.com/office/drawing/2014/main" id="{95EFB996-413A-085C-9E04-716B1897DCB6}"/>
              </a:ext>
            </a:extLst>
          </p:cNvPr>
          <p:cNvSpPr/>
          <p:nvPr/>
        </p:nvSpPr>
        <p:spPr>
          <a:xfrm>
            <a:off x="2301024" y="3630213"/>
            <a:ext cx="3625365" cy="934522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en-GB" sz="3200" b="1" dirty="0">
                <a:solidFill>
                  <a:srgbClr val="000099"/>
                </a:solidFill>
                <a:latin typeface="Blinker" panose="020B0604020202020204" charset="0"/>
              </a:rPr>
              <a:t>2. </a:t>
            </a: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2 points</a:t>
            </a:r>
          </a:p>
        </p:txBody>
      </p:sp>
      <p:sp>
        <p:nvSpPr>
          <p:cNvPr id="50" name="Google Shape;3364;p20">
            <a:extLst>
              <a:ext uri="{FF2B5EF4-FFF2-40B4-BE49-F238E27FC236}">
                <a16:creationId xmlns:a16="http://schemas.microsoft.com/office/drawing/2014/main" id="{D7C30CC8-3A78-642A-7B8C-F41EABD7B4BD}"/>
              </a:ext>
            </a:extLst>
          </p:cNvPr>
          <p:cNvSpPr/>
          <p:nvPr/>
        </p:nvSpPr>
        <p:spPr>
          <a:xfrm>
            <a:off x="2301023" y="4728459"/>
            <a:ext cx="3625365" cy="934522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en-GB" sz="3200" b="1" dirty="0">
                <a:solidFill>
                  <a:srgbClr val="000099"/>
                </a:solidFill>
                <a:latin typeface="Blinker" panose="020B0604020202020204" charset="0"/>
              </a:rPr>
              <a:t>3. </a:t>
            </a: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1 point</a:t>
            </a:r>
          </a:p>
        </p:txBody>
      </p:sp>
      <p:grpSp>
        <p:nvGrpSpPr>
          <p:cNvPr id="4118" name="Google Shape;4118;p24">
            <a:extLst>
              <a:ext uri="{FF2B5EF4-FFF2-40B4-BE49-F238E27FC236}">
                <a16:creationId xmlns:a16="http://schemas.microsoft.com/office/drawing/2014/main" id="{2102EBF9-D9C3-1832-186C-F94AEB764EBD}"/>
              </a:ext>
            </a:extLst>
          </p:cNvPr>
          <p:cNvGrpSpPr/>
          <p:nvPr/>
        </p:nvGrpSpPr>
        <p:grpSpPr>
          <a:xfrm>
            <a:off x="34068" y="-1"/>
            <a:ext cx="1778614" cy="6858002"/>
            <a:chOff x="0" y="0"/>
            <a:chExt cx="3142765" cy="12984161"/>
          </a:xfrm>
        </p:grpSpPr>
        <p:sp>
          <p:nvSpPr>
            <p:cNvPr id="4119" name="Google Shape;4119;p24">
              <a:extLst>
                <a:ext uri="{FF2B5EF4-FFF2-40B4-BE49-F238E27FC236}">
                  <a16:creationId xmlns:a16="http://schemas.microsoft.com/office/drawing/2014/main" id="{58889214-A266-8A78-3653-1D0BC3E0E851}"/>
                </a:ext>
              </a:extLst>
            </p:cNvPr>
            <p:cNvSpPr/>
            <p:nvPr/>
          </p:nvSpPr>
          <p:spPr>
            <a:xfrm rot="5400000">
              <a:off x="1976847" y="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20" name="Google Shape;4120;p24">
              <a:extLst>
                <a:ext uri="{FF2B5EF4-FFF2-40B4-BE49-F238E27FC236}">
                  <a16:creationId xmlns:a16="http://schemas.microsoft.com/office/drawing/2014/main" id="{9F9290AB-D873-6507-93E4-EF8F816BBA42}"/>
                </a:ext>
              </a:extLst>
            </p:cNvPr>
            <p:cNvSpPr/>
            <p:nvPr/>
          </p:nvSpPr>
          <p:spPr>
            <a:xfrm rot="5400000">
              <a:off x="2635796" y="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21" name="Google Shape;4121;p24">
              <a:extLst>
                <a:ext uri="{FF2B5EF4-FFF2-40B4-BE49-F238E27FC236}">
                  <a16:creationId xmlns:a16="http://schemas.microsoft.com/office/drawing/2014/main" id="{E7155EE2-D747-DFBF-DB82-64993BCBBA52}"/>
                </a:ext>
              </a:extLst>
            </p:cNvPr>
            <p:cNvSpPr/>
            <p:nvPr/>
          </p:nvSpPr>
          <p:spPr>
            <a:xfrm rot="5400000">
              <a:off x="1317898" y="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22" name="Google Shape;4122;p24">
              <a:extLst>
                <a:ext uri="{FF2B5EF4-FFF2-40B4-BE49-F238E27FC236}">
                  <a16:creationId xmlns:a16="http://schemas.microsoft.com/office/drawing/2014/main" id="{98C2ABB8-8531-218A-7DF3-6C064BF59D7A}"/>
                </a:ext>
              </a:extLst>
            </p:cNvPr>
            <p:cNvSpPr/>
            <p:nvPr/>
          </p:nvSpPr>
          <p:spPr>
            <a:xfrm rot="5400000">
              <a:off x="658949" y="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23" name="Google Shape;4123;p24">
              <a:extLst>
                <a:ext uri="{FF2B5EF4-FFF2-40B4-BE49-F238E27FC236}">
                  <a16:creationId xmlns:a16="http://schemas.microsoft.com/office/drawing/2014/main" id="{D878B77C-58C3-2C94-8640-5BEDF5EB8C0D}"/>
                </a:ext>
              </a:extLst>
            </p:cNvPr>
            <p:cNvSpPr/>
            <p:nvPr/>
          </p:nvSpPr>
          <p:spPr>
            <a:xfrm rot="5400000">
              <a:off x="0" y="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24" name="Google Shape;4124;p24">
              <a:extLst>
                <a:ext uri="{FF2B5EF4-FFF2-40B4-BE49-F238E27FC236}">
                  <a16:creationId xmlns:a16="http://schemas.microsoft.com/office/drawing/2014/main" id="{43DBBD6B-1A6E-A32C-8BFA-BEA008FEC9F9}"/>
                </a:ext>
              </a:extLst>
            </p:cNvPr>
            <p:cNvSpPr/>
            <p:nvPr/>
          </p:nvSpPr>
          <p:spPr>
            <a:xfrm rot="5400000">
              <a:off x="1976847" y="90655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25" name="Google Shape;4125;p24">
              <a:extLst>
                <a:ext uri="{FF2B5EF4-FFF2-40B4-BE49-F238E27FC236}">
                  <a16:creationId xmlns:a16="http://schemas.microsoft.com/office/drawing/2014/main" id="{2E048679-AFD2-37BF-DAD7-30758EDCCC2F}"/>
                </a:ext>
              </a:extLst>
            </p:cNvPr>
            <p:cNvSpPr/>
            <p:nvPr/>
          </p:nvSpPr>
          <p:spPr>
            <a:xfrm rot="5400000">
              <a:off x="2635796" y="90655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26" name="Google Shape;4126;p24">
              <a:extLst>
                <a:ext uri="{FF2B5EF4-FFF2-40B4-BE49-F238E27FC236}">
                  <a16:creationId xmlns:a16="http://schemas.microsoft.com/office/drawing/2014/main" id="{DEC0AF07-A4C6-518D-86DF-95D6A1F29005}"/>
                </a:ext>
              </a:extLst>
            </p:cNvPr>
            <p:cNvSpPr/>
            <p:nvPr/>
          </p:nvSpPr>
          <p:spPr>
            <a:xfrm rot="5400000">
              <a:off x="1317898" y="90655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27" name="Google Shape;4127;p24">
              <a:extLst>
                <a:ext uri="{FF2B5EF4-FFF2-40B4-BE49-F238E27FC236}">
                  <a16:creationId xmlns:a16="http://schemas.microsoft.com/office/drawing/2014/main" id="{CBA375FF-DB49-3E2F-2909-969AD0EC2111}"/>
                </a:ext>
              </a:extLst>
            </p:cNvPr>
            <p:cNvSpPr/>
            <p:nvPr/>
          </p:nvSpPr>
          <p:spPr>
            <a:xfrm rot="5400000">
              <a:off x="658949" y="90655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28" name="Google Shape;4128;p24">
              <a:extLst>
                <a:ext uri="{FF2B5EF4-FFF2-40B4-BE49-F238E27FC236}">
                  <a16:creationId xmlns:a16="http://schemas.microsoft.com/office/drawing/2014/main" id="{C39073AD-2620-7A89-2CD3-7F3C1EA895A7}"/>
                </a:ext>
              </a:extLst>
            </p:cNvPr>
            <p:cNvSpPr/>
            <p:nvPr/>
          </p:nvSpPr>
          <p:spPr>
            <a:xfrm rot="5400000">
              <a:off x="0" y="90655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29" name="Google Shape;4129;p24">
              <a:extLst>
                <a:ext uri="{FF2B5EF4-FFF2-40B4-BE49-F238E27FC236}">
                  <a16:creationId xmlns:a16="http://schemas.microsoft.com/office/drawing/2014/main" id="{C1D4B889-9BCF-CB3D-DB45-0919D0B719BC}"/>
                </a:ext>
              </a:extLst>
            </p:cNvPr>
            <p:cNvSpPr/>
            <p:nvPr/>
          </p:nvSpPr>
          <p:spPr>
            <a:xfrm rot="5400000">
              <a:off x="1976847" y="1813104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30" name="Google Shape;4130;p24">
              <a:extLst>
                <a:ext uri="{FF2B5EF4-FFF2-40B4-BE49-F238E27FC236}">
                  <a16:creationId xmlns:a16="http://schemas.microsoft.com/office/drawing/2014/main" id="{766C4327-6019-53FE-8A2E-27654C3FA8F4}"/>
                </a:ext>
              </a:extLst>
            </p:cNvPr>
            <p:cNvSpPr/>
            <p:nvPr/>
          </p:nvSpPr>
          <p:spPr>
            <a:xfrm rot="5400000">
              <a:off x="2635796" y="1813104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31" name="Google Shape;4131;p24">
              <a:extLst>
                <a:ext uri="{FF2B5EF4-FFF2-40B4-BE49-F238E27FC236}">
                  <a16:creationId xmlns:a16="http://schemas.microsoft.com/office/drawing/2014/main" id="{95E39DEF-7F8A-6CDF-0D60-BC2D7FFA7C32}"/>
                </a:ext>
              </a:extLst>
            </p:cNvPr>
            <p:cNvSpPr/>
            <p:nvPr/>
          </p:nvSpPr>
          <p:spPr>
            <a:xfrm rot="5400000">
              <a:off x="1317898" y="1813104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32" name="Google Shape;4132;p24">
              <a:extLst>
                <a:ext uri="{FF2B5EF4-FFF2-40B4-BE49-F238E27FC236}">
                  <a16:creationId xmlns:a16="http://schemas.microsoft.com/office/drawing/2014/main" id="{C25CBB31-549B-2EED-23B1-FC1132F8D42D}"/>
                </a:ext>
              </a:extLst>
            </p:cNvPr>
            <p:cNvSpPr/>
            <p:nvPr/>
          </p:nvSpPr>
          <p:spPr>
            <a:xfrm rot="5400000">
              <a:off x="658949" y="1813104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33" name="Google Shape;4133;p24">
              <a:extLst>
                <a:ext uri="{FF2B5EF4-FFF2-40B4-BE49-F238E27FC236}">
                  <a16:creationId xmlns:a16="http://schemas.microsoft.com/office/drawing/2014/main" id="{5B89C3FB-CC66-06A8-955A-C4814E2A29A5}"/>
                </a:ext>
              </a:extLst>
            </p:cNvPr>
            <p:cNvSpPr/>
            <p:nvPr/>
          </p:nvSpPr>
          <p:spPr>
            <a:xfrm rot="5400000">
              <a:off x="0" y="1813104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34" name="Google Shape;4134;p24">
              <a:extLst>
                <a:ext uri="{FF2B5EF4-FFF2-40B4-BE49-F238E27FC236}">
                  <a16:creationId xmlns:a16="http://schemas.microsoft.com/office/drawing/2014/main" id="{1D1D4042-0EA0-5183-5DE8-98ACE3606495}"/>
                </a:ext>
              </a:extLst>
            </p:cNvPr>
            <p:cNvSpPr/>
            <p:nvPr/>
          </p:nvSpPr>
          <p:spPr>
            <a:xfrm rot="5400000">
              <a:off x="1976847" y="271965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35" name="Google Shape;4135;p24">
              <a:extLst>
                <a:ext uri="{FF2B5EF4-FFF2-40B4-BE49-F238E27FC236}">
                  <a16:creationId xmlns:a16="http://schemas.microsoft.com/office/drawing/2014/main" id="{9A5A36B8-FD40-83D8-DF8C-484083F4D986}"/>
                </a:ext>
              </a:extLst>
            </p:cNvPr>
            <p:cNvSpPr/>
            <p:nvPr/>
          </p:nvSpPr>
          <p:spPr>
            <a:xfrm rot="5400000">
              <a:off x="2635796" y="271965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36" name="Google Shape;4136;p24">
              <a:extLst>
                <a:ext uri="{FF2B5EF4-FFF2-40B4-BE49-F238E27FC236}">
                  <a16:creationId xmlns:a16="http://schemas.microsoft.com/office/drawing/2014/main" id="{60CF5A8B-0E27-1D8D-8C98-461ACD9F1041}"/>
                </a:ext>
              </a:extLst>
            </p:cNvPr>
            <p:cNvSpPr/>
            <p:nvPr/>
          </p:nvSpPr>
          <p:spPr>
            <a:xfrm rot="5400000">
              <a:off x="1317898" y="271965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37" name="Google Shape;4137;p24">
              <a:extLst>
                <a:ext uri="{FF2B5EF4-FFF2-40B4-BE49-F238E27FC236}">
                  <a16:creationId xmlns:a16="http://schemas.microsoft.com/office/drawing/2014/main" id="{8CF78581-6899-06B2-AC06-17D1431C7D65}"/>
                </a:ext>
              </a:extLst>
            </p:cNvPr>
            <p:cNvSpPr/>
            <p:nvPr/>
          </p:nvSpPr>
          <p:spPr>
            <a:xfrm rot="5400000">
              <a:off x="658949" y="271965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38" name="Google Shape;4138;p24">
              <a:extLst>
                <a:ext uri="{FF2B5EF4-FFF2-40B4-BE49-F238E27FC236}">
                  <a16:creationId xmlns:a16="http://schemas.microsoft.com/office/drawing/2014/main" id="{DDF921E0-4004-41B6-2150-7010E967BBCF}"/>
                </a:ext>
              </a:extLst>
            </p:cNvPr>
            <p:cNvSpPr/>
            <p:nvPr/>
          </p:nvSpPr>
          <p:spPr>
            <a:xfrm rot="5400000">
              <a:off x="0" y="271965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39" name="Google Shape;4139;p24">
              <a:extLst>
                <a:ext uri="{FF2B5EF4-FFF2-40B4-BE49-F238E27FC236}">
                  <a16:creationId xmlns:a16="http://schemas.microsoft.com/office/drawing/2014/main" id="{2912C10B-DBD9-F1A2-D0C4-669B2219AA91}"/>
                </a:ext>
              </a:extLst>
            </p:cNvPr>
            <p:cNvSpPr/>
            <p:nvPr/>
          </p:nvSpPr>
          <p:spPr>
            <a:xfrm rot="5400000">
              <a:off x="1976847" y="3626209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40" name="Google Shape;4140;p24">
              <a:extLst>
                <a:ext uri="{FF2B5EF4-FFF2-40B4-BE49-F238E27FC236}">
                  <a16:creationId xmlns:a16="http://schemas.microsoft.com/office/drawing/2014/main" id="{0882CDAE-909B-05DC-36FD-FDF65C5C202C}"/>
                </a:ext>
              </a:extLst>
            </p:cNvPr>
            <p:cNvSpPr/>
            <p:nvPr/>
          </p:nvSpPr>
          <p:spPr>
            <a:xfrm rot="5400000">
              <a:off x="2635796" y="3626209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41" name="Google Shape;4141;p24">
              <a:extLst>
                <a:ext uri="{FF2B5EF4-FFF2-40B4-BE49-F238E27FC236}">
                  <a16:creationId xmlns:a16="http://schemas.microsoft.com/office/drawing/2014/main" id="{CBE05C8F-353C-BEFE-F3EC-94056B41F7A4}"/>
                </a:ext>
              </a:extLst>
            </p:cNvPr>
            <p:cNvSpPr/>
            <p:nvPr/>
          </p:nvSpPr>
          <p:spPr>
            <a:xfrm rot="5400000">
              <a:off x="1317898" y="3626209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42" name="Google Shape;4142;p24">
              <a:extLst>
                <a:ext uri="{FF2B5EF4-FFF2-40B4-BE49-F238E27FC236}">
                  <a16:creationId xmlns:a16="http://schemas.microsoft.com/office/drawing/2014/main" id="{F9C9D602-80A2-20F3-6419-883B29CB421D}"/>
                </a:ext>
              </a:extLst>
            </p:cNvPr>
            <p:cNvSpPr/>
            <p:nvPr/>
          </p:nvSpPr>
          <p:spPr>
            <a:xfrm rot="5400000">
              <a:off x="658949" y="3626209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43" name="Google Shape;4143;p24">
              <a:extLst>
                <a:ext uri="{FF2B5EF4-FFF2-40B4-BE49-F238E27FC236}">
                  <a16:creationId xmlns:a16="http://schemas.microsoft.com/office/drawing/2014/main" id="{478CD402-7ED9-9270-79C2-9D01B5EC0759}"/>
                </a:ext>
              </a:extLst>
            </p:cNvPr>
            <p:cNvSpPr/>
            <p:nvPr/>
          </p:nvSpPr>
          <p:spPr>
            <a:xfrm rot="5400000">
              <a:off x="0" y="3626209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44" name="Google Shape;4144;p24">
              <a:extLst>
                <a:ext uri="{FF2B5EF4-FFF2-40B4-BE49-F238E27FC236}">
                  <a16:creationId xmlns:a16="http://schemas.microsoft.com/office/drawing/2014/main" id="{AFDD127A-5571-4D3B-E67A-55D2C97528F9}"/>
                </a:ext>
              </a:extLst>
            </p:cNvPr>
            <p:cNvSpPr/>
            <p:nvPr/>
          </p:nvSpPr>
          <p:spPr>
            <a:xfrm rot="5400000">
              <a:off x="1976847" y="447235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45" name="Google Shape;4145;p24">
              <a:extLst>
                <a:ext uri="{FF2B5EF4-FFF2-40B4-BE49-F238E27FC236}">
                  <a16:creationId xmlns:a16="http://schemas.microsoft.com/office/drawing/2014/main" id="{0568ABB0-5284-F35B-F1CD-9AEDDB2468BC}"/>
                </a:ext>
              </a:extLst>
            </p:cNvPr>
            <p:cNvSpPr/>
            <p:nvPr/>
          </p:nvSpPr>
          <p:spPr>
            <a:xfrm rot="5400000">
              <a:off x="2635796" y="447235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46" name="Google Shape;4146;p24">
              <a:extLst>
                <a:ext uri="{FF2B5EF4-FFF2-40B4-BE49-F238E27FC236}">
                  <a16:creationId xmlns:a16="http://schemas.microsoft.com/office/drawing/2014/main" id="{02D35914-B436-4A40-A195-57BF8449CBF7}"/>
                </a:ext>
              </a:extLst>
            </p:cNvPr>
            <p:cNvSpPr/>
            <p:nvPr/>
          </p:nvSpPr>
          <p:spPr>
            <a:xfrm rot="5400000">
              <a:off x="1317898" y="447235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47" name="Google Shape;4147;p24">
              <a:extLst>
                <a:ext uri="{FF2B5EF4-FFF2-40B4-BE49-F238E27FC236}">
                  <a16:creationId xmlns:a16="http://schemas.microsoft.com/office/drawing/2014/main" id="{88F4083F-908E-659C-DB50-BDA203404618}"/>
                </a:ext>
              </a:extLst>
            </p:cNvPr>
            <p:cNvSpPr/>
            <p:nvPr/>
          </p:nvSpPr>
          <p:spPr>
            <a:xfrm rot="5400000">
              <a:off x="658949" y="447235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48" name="Google Shape;4148;p24">
              <a:extLst>
                <a:ext uri="{FF2B5EF4-FFF2-40B4-BE49-F238E27FC236}">
                  <a16:creationId xmlns:a16="http://schemas.microsoft.com/office/drawing/2014/main" id="{E51547D3-19B9-C424-0AA9-9A9A5D1111B7}"/>
                </a:ext>
              </a:extLst>
            </p:cNvPr>
            <p:cNvSpPr/>
            <p:nvPr/>
          </p:nvSpPr>
          <p:spPr>
            <a:xfrm rot="5400000">
              <a:off x="0" y="447235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49" name="Google Shape;4149;p24">
              <a:extLst>
                <a:ext uri="{FF2B5EF4-FFF2-40B4-BE49-F238E27FC236}">
                  <a16:creationId xmlns:a16="http://schemas.microsoft.com/office/drawing/2014/main" id="{9839CF1A-B2EA-FFC8-6C88-FB15C3C9B571}"/>
                </a:ext>
              </a:extLst>
            </p:cNvPr>
            <p:cNvSpPr/>
            <p:nvPr/>
          </p:nvSpPr>
          <p:spPr>
            <a:xfrm rot="5400000">
              <a:off x="1976847" y="537891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50" name="Google Shape;4150;p24">
              <a:extLst>
                <a:ext uri="{FF2B5EF4-FFF2-40B4-BE49-F238E27FC236}">
                  <a16:creationId xmlns:a16="http://schemas.microsoft.com/office/drawing/2014/main" id="{F7F1E99C-692A-D3AC-F1E5-02F49FAE17CA}"/>
                </a:ext>
              </a:extLst>
            </p:cNvPr>
            <p:cNvSpPr/>
            <p:nvPr/>
          </p:nvSpPr>
          <p:spPr>
            <a:xfrm rot="5400000">
              <a:off x="2635796" y="537891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51" name="Google Shape;4151;p24">
              <a:extLst>
                <a:ext uri="{FF2B5EF4-FFF2-40B4-BE49-F238E27FC236}">
                  <a16:creationId xmlns:a16="http://schemas.microsoft.com/office/drawing/2014/main" id="{7F50B726-52DB-5473-1D9B-A5803BB599B3}"/>
                </a:ext>
              </a:extLst>
            </p:cNvPr>
            <p:cNvSpPr/>
            <p:nvPr/>
          </p:nvSpPr>
          <p:spPr>
            <a:xfrm rot="5400000">
              <a:off x="1317898" y="537891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52" name="Google Shape;4152;p24">
              <a:extLst>
                <a:ext uri="{FF2B5EF4-FFF2-40B4-BE49-F238E27FC236}">
                  <a16:creationId xmlns:a16="http://schemas.microsoft.com/office/drawing/2014/main" id="{F29C11EB-46A2-D6F8-B213-6E0D4A47BBB2}"/>
                </a:ext>
              </a:extLst>
            </p:cNvPr>
            <p:cNvSpPr/>
            <p:nvPr/>
          </p:nvSpPr>
          <p:spPr>
            <a:xfrm rot="5400000">
              <a:off x="658949" y="537891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53" name="Google Shape;4153;p24">
              <a:extLst>
                <a:ext uri="{FF2B5EF4-FFF2-40B4-BE49-F238E27FC236}">
                  <a16:creationId xmlns:a16="http://schemas.microsoft.com/office/drawing/2014/main" id="{3E30353A-160E-2E1D-E598-5BA77DA3055E}"/>
                </a:ext>
              </a:extLst>
            </p:cNvPr>
            <p:cNvSpPr/>
            <p:nvPr/>
          </p:nvSpPr>
          <p:spPr>
            <a:xfrm rot="5400000">
              <a:off x="0" y="537891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54" name="Google Shape;4154;p24">
              <a:extLst>
                <a:ext uri="{FF2B5EF4-FFF2-40B4-BE49-F238E27FC236}">
                  <a16:creationId xmlns:a16="http://schemas.microsoft.com/office/drawing/2014/main" id="{D2BE8BCE-E180-E5E1-ACEF-CDE79C74EF85}"/>
                </a:ext>
              </a:extLst>
            </p:cNvPr>
            <p:cNvSpPr/>
            <p:nvPr/>
          </p:nvSpPr>
          <p:spPr>
            <a:xfrm rot="5400000">
              <a:off x="1976847" y="6285463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4155" name="Google Shape;4155;p24">
              <a:extLst>
                <a:ext uri="{FF2B5EF4-FFF2-40B4-BE49-F238E27FC236}">
                  <a16:creationId xmlns:a16="http://schemas.microsoft.com/office/drawing/2014/main" id="{05D095D2-BF75-85CD-B698-C19DDF3455C0}"/>
                </a:ext>
              </a:extLst>
            </p:cNvPr>
            <p:cNvSpPr/>
            <p:nvPr/>
          </p:nvSpPr>
          <p:spPr>
            <a:xfrm rot="5400000">
              <a:off x="2635796" y="6285463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56" name="Google Shape;4156;p24">
              <a:extLst>
                <a:ext uri="{FF2B5EF4-FFF2-40B4-BE49-F238E27FC236}">
                  <a16:creationId xmlns:a16="http://schemas.microsoft.com/office/drawing/2014/main" id="{19E5EFD1-8AFE-DAE6-5677-65A71E834965}"/>
                </a:ext>
              </a:extLst>
            </p:cNvPr>
            <p:cNvSpPr/>
            <p:nvPr/>
          </p:nvSpPr>
          <p:spPr>
            <a:xfrm rot="5400000">
              <a:off x="1317898" y="6285463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57" name="Google Shape;4157;p24">
              <a:extLst>
                <a:ext uri="{FF2B5EF4-FFF2-40B4-BE49-F238E27FC236}">
                  <a16:creationId xmlns:a16="http://schemas.microsoft.com/office/drawing/2014/main" id="{11F688FF-E7A7-A695-B16F-9DAC88D1F946}"/>
                </a:ext>
              </a:extLst>
            </p:cNvPr>
            <p:cNvSpPr/>
            <p:nvPr/>
          </p:nvSpPr>
          <p:spPr>
            <a:xfrm rot="5400000">
              <a:off x="658949" y="6285463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58" name="Google Shape;4158;p24">
              <a:extLst>
                <a:ext uri="{FF2B5EF4-FFF2-40B4-BE49-F238E27FC236}">
                  <a16:creationId xmlns:a16="http://schemas.microsoft.com/office/drawing/2014/main" id="{ECD10544-8DFC-E519-3087-5ABBE7469641}"/>
                </a:ext>
              </a:extLst>
            </p:cNvPr>
            <p:cNvSpPr/>
            <p:nvPr/>
          </p:nvSpPr>
          <p:spPr>
            <a:xfrm rot="5400000">
              <a:off x="0" y="6285463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59" name="Google Shape;4159;p24">
              <a:extLst>
                <a:ext uri="{FF2B5EF4-FFF2-40B4-BE49-F238E27FC236}">
                  <a16:creationId xmlns:a16="http://schemas.microsoft.com/office/drawing/2014/main" id="{BAA386BB-5432-EA14-9ABA-A5534396827D}"/>
                </a:ext>
              </a:extLst>
            </p:cNvPr>
            <p:cNvSpPr/>
            <p:nvPr/>
          </p:nvSpPr>
          <p:spPr>
            <a:xfrm rot="5400000">
              <a:off x="1976847" y="7192015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60" name="Google Shape;4160;p24">
              <a:extLst>
                <a:ext uri="{FF2B5EF4-FFF2-40B4-BE49-F238E27FC236}">
                  <a16:creationId xmlns:a16="http://schemas.microsoft.com/office/drawing/2014/main" id="{D4B85202-D59C-63FC-76D8-2DADEBABC66A}"/>
                </a:ext>
              </a:extLst>
            </p:cNvPr>
            <p:cNvSpPr/>
            <p:nvPr/>
          </p:nvSpPr>
          <p:spPr>
            <a:xfrm rot="5400000">
              <a:off x="2635796" y="7192015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61" name="Google Shape;4161;p24">
              <a:extLst>
                <a:ext uri="{FF2B5EF4-FFF2-40B4-BE49-F238E27FC236}">
                  <a16:creationId xmlns:a16="http://schemas.microsoft.com/office/drawing/2014/main" id="{01867672-447F-D7BC-B4A5-480752DC696F}"/>
                </a:ext>
              </a:extLst>
            </p:cNvPr>
            <p:cNvSpPr/>
            <p:nvPr/>
          </p:nvSpPr>
          <p:spPr>
            <a:xfrm rot="5400000">
              <a:off x="1317898" y="7192015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62" name="Google Shape;4162;p24">
              <a:extLst>
                <a:ext uri="{FF2B5EF4-FFF2-40B4-BE49-F238E27FC236}">
                  <a16:creationId xmlns:a16="http://schemas.microsoft.com/office/drawing/2014/main" id="{3FB23C74-22E8-13D3-221F-A9D850988EB2}"/>
                </a:ext>
              </a:extLst>
            </p:cNvPr>
            <p:cNvSpPr/>
            <p:nvPr/>
          </p:nvSpPr>
          <p:spPr>
            <a:xfrm rot="5400000">
              <a:off x="658949" y="7192015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63" name="Google Shape;4163;p24">
              <a:extLst>
                <a:ext uri="{FF2B5EF4-FFF2-40B4-BE49-F238E27FC236}">
                  <a16:creationId xmlns:a16="http://schemas.microsoft.com/office/drawing/2014/main" id="{855279AB-FFA5-9F24-4398-A8ED1F6B8A6C}"/>
                </a:ext>
              </a:extLst>
            </p:cNvPr>
            <p:cNvSpPr/>
            <p:nvPr/>
          </p:nvSpPr>
          <p:spPr>
            <a:xfrm rot="5400000">
              <a:off x="0" y="7192015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64" name="Google Shape;4164;p24">
              <a:extLst>
                <a:ext uri="{FF2B5EF4-FFF2-40B4-BE49-F238E27FC236}">
                  <a16:creationId xmlns:a16="http://schemas.microsoft.com/office/drawing/2014/main" id="{40FC6EBF-21DA-6D6F-9FF3-938A6B005616}"/>
                </a:ext>
              </a:extLst>
            </p:cNvPr>
            <p:cNvSpPr/>
            <p:nvPr/>
          </p:nvSpPr>
          <p:spPr>
            <a:xfrm rot="5400000">
              <a:off x="1976847" y="809856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65" name="Google Shape;4165;p24">
              <a:extLst>
                <a:ext uri="{FF2B5EF4-FFF2-40B4-BE49-F238E27FC236}">
                  <a16:creationId xmlns:a16="http://schemas.microsoft.com/office/drawing/2014/main" id="{80CFB49E-1187-F91E-AE62-37976B754E30}"/>
                </a:ext>
              </a:extLst>
            </p:cNvPr>
            <p:cNvSpPr/>
            <p:nvPr/>
          </p:nvSpPr>
          <p:spPr>
            <a:xfrm rot="5400000">
              <a:off x="2635796" y="809856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66" name="Google Shape;4166;p24">
              <a:extLst>
                <a:ext uri="{FF2B5EF4-FFF2-40B4-BE49-F238E27FC236}">
                  <a16:creationId xmlns:a16="http://schemas.microsoft.com/office/drawing/2014/main" id="{4A0A2658-5E8E-A25F-7FB2-48C6638DD23F}"/>
                </a:ext>
              </a:extLst>
            </p:cNvPr>
            <p:cNvSpPr/>
            <p:nvPr/>
          </p:nvSpPr>
          <p:spPr>
            <a:xfrm rot="5400000">
              <a:off x="1317898" y="809856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67" name="Google Shape;4167;p24">
              <a:extLst>
                <a:ext uri="{FF2B5EF4-FFF2-40B4-BE49-F238E27FC236}">
                  <a16:creationId xmlns:a16="http://schemas.microsoft.com/office/drawing/2014/main" id="{28B06AD4-3EE2-9324-5F1D-80B7D0EF5FE9}"/>
                </a:ext>
              </a:extLst>
            </p:cNvPr>
            <p:cNvSpPr/>
            <p:nvPr/>
          </p:nvSpPr>
          <p:spPr>
            <a:xfrm rot="5400000">
              <a:off x="658949" y="809856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68" name="Google Shape;4168;p24">
              <a:extLst>
                <a:ext uri="{FF2B5EF4-FFF2-40B4-BE49-F238E27FC236}">
                  <a16:creationId xmlns:a16="http://schemas.microsoft.com/office/drawing/2014/main" id="{3A845659-7E6B-D066-BF9A-40260BC12F27}"/>
                </a:ext>
              </a:extLst>
            </p:cNvPr>
            <p:cNvSpPr/>
            <p:nvPr/>
          </p:nvSpPr>
          <p:spPr>
            <a:xfrm rot="5400000">
              <a:off x="0" y="809856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69" name="Google Shape;4169;p24">
              <a:extLst>
                <a:ext uri="{FF2B5EF4-FFF2-40B4-BE49-F238E27FC236}">
                  <a16:creationId xmlns:a16="http://schemas.microsoft.com/office/drawing/2014/main" id="{D14B7309-CF03-FFAE-3A8C-6E2ADDBAE9E6}"/>
                </a:ext>
              </a:extLst>
            </p:cNvPr>
            <p:cNvSpPr/>
            <p:nvPr/>
          </p:nvSpPr>
          <p:spPr>
            <a:xfrm rot="5400000">
              <a:off x="1976847" y="894471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70" name="Google Shape;4170;p24">
              <a:extLst>
                <a:ext uri="{FF2B5EF4-FFF2-40B4-BE49-F238E27FC236}">
                  <a16:creationId xmlns:a16="http://schemas.microsoft.com/office/drawing/2014/main" id="{08EBE9EA-309F-F01E-BD06-77EECC4815AE}"/>
                </a:ext>
              </a:extLst>
            </p:cNvPr>
            <p:cNvSpPr/>
            <p:nvPr/>
          </p:nvSpPr>
          <p:spPr>
            <a:xfrm rot="5400000">
              <a:off x="2635796" y="894471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71" name="Google Shape;4171;p24">
              <a:extLst>
                <a:ext uri="{FF2B5EF4-FFF2-40B4-BE49-F238E27FC236}">
                  <a16:creationId xmlns:a16="http://schemas.microsoft.com/office/drawing/2014/main" id="{B30DD464-5DAE-E295-BD2D-BBF81536637F}"/>
                </a:ext>
              </a:extLst>
            </p:cNvPr>
            <p:cNvSpPr/>
            <p:nvPr/>
          </p:nvSpPr>
          <p:spPr>
            <a:xfrm rot="5400000">
              <a:off x="1317898" y="894471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72" name="Google Shape;4172;p24">
              <a:extLst>
                <a:ext uri="{FF2B5EF4-FFF2-40B4-BE49-F238E27FC236}">
                  <a16:creationId xmlns:a16="http://schemas.microsoft.com/office/drawing/2014/main" id="{103B1682-F430-9A43-2FF2-B5FFE06EBF39}"/>
                </a:ext>
              </a:extLst>
            </p:cNvPr>
            <p:cNvSpPr/>
            <p:nvPr/>
          </p:nvSpPr>
          <p:spPr>
            <a:xfrm rot="5400000">
              <a:off x="658949" y="894471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73" name="Google Shape;4173;p24">
              <a:extLst>
                <a:ext uri="{FF2B5EF4-FFF2-40B4-BE49-F238E27FC236}">
                  <a16:creationId xmlns:a16="http://schemas.microsoft.com/office/drawing/2014/main" id="{1029F883-7C53-4513-C679-E268496F8162}"/>
                </a:ext>
              </a:extLst>
            </p:cNvPr>
            <p:cNvSpPr/>
            <p:nvPr/>
          </p:nvSpPr>
          <p:spPr>
            <a:xfrm rot="5400000">
              <a:off x="0" y="894471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74" name="Google Shape;4174;p24">
              <a:extLst>
                <a:ext uri="{FF2B5EF4-FFF2-40B4-BE49-F238E27FC236}">
                  <a16:creationId xmlns:a16="http://schemas.microsoft.com/office/drawing/2014/main" id="{151462F2-7001-C298-D13D-A801FB4437AE}"/>
                </a:ext>
              </a:extLst>
            </p:cNvPr>
            <p:cNvSpPr/>
            <p:nvPr/>
          </p:nvSpPr>
          <p:spPr>
            <a:xfrm rot="5400000">
              <a:off x="1976847" y="975753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75" name="Google Shape;4175;p24">
              <a:extLst>
                <a:ext uri="{FF2B5EF4-FFF2-40B4-BE49-F238E27FC236}">
                  <a16:creationId xmlns:a16="http://schemas.microsoft.com/office/drawing/2014/main" id="{6867525B-B75E-23B3-040B-048C4138028B}"/>
                </a:ext>
              </a:extLst>
            </p:cNvPr>
            <p:cNvSpPr/>
            <p:nvPr/>
          </p:nvSpPr>
          <p:spPr>
            <a:xfrm rot="5400000">
              <a:off x="2635796" y="975753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76" name="Google Shape;4176;p24">
              <a:extLst>
                <a:ext uri="{FF2B5EF4-FFF2-40B4-BE49-F238E27FC236}">
                  <a16:creationId xmlns:a16="http://schemas.microsoft.com/office/drawing/2014/main" id="{BE599889-BEDB-4B52-24F7-8F6D476CC17E}"/>
                </a:ext>
              </a:extLst>
            </p:cNvPr>
            <p:cNvSpPr/>
            <p:nvPr/>
          </p:nvSpPr>
          <p:spPr>
            <a:xfrm rot="5400000">
              <a:off x="1317898" y="975753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77" name="Google Shape;4177;p24">
              <a:extLst>
                <a:ext uri="{FF2B5EF4-FFF2-40B4-BE49-F238E27FC236}">
                  <a16:creationId xmlns:a16="http://schemas.microsoft.com/office/drawing/2014/main" id="{210DD009-DFF5-638E-3F42-F1CB7088D0A5}"/>
                </a:ext>
              </a:extLst>
            </p:cNvPr>
            <p:cNvSpPr/>
            <p:nvPr/>
          </p:nvSpPr>
          <p:spPr>
            <a:xfrm rot="5400000">
              <a:off x="658949" y="975753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78" name="Google Shape;4178;p24">
              <a:extLst>
                <a:ext uri="{FF2B5EF4-FFF2-40B4-BE49-F238E27FC236}">
                  <a16:creationId xmlns:a16="http://schemas.microsoft.com/office/drawing/2014/main" id="{73E9EAFE-1CB7-5E36-DCC0-A013321239E3}"/>
                </a:ext>
              </a:extLst>
            </p:cNvPr>
            <p:cNvSpPr/>
            <p:nvPr/>
          </p:nvSpPr>
          <p:spPr>
            <a:xfrm rot="5400000">
              <a:off x="0" y="975753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79" name="Google Shape;4179;p24">
              <a:extLst>
                <a:ext uri="{FF2B5EF4-FFF2-40B4-BE49-F238E27FC236}">
                  <a16:creationId xmlns:a16="http://schemas.microsoft.com/office/drawing/2014/main" id="{7D40C732-8F37-3DDE-5ADC-468E24DFCF5D}"/>
                </a:ext>
              </a:extLst>
            </p:cNvPr>
            <p:cNvSpPr/>
            <p:nvPr/>
          </p:nvSpPr>
          <p:spPr>
            <a:xfrm rot="5400000">
              <a:off x="1976847" y="1066408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80" name="Google Shape;4180;p24">
              <a:extLst>
                <a:ext uri="{FF2B5EF4-FFF2-40B4-BE49-F238E27FC236}">
                  <a16:creationId xmlns:a16="http://schemas.microsoft.com/office/drawing/2014/main" id="{67FB3CA3-8699-1E70-DD40-A59BA48B77D3}"/>
                </a:ext>
              </a:extLst>
            </p:cNvPr>
            <p:cNvSpPr/>
            <p:nvPr/>
          </p:nvSpPr>
          <p:spPr>
            <a:xfrm rot="5400000">
              <a:off x="2635796" y="1066408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81" name="Google Shape;4181;p24">
              <a:extLst>
                <a:ext uri="{FF2B5EF4-FFF2-40B4-BE49-F238E27FC236}">
                  <a16:creationId xmlns:a16="http://schemas.microsoft.com/office/drawing/2014/main" id="{E16F1681-1A46-B815-7609-66213971A050}"/>
                </a:ext>
              </a:extLst>
            </p:cNvPr>
            <p:cNvSpPr/>
            <p:nvPr/>
          </p:nvSpPr>
          <p:spPr>
            <a:xfrm rot="5400000">
              <a:off x="1317898" y="1066408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82" name="Google Shape;4182;p24">
              <a:extLst>
                <a:ext uri="{FF2B5EF4-FFF2-40B4-BE49-F238E27FC236}">
                  <a16:creationId xmlns:a16="http://schemas.microsoft.com/office/drawing/2014/main" id="{2CE47702-CBF5-B111-9042-2E32FEFC1877}"/>
                </a:ext>
              </a:extLst>
            </p:cNvPr>
            <p:cNvSpPr/>
            <p:nvPr/>
          </p:nvSpPr>
          <p:spPr>
            <a:xfrm rot="5400000">
              <a:off x="658949" y="1066408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83" name="Google Shape;4183;p24">
              <a:extLst>
                <a:ext uri="{FF2B5EF4-FFF2-40B4-BE49-F238E27FC236}">
                  <a16:creationId xmlns:a16="http://schemas.microsoft.com/office/drawing/2014/main" id="{74CCA677-E4CE-EBC8-35A7-5EED43598108}"/>
                </a:ext>
              </a:extLst>
            </p:cNvPr>
            <p:cNvSpPr/>
            <p:nvPr/>
          </p:nvSpPr>
          <p:spPr>
            <a:xfrm rot="5400000">
              <a:off x="0" y="1066408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84" name="Google Shape;4184;p24">
              <a:extLst>
                <a:ext uri="{FF2B5EF4-FFF2-40B4-BE49-F238E27FC236}">
                  <a16:creationId xmlns:a16="http://schemas.microsoft.com/office/drawing/2014/main" id="{E872E5E9-37F4-AFC4-B94B-BBAAB5DCD673}"/>
                </a:ext>
              </a:extLst>
            </p:cNvPr>
            <p:cNvSpPr/>
            <p:nvPr/>
          </p:nvSpPr>
          <p:spPr>
            <a:xfrm rot="5400000">
              <a:off x="1976847" y="1157064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85" name="Google Shape;4185;p24">
              <a:extLst>
                <a:ext uri="{FF2B5EF4-FFF2-40B4-BE49-F238E27FC236}">
                  <a16:creationId xmlns:a16="http://schemas.microsoft.com/office/drawing/2014/main" id="{1229072E-0978-5214-5AC0-E9A4DFF51967}"/>
                </a:ext>
              </a:extLst>
            </p:cNvPr>
            <p:cNvSpPr/>
            <p:nvPr/>
          </p:nvSpPr>
          <p:spPr>
            <a:xfrm rot="5400000">
              <a:off x="2635796" y="1157064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86" name="Google Shape;4186;p24">
              <a:extLst>
                <a:ext uri="{FF2B5EF4-FFF2-40B4-BE49-F238E27FC236}">
                  <a16:creationId xmlns:a16="http://schemas.microsoft.com/office/drawing/2014/main" id="{0266C9D1-6011-320F-2CFE-24161A5D194F}"/>
                </a:ext>
              </a:extLst>
            </p:cNvPr>
            <p:cNvSpPr/>
            <p:nvPr/>
          </p:nvSpPr>
          <p:spPr>
            <a:xfrm rot="5400000">
              <a:off x="1317898" y="1157064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87" name="Google Shape;4187;p24">
              <a:extLst>
                <a:ext uri="{FF2B5EF4-FFF2-40B4-BE49-F238E27FC236}">
                  <a16:creationId xmlns:a16="http://schemas.microsoft.com/office/drawing/2014/main" id="{10278656-EF34-5071-7825-42E905078319}"/>
                </a:ext>
              </a:extLst>
            </p:cNvPr>
            <p:cNvSpPr/>
            <p:nvPr/>
          </p:nvSpPr>
          <p:spPr>
            <a:xfrm rot="5400000">
              <a:off x="658949" y="1157064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88" name="Google Shape;4188;p24">
              <a:extLst>
                <a:ext uri="{FF2B5EF4-FFF2-40B4-BE49-F238E27FC236}">
                  <a16:creationId xmlns:a16="http://schemas.microsoft.com/office/drawing/2014/main" id="{19F3F1E0-6860-49C2-8181-5A90063AF64B}"/>
                </a:ext>
              </a:extLst>
            </p:cNvPr>
            <p:cNvSpPr/>
            <p:nvPr/>
          </p:nvSpPr>
          <p:spPr>
            <a:xfrm rot="5400000">
              <a:off x="0" y="1157064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89" name="Google Shape;4189;p24">
              <a:extLst>
                <a:ext uri="{FF2B5EF4-FFF2-40B4-BE49-F238E27FC236}">
                  <a16:creationId xmlns:a16="http://schemas.microsoft.com/office/drawing/2014/main" id="{ECB145CF-F0A1-C338-2F3C-4C7DE409BC63}"/>
                </a:ext>
              </a:extLst>
            </p:cNvPr>
            <p:cNvSpPr/>
            <p:nvPr/>
          </p:nvSpPr>
          <p:spPr>
            <a:xfrm rot="5400000">
              <a:off x="1976847" y="1247719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90" name="Google Shape;4190;p24">
              <a:extLst>
                <a:ext uri="{FF2B5EF4-FFF2-40B4-BE49-F238E27FC236}">
                  <a16:creationId xmlns:a16="http://schemas.microsoft.com/office/drawing/2014/main" id="{012BCF46-CB40-D58B-A40E-6B596F8D4498}"/>
                </a:ext>
              </a:extLst>
            </p:cNvPr>
            <p:cNvSpPr/>
            <p:nvPr/>
          </p:nvSpPr>
          <p:spPr>
            <a:xfrm rot="5400000">
              <a:off x="2635796" y="1247719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91" name="Google Shape;4191;p24">
              <a:extLst>
                <a:ext uri="{FF2B5EF4-FFF2-40B4-BE49-F238E27FC236}">
                  <a16:creationId xmlns:a16="http://schemas.microsoft.com/office/drawing/2014/main" id="{B8B4764D-37E2-332C-B2C4-6B5CC44E3D85}"/>
                </a:ext>
              </a:extLst>
            </p:cNvPr>
            <p:cNvSpPr/>
            <p:nvPr/>
          </p:nvSpPr>
          <p:spPr>
            <a:xfrm rot="5400000">
              <a:off x="1317898" y="1247719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92" name="Google Shape;4192;p24">
              <a:extLst>
                <a:ext uri="{FF2B5EF4-FFF2-40B4-BE49-F238E27FC236}">
                  <a16:creationId xmlns:a16="http://schemas.microsoft.com/office/drawing/2014/main" id="{2E17E704-ECC8-2455-0069-BF4BA2B3D16A}"/>
                </a:ext>
              </a:extLst>
            </p:cNvPr>
            <p:cNvSpPr/>
            <p:nvPr/>
          </p:nvSpPr>
          <p:spPr>
            <a:xfrm rot="5400000">
              <a:off x="658949" y="1247719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93" name="Google Shape;4193;p24">
              <a:extLst>
                <a:ext uri="{FF2B5EF4-FFF2-40B4-BE49-F238E27FC236}">
                  <a16:creationId xmlns:a16="http://schemas.microsoft.com/office/drawing/2014/main" id="{08E35169-FAAF-AE1A-C7DE-EE70BEFB54EF}"/>
                </a:ext>
              </a:extLst>
            </p:cNvPr>
            <p:cNvSpPr/>
            <p:nvPr/>
          </p:nvSpPr>
          <p:spPr>
            <a:xfrm rot="5400000">
              <a:off x="0" y="1247719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5" name="Google Shape;4118;p24">
            <a:extLst>
              <a:ext uri="{FF2B5EF4-FFF2-40B4-BE49-F238E27FC236}">
                <a16:creationId xmlns:a16="http://schemas.microsoft.com/office/drawing/2014/main" id="{66648AE8-F8B8-66B6-8DA8-DDA70E82EC2C}"/>
              </a:ext>
            </a:extLst>
          </p:cNvPr>
          <p:cNvGrpSpPr/>
          <p:nvPr/>
        </p:nvGrpSpPr>
        <p:grpSpPr>
          <a:xfrm rot="10800000">
            <a:off x="10346605" y="-2"/>
            <a:ext cx="1778614" cy="6858002"/>
            <a:chOff x="0" y="0"/>
            <a:chExt cx="3142765" cy="12984161"/>
          </a:xfrm>
        </p:grpSpPr>
        <p:sp>
          <p:nvSpPr>
            <p:cNvPr id="6" name="Google Shape;4119;p24">
              <a:extLst>
                <a:ext uri="{FF2B5EF4-FFF2-40B4-BE49-F238E27FC236}">
                  <a16:creationId xmlns:a16="http://schemas.microsoft.com/office/drawing/2014/main" id="{093313A5-6C53-9BFD-7E1D-5AC639ACBC7C}"/>
                </a:ext>
              </a:extLst>
            </p:cNvPr>
            <p:cNvSpPr/>
            <p:nvPr/>
          </p:nvSpPr>
          <p:spPr>
            <a:xfrm rot="5400000">
              <a:off x="1976847" y="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7" name="Google Shape;4120;p24">
              <a:extLst>
                <a:ext uri="{FF2B5EF4-FFF2-40B4-BE49-F238E27FC236}">
                  <a16:creationId xmlns:a16="http://schemas.microsoft.com/office/drawing/2014/main" id="{0E9C5943-D261-F1BC-635E-A28B6D1B5A06}"/>
                </a:ext>
              </a:extLst>
            </p:cNvPr>
            <p:cNvSpPr/>
            <p:nvPr/>
          </p:nvSpPr>
          <p:spPr>
            <a:xfrm rot="5400000">
              <a:off x="2635796" y="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8" name="Google Shape;4121;p24">
              <a:extLst>
                <a:ext uri="{FF2B5EF4-FFF2-40B4-BE49-F238E27FC236}">
                  <a16:creationId xmlns:a16="http://schemas.microsoft.com/office/drawing/2014/main" id="{A4F81464-50FC-D8C5-2F99-4A5BE1C62402}"/>
                </a:ext>
              </a:extLst>
            </p:cNvPr>
            <p:cNvSpPr/>
            <p:nvPr/>
          </p:nvSpPr>
          <p:spPr>
            <a:xfrm rot="5400000">
              <a:off x="1317898" y="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9" name="Google Shape;4122;p24">
              <a:extLst>
                <a:ext uri="{FF2B5EF4-FFF2-40B4-BE49-F238E27FC236}">
                  <a16:creationId xmlns:a16="http://schemas.microsoft.com/office/drawing/2014/main" id="{DE80ABCF-F7C6-EEEA-DE4C-0F6D26E96696}"/>
                </a:ext>
              </a:extLst>
            </p:cNvPr>
            <p:cNvSpPr/>
            <p:nvPr/>
          </p:nvSpPr>
          <p:spPr>
            <a:xfrm rot="5400000">
              <a:off x="658949" y="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0" name="Google Shape;4123;p24">
              <a:extLst>
                <a:ext uri="{FF2B5EF4-FFF2-40B4-BE49-F238E27FC236}">
                  <a16:creationId xmlns:a16="http://schemas.microsoft.com/office/drawing/2014/main" id="{558E859C-FC5F-0DEC-6183-A93AE0DD4BC0}"/>
                </a:ext>
              </a:extLst>
            </p:cNvPr>
            <p:cNvSpPr/>
            <p:nvPr/>
          </p:nvSpPr>
          <p:spPr>
            <a:xfrm rot="5400000">
              <a:off x="0" y="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1" name="Google Shape;4124;p24">
              <a:extLst>
                <a:ext uri="{FF2B5EF4-FFF2-40B4-BE49-F238E27FC236}">
                  <a16:creationId xmlns:a16="http://schemas.microsoft.com/office/drawing/2014/main" id="{00945FAE-E617-5139-66D4-108AEAC8D022}"/>
                </a:ext>
              </a:extLst>
            </p:cNvPr>
            <p:cNvSpPr/>
            <p:nvPr/>
          </p:nvSpPr>
          <p:spPr>
            <a:xfrm rot="5400000">
              <a:off x="1976847" y="90655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2" name="Google Shape;4125;p24">
              <a:extLst>
                <a:ext uri="{FF2B5EF4-FFF2-40B4-BE49-F238E27FC236}">
                  <a16:creationId xmlns:a16="http://schemas.microsoft.com/office/drawing/2014/main" id="{1B7F8241-86FA-52BD-62CC-706D2A62444A}"/>
                </a:ext>
              </a:extLst>
            </p:cNvPr>
            <p:cNvSpPr/>
            <p:nvPr/>
          </p:nvSpPr>
          <p:spPr>
            <a:xfrm rot="5400000">
              <a:off x="2635796" y="90655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3" name="Google Shape;4126;p24">
              <a:extLst>
                <a:ext uri="{FF2B5EF4-FFF2-40B4-BE49-F238E27FC236}">
                  <a16:creationId xmlns:a16="http://schemas.microsoft.com/office/drawing/2014/main" id="{F0C55E71-1E8B-3A30-CC49-ADD3871539C1}"/>
                </a:ext>
              </a:extLst>
            </p:cNvPr>
            <p:cNvSpPr/>
            <p:nvPr/>
          </p:nvSpPr>
          <p:spPr>
            <a:xfrm rot="5400000">
              <a:off x="1317898" y="90655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4" name="Google Shape;4127;p24">
              <a:extLst>
                <a:ext uri="{FF2B5EF4-FFF2-40B4-BE49-F238E27FC236}">
                  <a16:creationId xmlns:a16="http://schemas.microsoft.com/office/drawing/2014/main" id="{8F87C0BA-7433-39B8-1240-5AE7F3BAFD1E}"/>
                </a:ext>
              </a:extLst>
            </p:cNvPr>
            <p:cNvSpPr/>
            <p:nvPr/>
          </p:nvSpPr>
          <p:spPr>
            <a:xfrm rot="5400000">
              <a:off x="658949" y="90655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5" name="Google Shape;4128;p24">
              <a:extLst>
                <a:ext uri="{FF2B5EF4-FFF2-40B4-BE49-F238E27FC236}">
                  <a16:creationId xmlns:a16="http://schemas.microsoft.com/office/drawing/2014/main" id="{1B679D6A-0F0E-1D2B-0AEF-B205530A246C}"/>
                </a:ext>
              </a:extLst>
            </p:cNvPr>
            <p:cNvSpPr/>
            <p:nvPr/>
          </p:nvSpPr>
          <p:spPr>
            <a:xfrm rot="5400000">
              <a:off x="0" y="90655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6" name="Google Shape;4129;p24">
              <a:extLst>
                <a:ext uri="{FF2B5EF4-FFF2-40B4-BE49-F238E27FC236}">
                  <a16:creationId xmlns:a16="http://schemas.microsoft.com/office/drawing/2014/main" id="{3C3F0BFC-811F-84E1-23EC-27C1E1AFA415}"/>
                </a:ext>
              </a:extLst>
            </p:cNvPr>
            <p:cNvSpPr/>
            <p:nvPr/>
          </p:nvSpPr>
          <p:spPr>
            <a:xfrm rot="5400000">
              <a:off x="1976847" y="1813104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7" name="Google Shape;4130;p24">
              <a:extLst>
                <a:ext uri="{FF2B5EF4-FFF2-40B4-BE49-F238E27FC236}">
                  <a16:creationId xmlns:a16="http://schemas.microsoft.com/office/drawing/2014/main" id="{EC9A967E-5D32-F9AF-7CB2-918D09F676D6}"/>
                </a:ext>
              </a:extLst>
            </p:cNvPr>
            <p:cNvSpPr/>
            <p:nvPr/>
          </p:nvSpPr>
          <p:spPr>
            <a:xfrm rot="5400000">
              <a:off x="2635796" y="1813104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8" name="Google Shape;4131;p24">
              <a:extLst>
                <a:ext uri="{FF2B5EF4-FFF2-40B4-BE49-F238E27FC236}">
                  <a16:creationId xmlns:a16="http://schemas.microsoft.com/office/drawing/2014/main" id="{96DE7FA1-AED8-8361-C64C-D27359D1C7A0}"/>
                </a:ext>
              </a:extLst>
            </p:cNvPr>
            <p:cNvSpPr/>
            <p:nvPr/>
          </p:nvSpPr>
          <p:spPr>
            <a:xfrm rot="5400000">
              <a:off x="1317898" y="1813104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9" name="Google Shape;4132;p24">
              <a:extLst>
                <a:ext uri="{FF2B5EF4-FFF2-40B4-BE49-F238E27FC236}">
                  <a16:creationId xmlns:a16="http://schemas.microsoft.com/office/drawing/2014/main" id="{44B118BC-E405-5B71-7E62-ACF51A94542B}"/>
                </a:ext>
              </a:extLst>
            </p:cNvPr>
            <p:cNvSpPr/>
            <p:nvPr/>
          </p:nvSpPr>
          <p:spPr>
            <a:xfrm rot="5400000">
              <a:off x="658949" y="1813104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0" name="Google Shape;4133;p24">
              <a:extLst>
                <a:ext uri="{FF2B5EF4-FFF2-40B4-BE49-F238E27FC236}">
                  <a16:creationId xmlns:a16="http://schemas.microsoft.com/office/drawing/2014/main" id="{9CD241D4-837B-1C95-9A5C-1F415DBFB1DC}"/>
                </a:ext>
              </a:extLst>
            </p:cNvPr>
            <p:cNvSpPr/>
            <p:nvPr/>
          </p:nvSpPr>
          <p:spPr>
            <a:xfrm rot="5400000">
              <a:off x="0" y="1813104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1" name="Google Shape;4134;p24">
              <a:extLst>
                <a:ext uri="{FF2B5EF4-FFF2-40B4-BE49-F238E27FC236}">
                  <a16:creationId xmlns:a16="http://schemas.microsoft.com/office/drawing/2014/main" id="{CA29E370-0F4E-4FFB-7CB9-4F91851ECE34}"/>
                </a:ext>
              </a:extLst>
            </p:cNvPr>
            <p:cNvSpPr/>
            <p:nvPr/>
          </p:nvSpPr>
          <p:spPr>
            <a:xfrm rot="5400000">
              <a:off x="1976847" y="271965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2" name="Google Shape;4135;p24">
              <a:extLst>
                <a:ext uri="{FF2B5EF4-FFF2-40B4-BE49-F238E27FC236}">
                  <a16:creationId xmlns:a16="http://schemas.microsoft.com/office/drawing/2014/main" id="{F35ECC91-7F00-F966-CE36-724758E2C3E3}"/>
                </a:ext>
              </a:extLst>
            </p:cNvPr>
            <p:cNvSpPr/>
            <p:nvPr/>
          </p:nvSpPr>
          <p:spPr>
            <a:xfrm rot="5400000">
              <a:off x="2635796" y="271965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3" name="Google Shape;4136;p24">
              <a:extLst>
                <a:ext uri="{FF2B5EF4-FFF2-40B4-BE49-F238E27FC236}">
                  <a16:creationId xmlns:a16="http://schemas.microsoft.com/office/drawing/2014/main" id="{EB8197C1-7D8C-5358-AC6D-73766D998AE6}"/>
                </a:ext>
              </a:extLst>
            </p:cNvPr>
            <p:cNvSpPr/>
            <p:nvPr/>
          </p:nvSpPr>
          <p:spPr>
            <a:xfrm rot="5400000">
              <a:off x="1317898" y="271965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4" name="Google Shape;4137;p24">
              <a:extLst>
                <a:ext uri="{FF2B5EF4-FFF2-40B4-BE49-F238E27FC236}">
                  <a16:creationId xmlns:a16="http://schemas.microsoft.com/office/drawing/2014/main" id="{A1BA7543-F435-A19B-59ED-22A9C1080610}"/>
                </a:ext>
              </a:extLst>
            </p:cNvPr>
            <p:cNvSpPr/>
            <p:nvPr/>
          </p:nvSpPr>
          <p:spPr>
            <a:xfrm rot="5400000">
              <a:off x="658949" y="271965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5" name="Google Shape;4138;p24">
              <a:extLst>
                <a:ext uri="{FF2B5EF4-FFF2-40B4-BE49-F238E27FC236}">
                  <a16:creationId xmlns:a16="http://schemas.microsoft.com/office/drawing/2014/main" id="{1FE1F66A-0947-6993-A8E0-5A6CD8DD25D2}"/>
                </a:ext>
              </a:extLst>
            </p:cNvPr>
            <p:cNvSpPr/>
            <p:nvPr/>
          </p:nvSpPr>
          <p:spPr>
            <a:xfrm rot="5400000">
              <a:off x="0" y="271965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6" name="Google Shape;4139;p24">
              <a:extLst>
                <a:ext uri="{FF2B5EF4-FFF2-40B4-BE49-F238E27FC236}">
                  <a16:creationId xmlns:a16="http://schemas.microsoft.com/office/drawing/2014/main" id="{C6402D71-569A-FBEC-A4D7-230E555F085B}"/>
                </a:ext>
              </a:extLst>
            </p:cNvPr>
            <p:cNvSpPr/>
            <p:nvPr/>
          </p:nvSpPr>
          <p:spPr>
            <a:xfrm rot="5400000">
              <a:off x="1976847" y="3626209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7" name="Google Shape;4140;p24">
              <a:extLst>
                <a:ext uri="{FF2B5EF4-FFF2-40B4-BE49-F238E27FC236}">
                  <a16:creationId xmlns:a16="http://schemas.microsoft.com/office/drawing/2014/main" id="{142AF7AC-4546-8542-8D8E-2AEB06559EFA}"/>
                </a:ext>
              </a:extLst>
            </p:cNvPr>
            <p:cNvSpPr/>
            <p:nvPr/>
          </p:nvSpPr>
          <p:spPr>
            <a:xfrm rot="5400000">
              <a:off x="2635796" y="3626209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0" name="Google Shape;4141;p24">
              <a:extLst>
                <a:ext uri="{FF2B5EF4-FFF2-40B4-BE49-F238E27FC236}">
                  <a16:creationId xmlns:a16="http://schemas.microsoft.com/office/drawing/2014/main" id="{8D13B485-E213-238C-4A02-B24FF7DBEE1A}"/>
                </a:ext>
              </a:extLst>
            </p:cNvPr>
            <p:cNvSpPr/>
            <p:nvPr/>
          </p:nvSpPr>
          <p:spPr>
            <a:xfrm rot="5400000">
              <a:off x="1317898" y="3626209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9" name="Google Shape;4142;p24">
              <a:extLst>
                <a:ext uri="{FF2B5EF4-FFF2-40B4-BE49-F238E27FC236}">
                  <a16:creationId xmlns:a16="http://schemas.microsoft.com/office/drawing/2014/main" id="{663BB0C9-76D7-319E-C894-7A8F729E3BB8}"/>
                </a:ext>
              </a:extLst>
            </p:cNvPr>
            <p:cNvSpPr/>
            <p:nvPr/>
          </p:nvSpPr>
          <p:spPr>
            <a:xfrm rot="5400000">
              <a:off x="658949" y="3626209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0" name="Google Shape;4143;p24">
              <a:extLst>
                <a:ext uri="{FF2B5EF4-FFF2-40B4-BE49-F238E27FC236}">
                  <a16:creationId xmlns:a16="http://schemas.microsoft.com/office/drawing/2014/main" id="{EAE2A3DF-6206-92A6-C6E0-8B9C6A245A5F}"/>
                </a:ext>
              </a:extLst>
            </p:cNvPr>
            <p:cNvSpPr/>
            <p:nvPr/>
          </p:nvSpPr>
          <p:spPr>
            <a:xfrm rot="5400000">
              <a:off x="0" y="3626209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" name="Google Shape;4144;p24">
              <a:extLst>
                <a:ext uri="{FF2B5EF4-FFF2-40B4-BE49-F238E27FC236}">
                  <a16:creationId xmlns:a16="http://schemas.microsoft.com/office/drawing/2014/main" id="{7741722B-50CA-7295-575D-7CD24E0AC343}"/>
                </a:ext>
              </a:extLst>
            </p:cNvPr>
            <p:cNvSpPr/>
            <p:nvPr/>
          </p:nvSpPr>
          <p:spPr>
            <a:xfrm rot="5400000">
              <a:off x="1976847" y="447235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2" name="Google Shape;4145;p24">
              <a:extLst>
                <a:ext uri="{FF2B5EF4-FFF2-40B4-BE49-F238E27FC236}">
                  <a16:creationId xmlns:a16="http://schemas.microsoft.com/office/drawing/2014/main" id="{4BAF2255-276D-727B-8EA1-7B0C40D686D8}"/>
                </a:ext>
              </a:extLst>
            </p:cNvPr>
            <p:cNvSpPr/>
            <p:nvPr/>
          </p:nvSpPr>
          <p:spPr>
            <a:xfrm rot="5400000">
              <a:off x="2635796" y="447235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3" name="Google Shape;4146;p24">
              <a:extLst>
                <a:ext uri="{FF2B5EF4-FFF2-40B4-BE49-F238E27FC236}">
                  <a16:creationId xmlns:a16="http://schemas.microsoft.com/office/drawing/2014/main" id="{1E524057-7419-7B62-0C8B-BD96CFE0BD58}"/>
                </a:ext>
              </a:extLst>
            </p:cNvPr>
            <p:cNvSpPr/>
            <p:nvPr/>
          </p:nvSpPr>
          <p:spPr>
            <a:xfrm rot="5400000">
              <a:off x="1317898" y="447235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4" name="Google Shape;4147;p24">
              <a:extLst>
                <a:ext uri="{FF2B5EF4-FFF2-40B4-BE49-F238E27FC236}">
                  <a16:creationId xmlns:a16="http://schemas.microsoft.com/office/drawing/2014/main" id="{B8D56919-856D-7448-A48C-95FA85535B5C}"/>
                </a:ext>
              </a:extLst>
            </p:cNvPr>
            <p:cNvSpPr/>
            <p:nvPr/>
          </p:nvSpPr>
          <p:spPr>
            <a:xfrm rot="5400000">
              <a:off x="658949" y="447235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1" name="Google Shape;4148;p24">
              <a:extLst>
                <a:ext uri="{FF2B5EF4-FFF2-40B4-BE49-F238E27FC236}">
                  <a16:creationId xmlns:a16="http://schemas.microsoft.com/office/drawing/2014/main" id="{BCE0D4AE-FDD9-EBB0-60D5-903D4D5FA763}"/>
                </a:ext>
              </a:extLst>
            </p:cNvPr>
            <p:cNvSpPr/>
            <p:nvPr/>
          </p:nvSpPr>
          <p:spPr>
            <a:xfrm rot="5400000">
              <a:off x="0" y="447235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2" name="Google Shape;4149;p24">
              <a:extLst>
                <a:ext uri="{FF2B5EF4-FFF2-40B4-BE49-F238E27FC236}">
                  <a16:creationId xmlns:a16="http://schemas.microsoft.com/office/drawing/2014/main" id="{FBA7CF07-D467-7795-6D9A-E9E6DB18CE65}"/>
                </a:ext>
              </a:extLst>
            </p:cNvPr>
            <p:cNvSpPr/>
            <p:nvPr/>
          </p:nvSpPr>
          <p:spPr>
            <a:xfrm rot="5400000">
              <a:off x="1976847" y="537891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3" name="Google Shape;4150;p24">
              <a:extLst>
                <a:ext uri="{FF2B5EF4-FFF2-40B4-BE49-F238E27FC236}">
                  <a16:creationId xmlns:a16="http://schemas.microsoft.com/office/drawing/2014/main" id="{49EA5FBC-8D3A-AA7F-98E5-6035D0419F32}"/>
                </a:ext>
              </a:extLst>
            </p:cNvPr>
            <p:cNvSpPr/>
            <p:nvPr/>
          </p:nvSpPr>
          <p:spPr>
            <a:xfrm rot="5400000">
              <a:off x="2635796" y="537891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4" name="Google Shape;4151;p24">
              <a:extLst>
                <a:ext uri="{FF2B5EF4-FFF2-40B4-BE49-F238E27FC236}">
                  <a16:creationId xmlns:a16="http://schemas.microsoft.com/office/drawing/2014/main" id="{A571829D-2D74-5474-37F0-A97C3DD2DFB9}"/>
                </a:ext>
              </a:extLst>
            </p:cNvPr>
            <p:cNvSpPr/>
            <p:nvPr/>
          </p:nvSpPr>
          <p:spPr>
            <a:xfrm rot="5400000">
              <a:off x="1317898" y="537891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5" name="Google Shape;4152;p24">
              <a:extLst>
                <a:ext uri="{FF2B5EF4-FFF2-40B4-BE49-F238E27FC236}">
                  <a16:creationId xmlns:a16="http://schemas.microsoft.com/office/drawing/2014/main" id="{22E5BFC1-D7D5-15F3-21C7-D2E376192901}"/>
                </a:ext>
              </a:extLst>
            </p:cNvPr>
            <p:cNvSpPr/>
            <p:nvPr/>
          </p:nvSpPr>
          <p:spPr>
            <a:xfrm rot="5400000">
              <a:off x="658949" y="537891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6" name="Google Shape;4153;p24">
              <a:extLst>
                <a:ext uri="{FF2B5EF4-FFF2-40B4-BE49-F238E27FC236}">
                  <a16:creationId xmlns:a16="http://schemas.microsoft.com/office/drawing/2014/main" id="{FCB6B4E5-199E-48D9-F358-9DFE90818D20}"/>
                </a:ext>
              </a:extLst>
            </p:cNvPr>
            <p:cNvSpPr/>
            <p:nvPr/>
          </p:nvSpPr>
          <p:spPr>
            <a:xfrm rot="5400000">
              <a:off x="0" y="537891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7" name="Google Shape;4154;p24">
              <a:extLst>
                <a:ext uri="{FF2B5EF4-FFF2-40B4-BE49-F238E27FC236}">
                  <a16:creationId xmlns:a16="http://schemas.microsoft.com/office/drawing/2014/main" id="{230AE343-4629-EDFE-CE3F-EDB2C200342D}"/>
                </a:ext>
              </a:extLst>
            </p:cNvPr>
            <p:cNvSpPr/>
            <p:nvPr/>
          </p:nvSpPr>
          <p:spPr>
            <a:xfrm rot="5400000">
              <a:off x="1976847" y="6285463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58" name="Google Shape;4155;p24">
              <a:extLst>
                <a:ext uri="{FF2B5EF4-FFF2-40B4-BE49-F238E27FC236}">
                  <a16:creationId xmlns:a16="http://schemas.microsoft.com/office/drawing/2014/main" id="{41A60C24-1CBF-1AF5-14F1-780D86AF9E01}"/>
                </a:ext>
              </a:extLst>
            </p:cNvPr>
            <p:cNvSpPr/>
            <p:nvPr/>
          </p:nvSpPr>
          <p:spPr>
            <a:xfrm rot="5400000">
              <a:off x="2635796" y="6285463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9" name="Google Shape;4156;p24">
              <a:extLst>
                <a:ext uri="{FF2B5EF4-FFF2-40B4-BE49-F238E27FC236}">
                  <a16:creationId xmlns:a16="http://schemas.microsoft.com/office/drawing/2014/main" id="{0DA16963-FFA0-D2A4-D0AE-6A004FD021E6}"/>
                </a:ext>
              </a:extLst>
            </p:cNvPr>
            <p:cNvSpPr/>
            <p:nvPr/>
          </p:nvSpPr>
          <p:spPr>
            <a:xfrm rot="5400000">
              <a:off x="1317898" y="6285463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60" name="Google Shape;4157;p24">
              <a:extLst>
                <a:ext uri="{FF2B5EF4-FFF2-40B4-BE49-F238E27FC236}">
                  <a16:creationId xmlns:a16="http://schemas.microsoft.com/office/drawing/2014/main" id="{B28747D8-DF53-5882-80A8-774E96515D92}"/>
                </a:ext>
              </a:extLst>
            </p:cNvPr>
            <p:cNvSpPr/>
            <p:nvPr/>
          </p:nvSpPr>
          <p:spPr>
            <a:xfrm rot="5400000">
              <a:off x="658949" y="6285463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61" name="Google Shape;4158;p24">
              <a:extLst>
                <a:ext uri="{FF2B5EF4-FFF2-40B4-BE49-F238E27FC236}">
                  <a16:creationId xmlns:a16="http://schemas.microsoft.com/office/drawing/2014/main" id="{F7D658B0-4E5D-3C97-EC72-73F28A58E8C7}"/>
                </a:ext>
              </a:extLst>
            </p:cNvPr>
            <p:cNvSpPr/>
            <p:nvPr/>
          </p:nvSpPr>
          <p:spPr>
            <a:xfrm rot="5400000">
              <a:off x="0" y="6285463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62" name="Google Shape;4159;p24">
              <a:extLst>
                <a:ext uri="{FF2B5EF4-FFF2-40B4-BE49-F238E27FC236}">
                  <a16:creationId xmlns:a16="http://schemas.microsoft.com/office/drawing/2014/main" id="{FF8C5131-54A4-E9B6-A730-3AA3CC51961B}"/>
                </a:ext>
              </a:extLst>
            </p:cNvPr>
            <p:cNvSpPr/>
            <p:nvPr/>
          </p:nvSpPr>
          <p:spPr>
            <a:xfrm rot="5400000">
              <a:off x="1976847" y="7192015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63" name="Google Shape;4160;p24">
              <a:extLst>
                <a:ext uri="{FF2B5EF4-FFF2-40B4-BE49-F238E27FC236}">
                  <a16:creationId xmlns:a16="http://schemas.microsoft.com/office/drawing/2014/main" id="{A150C302-6626-29C0-4C44-8AC7B7EFDD78}"/>
                </a:ext>
              </a:extLst>
            </p:cNvPr>
            <p:cNvSpPr/>
            <p:nvPr/>
          </p:nvSpPr>
          <p:spPr>
            <a:xfrm rot="5400000">
              <a:off x="2635796" y="7192015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096" name="Google Shape;4161;p24">
              <a:extLst>
                <a:ext uri="{FF2B5EF4-FFF2-40B4-BE49-F238E27FC236}">
                  <a16:creationId xmlns:a16="http://schemas.microsoft.com/office/drawing/2014/main" id="{B017FA7E-5E88-64DB-6B83-55362C0D108A}"/>
                </a:ext>
              </a:extLst>
            </p:cNvPr>
            <p:cNvSpPr/>
            <p:nvPr/>
          </p:nvSpPr>
          <p:spPr>
            <a:xfrm rot="5400000">
              <a:off x="1317898" y="7192015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097" name="Google Shape;4162;p24">
              <a:extLst>
                <a:ext uri="{FF2B5EF4-FFF2-40B4-BE49-F238E27FC236}">
                  <a16:creationId xmlns:a16="http://schemas.microsoft.com/office/drawing/2014/main" id="{FD2D5F1D-C113-D099-07C9-4E122C1A80F6}"/>
                </a:ext>
              </a:extLst>
            </p:cNvPr>
            <p:cNvSpPr/>
            <p:nvPr/>
          </p:nvSpPr>
          <p:spPr>
            <a:xfrm rot="5400000">
              <a:off x="658949" y="7192015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098" name="Google Shape;4163;p24">
              <a:extLst>
                <a:ext uri="{FF2B5EF4-FFF2-40B4-BE49-F238E27FC236}">
                  <a16:creationId xmlns:a16="http://schemas.microsoft.com/office/drawing/2014/main" id="{C65A2A73-E8B5-59AB-36C8-FDB9AB8E1F28}"/>
                </a:ext>
              </a:extLst>
            </p:cNvPr>
            <p:cNvSpPr/>
            <p:nvPr/>
          </p:nvSpPr>
          <p:spPr>
            <a:xfrm rot="5400000">
              <a:off x="0" y="7192015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099" name="Google Shape;4164;p24">
              <a:extLst>
                <a:ext uri="{FF2B5EF4-FFF2-40B4-BE49-F238E27FC236}">
                  <a16:creationId xmlns:a16="http://schemas.microsoft.com/office/drawing/2014/main" id="{E53C5BD9-A5D1-9A4A-5536-38261BF66F55}"/>
                </a:ext>
              </a:extLst>
            </p:cNvPr>
            <p:cNvSpPr/>
            <p:nvPr/>
          </p:nvSpPr>
          <p:spPr>
            <a:xfrm rot="5400000">
              <a:off x="1976847" y="809856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00" name="Google Shape;4165;p24">
              <a:extLst>
                <a:ext uri="{FF2B5EF4-FFF2-40B4-BE49-F238E27FC236}">
                  <a16:creationId xmlns:a16="http://schemas.microsoft.com/office/drawing/2014/main" id="{C74A6AD4-5866-0B6D-2FE2-AB45E13C92A5}"/>
                </a:ext>
              </a:extLst>
            </p:cNvPr>
            <p:cNvSpPr/>
            <p:nvPr/>
          </p:nvSpPr>
          <p:spPr>
            <a:xfrm rot="5400000">
              <a:off x="2635796" y="809856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01" name="Google Shape;4166;p24">
              <a:extLst>
                <a:ext uri="{FF2B5EF4-FFF2-40B4-BE49-F238E27FC236}">
                  <a16:creationId xmlns:a16="http://schemas.microsoft.com/office/drawing/2014/main" id="{965D9A44-494D-A6EA-9675-C7E9D3E6A376}"/>
                </a:ext>
              </a:extLst>
            </p:cNvPr>
            <p:cNvSpPr/>
            <p:nvPr/>
          </p:nvSpPr>
          <p:spPr>
            <a:xfrm rot="5400000">
              <a:off x="1317898" y="809856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02" name="Google Shape;4167;p24">
              <a:extLst>
                <a:ext uri="{FF2B5EF4-FFF2-40B4-BE49-F238E27FC236}">
                  <a16:creationId xmlns:a16="http://schemas.microsoft.com/office/drawing/2014/main" id="{D0F6FA36-35A7-0E96-6FE2-10D1E9EDF19C}"/>
                </a:ext>
              </a:extLst>
            </p:cNvPr>
            <p:cNvSpPr/>
            <p:nvPr/>
          </p:nvSpPr>
          <p:spPr>
            <a:xfrm rot="5400000">
              <a:off x="658949" y="809856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03" name="Google Shape;4168;p24">
              <a:extLst>
                <a:ext uri="{FF2B5EF4-FFF2-40B4-BE49-F238E27FC236}">
                  <a16:creationId xmlns:a16="http://schemas.microsoft.com/office/drawing/2014/main" id="{379813B3-58D6-612A-054F-146B393E0F76}"/>
                </a:ext>
              </a:extLst>
            </p:cNvPr>
            <p:cNvSpPr/>
            <p:nvPr/>
          </p:nvSpPr>
          <p:spPr>
            <a:xfrm rot="5400000">
              <a:off x="0" y="809856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04" name="Google Shape;4169;p24">
              <a:extLst>
                <a:ext uri="{FF2B5EF4-FFF2-40B4-BE49-F238E27FC236}">
                  <a16:creationId xmlns:a16="http://schemas.microsoft.com/office/drawing/2014/main" id="{3C4F0B33-673A-F04A-8ADA-7212F3910757}"/>
                </a:ext>
              </a:extLst>
            </p:cNvPr>
            <p:cNvSpPr/>
            <p:nvPr/>
          </p:nvSpPr>
          <p:spPr>
            <a:xfrm rot="5400000">
              <a:off x="1976847" y="894471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05" name="Google Shape;4170;p24">
              <a:extLst>
                <a:ext uri="{FF2B5EF4-FFF2-40B4-BE49-F238E27FC236}">
                  <a16:creationId xmlns:a16="http://schemas.microsoft.com/office/drawing/2014/main" id="{D8E9F53F-1660-EE6E-72B4-DBA2B4CB4B56}"/>
                </a:ext>
              </a:extLst>
            </p:cNvPr>
            <p:cNvSpPr/>
            <p:nvPr/>
          </p:nvSpPr>
          <p:spPr>
            <a:xfrm rot="5400000">
              <a:off x="2635796" y="894471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06" name="Google Shape;4171;p24">
              <a:extLst>
                <a:ext uri="{FF2B5EF4-FFF2-40B4-BE49-F238E27FC236}">
                  <a16:creationId xmlns:a16="http://schemas.microsoft.com/office/drawing/2014/main" id="{D4692FFB-9E7B-7457-105B-1AC1C3FB06D7}"/>
                </a:ext>
              </a:extLst>
            </p:cNvPr>
            <p:cNvSpPr/>
            <p:nvPr/>
          </p:nvSpPr>
          <p:spPr>
            <a:xfrm rot="5400000">
              <a:off x="1317898" y="894471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07" name="Google Shape;4172;p24">
              <a:extLst>
                <a:ext uri="{FF2B5EF4-FFF2-40B4-BE49-F238E27FC236}">
                  <a16:creationId xmlns:a16="http://schemas.microsoft.com/office/drawing/2014/main" id="{C55AC41A-6C0B-F6F0-EFCF-EA96C383926B}"/>
                </a:ext>
              </a:extLst>
            </p:cNvPr>
            <p:cNvSpPr/>
            <p:nvPr/>
          </p:nvSpPr>
          <p:spPr>
            <a:xfrm rot="5400000">
              <a:off x="658949" y="894471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08" name="Google Shape;4173;p24">
              <a:extLst>
                <a:ext uri="{FF2B5EF4-FFF2-40B4-BE49-F238E27FC236}">
                  <a16:creationId xmlns:a16="http://schemas.microsoft.com/office/drawing/2014/main" id="{720110E7-B2E2-C728-E705-221C5BF7FEE0}"/>
                </a:ext>
              </a:extLst>
            </p:cNvPr>
            <p:cNvSpPr/>
            <p:nvPr/>
          </p:nvSpPr>
          <p:spPr>
            <a:xfrm rot="5400000">
              <a:off x="0" y="894471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09" name="Google Shape;4174;p24">
              <a:extLst>
                <a:ext uri="{FF2B5EF4-FFF2-40B4-BE49-F238E27FC236}">
                  <a16:creationId xmlns:a16="http://schemas.microsoft.com/office/drawing/2014/main" id="{8024B827-54B3-355C-20C1-CB1938BF1CE2}"/>
                </a:ext>
              </a:extLst>
            </p:cNvPr>
            <p:cNvSpPr/>
            <p:nvPr/>
          </p:nvSpPr>
          <p:spPr>
            <a:xfrm rot="5400000">
              <a:off x="1976847" y="975753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10" name="Google Shape;4175;p24">
              <a:extLst>
                <a:ext uri="{FF2B5EF4-FFF2-40B4-BE49-F238E27FC236}">
                  <a16:creationId xmlns:a16="http://schemas.microsoft.com/office/drawing/2014/main" id="{EB161E6F-9479-D223-07EC-4E285B1E0AE5}"/>
                </a:ext>
              </a:extLst>
            </p:cNvPr>
            <p:cNvSpPr/>
            <p:nvPr/>
          </p:nvSpPr>
          <p:spPr>
            <a:xfrm rot="5400000">
              <a:off x="2635796" y="975753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11" name="Google Shape;4176;p24">
              <a:extLst>
                <a:ext uri="{FF2B5EF4-FFF2-40B4-BE49-F238E27FC236}">
                  <a16:creationId xmlns:a16="http://schemas.microsoft.com/office/drawing/2014/main" id="{5C172482-84F2-F55F-6FD7-553322305FB0}"/>
                </a:ext>
              </a:extLst>
            </p:cNvPr>
            <p:cNvSpPr/>
            <p:nvPr/>
          </p:nvSpPr>
          <p:spPr>
            <a:xfrm rot="5400000">
              <a:off x="1317898" y="975753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12" name="Google Shape;4177;p24">
              <a:extLst>
                <a:ext uri="{FF2B5EF4-FFF2-40B4-BE49-F238E27FC236}">
                  <a16:creationId xmlns:a16="http://schemas.microsoft.com/office/drawing/2014/main" id="{E11DDEEA-2BEB-E36F-843F-EE58B2B300E3}"/>
                </a:ext>
              </a:extLst>
            </p:cNvPr>
            <p:cNvSpPr/>
            <p:nvPr/>
          </p:nvSpPr>
          <p:spPr>
            <a:xfrm rot="5400000">
              <a:off x="658949" y="975753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13" name="Google Shape;4178;p24">
              <a:extLst>
                <a:ext uri="{FF2B5EF4-FFF2-40B4-BE49-F238E27FC236}">
                  <a16:creationId xmlns:a16="http://schemas.microsoft.com/office/drawing/2014/main" id="{5135E9EB-BD34-91CF-DFEE-2B4F1CD14D84}"/>
                </a:ext>
              </a:extLst>
            </p:cNvPr>
            <p:cNvSpPr/>
            <p:nvPr/>
          </p:nvSpPr>
          <p:spPr>
            <a:xfrm rot="5400000">
              <a:off x="0" y="975753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14" name="Google Shape;4179;p24">
              <a:extLst>
                <a:ext uri="{FF2B5EF4-FFF2-40B4-BE49-F238E27FC236}">
                  <a16:creationId xmlns:a16="http://schemas.microsoft.com/office/drawing/2014/main" id="{F4A8381E-F48A-3EB4-D7D9-2EEF8AFA5107}"/>
                </a:ext>
              </a:extLst>
            </p:cNvPr>
            <p:cNvSpPr/>
            <p:nvPr/>
          </p:nvSpPr>
          <p:spPr>
            <a:xfrm rot="5400000">
              <a:off x="1976847" y="1066408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15" name="Google Shape;4180;p24">
              <a:extLst>
                <a:ext uri="{FF2B5EF4-FFF2-40B4-BE49-F238E27FC236}">
                  <a16:creationId xmlns:a16="http://schemas.microsoft.com/office/drawing/2014/main" id="{7F53974E-0954-9411-B8A3-E1BF8B05CA4F}"/>
                </a:ext>
              </a:extLst>
            </p:cNvPr>
            <p:cNvSpPr/>
            <p:nvPr/>
          </p:nvSpPr>
          <p:spPr>
            <a:xfrm rot="5400000">
              <a:off x="2635796" y="1066408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16" name="Google Shape;4181;p24">
              <a:extLst>
                <a:ext uri="{FF2B5EF4-FFF2-40B4-BE49-F238E27FC236}">
                  <a16:creationId xmlns:a16="http://schemas.microsoft.com/office/drawing/2014/main" id="{91B7B346-DC65-5561-56A1-B3BB1D6A98D9}"/>
                </a:ext>
              </a:extLst>
            </p:cNvPr>
            <p:cNvSpPr/>
            <p:nvPr/>
          </p:nvSpPr>
          <p:spPr>
            <a:xfrm rot="5400000">
              <a:off x="1317898" y="1066408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17" name="Google Shape;4182;p24">
              <a:extLst>
                <a:ext uri="{FF2B5EF4-FFF2-40B4-BE49-F238E27FC236}">
                  <a16:creationId xmlns:a16="http://schemas.microsoft.com/office/drawing/2014/main" id="{EF20D3DF-A014-C3FE-979A-D539A4A26336}"/>
                </a:ext>
              </a:extLst>
            </p:cNvPr>
            <p:cNvSpPr/>
            <p:nvPr/>
          </p:nvSpPr>
          <p:spPr>
            <a:xfrm rot="5400000">
              <a:off x="658949" y="1066408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28" name="Google Shape;4183;p24">
              <a:extLst>
                <a:ext uri="{FF2B5EF4-FFF2-40B4-BE49-F238E27FC236}">
                  <a16:creationId xmlns:a16="http://schemas.microsoft.com/office/drawing/2014/main" id="{EBA50D9A-B134-8BE4-31CE-984A02F272F2}"/>
                </a:ext>
              </a:extLst>
            </p:cNvPr>
            <p:cNvSpPr/>
            <p:nvPr/>
          </p:nvSpPr>
          <p:spPr>
            <a:xfrm rot="5400000">
              <a:off x="0" y="1066408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29" name="Google Shape;4184;p24">
              <a:extLst>
                <a:ext uri="{FF2B5EF4-FFF2-40B4-BE49-F238E27FC236}">
                  <a16:creationId xmlns:a16="http://schemas.microsoft.com/office/drawing/2014/main" id="{A1D6F3F0-445E-ED7B-9BAF-596C920FB589}"/>
                </a:ext>
              </a:extLst>
            </p:cNvPr>
            <p:cNvSpPr/>
            <p:nvPr/>
          </p:nvSpPr>
          <p:spPr>
            <a:xfrm rot="5400000">
              <a:off x="1976847" y="1157064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30" name="Google Shape;4185;p24">
              <a:extLst>
                <a:ext uri="{FF2B5EF4-FFF2-40B4-BE49-F238E27FC236}">
                  <a16:creationId xmlns:a16="http://schemas.microsoft.com/office/drawing/2014/main" id="{8AFC332E-FBC8-F886-7A37-616371B7ED33}"/>
                </a:ext>
              </a:extLst>
            </p:cNvPr>
            <p:cNvSpPr/>
            <p:nvPr/>
          </p:nvSpPr>
          <p:spPr>
            <a:xfrm rot="5400000">
              <a:off x="2635796" y="1157064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31" name="Google Shape;4186;p24">
              <a:extLst>
                <a:ext uri="{FF2B5EF4-FFF2-40B4-BE49-F238E27FC236}">
                  <a16:creationId xmlns:a16="http://schemas.microsoft.com/office/drawing/2014/main" id="{B7F722B8-E3CB-59D8-440B-B90B67B485EF}"/>
                </a:ext>
              </a:extLst>
            </p:cNvPr>
            <p:cNvSpPr/>
            <p:nvPr/>
          </p:nvSpPr>
          <p:spPr>
            <a:xfrm rot="5400000">
              <a:off x="1317898" y="1157064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32" name="Google Shape;4187;p24">
              <a:extLst>
                <a:ext uri="{FF2B5EF4-FFF2-40B4-BE49-F238E27FC236}">
                  <a16:creationId xmlns:a16="http://schemas.microsoft.com/office/drawing/2014/main" id="{4542A4AF-9E67-E602-0ECE-3B9C8938D666}"/>
                </a:ext>
              </a:extLst>
            </p:cNvPr>
            <p:cNvSpPr/>
            <p:nvPr/>
          </p:nvSpPr>
          <p:spPr>
            <a:xfrm rot="5400000">
              <a:off x="658949" y="1157064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33" name="Google Shape;4188;p24">
              <a:extLst>
                <a:ext uri="{FF2B5EF4-FFF2-40B4-BE49-F238E27FC236}">
                  <a16:creationId xmlns:a16="http://schemas.microsoft.com/office/drawing/2014/main" id="{EEB05D3B-03B2-5D70-5857-B1A6E1328229}"/>
                </a:ext>
              </a:extLst>
            </p:cNvPr>
            <p:cNvSpPr/>
            <p:nvPr/>
          </p:nvSpPr>
          <p:spPr>
            <a:xfrm rot="5400000">
              <a:off x="0" y="1157064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35" name="Google Shape;4189;p24">
              <a:extLst>
                <a:ext uri="{FF2B5EF4-FFF2-40B4-BE49-F238E27FC236}">
                  <a16:creationId xmlns:a16="http://schemas.microsoft.com/office/drawing/2014/main" id="{58FC9F85-15C3-9906-B361-207A9ACC6053}"/>
                </a:ext>
              </a:extLst>
            </p:cNvPr>
            <p:cNvSpPr/>
            <p:nvPr/>
          </p:nvSpPr>
          <p:spPr>
            <a:xfrm rot="5400000">
              <a:off x="1976847" y="1247719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37" name="Google Shape;4190;p24">
              <a:extLst>
                <a:ext uri="{FF2B5EF4-FFF2-40B4-BE49-F238E27FC236}">
                  <a16:creationId xmlns:a16="http://schemas.microsoft.com/office/drawing/2014/main" id="{76A0135F-5CF0-4C20-34B9-64ED5B0F0CF9}"/>
                </a:ext>
              </a:extLst>
            </p:cNvPr>
            <p:cNvSpPr/>
            <p:nvPr/>
          </p:nvSpPr>
          <p:spPr>
            <a:xfrm rot="5400000">
              <a:off x="2635796" y="1247719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38" name="Google Shape;4191;p24">
              <a:extLst>
                <a:ext uri="{FF2B5EF4-FFF2-40B4-BE49-F238E27FC236}">
                  <a16:creationId xmlns:a16="http://schemas.microsoft.com/office/drawing/2014/main" id="{FBA09ED0-0D82-8664-AD85-C8B31BA9F3C4}"/>
                </a:ext>
              </a:extLst>
            </p:cNvPr>
            <p:cNvSpPr/>
            <p:nvPr/>
          </p:nvSpPr>
          <p:spPr>
            <a:xfrm rot="5400000">
              <a:off x="1317898" y="1247719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39" name="Google Shape;4192;p24">
              <a:extLst>
                <a:ext uri="{FF2B5EF4-FFF2-40B4-BE49-F238E27FC236}">
                  <a16:creationId xmlns:a16="http://schemas.microsoft.com/office/drawing/2014/main" id="{AA05F0C6-CAD4-A913-2776-D8F6AF8A6775}"/>
                </a:ext>
              </a:extLst>
            </p:cNvPr>
            <p:cNvSpPr/>
            <p:nvPr/>
          </p:nvSpPr>
          <p:spPr>
            <a:xfrm rot="5400000">
              <a:off x="658949" y="1247719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40" name="Google Shape;4193;p24">
              <a:extLst>
                <a:ext uri="{FF2B5EF4-FFF2-40B4-BE49-F238E27FC236}">
                  <a16:creationId xmlns:a16="http://schemas.microsoft.com/office/drawing/2014/main" id="{60CA2060-F9CA-68BF-B9F0-77C1AD9207F9}"/>
                </a:ext>
              </a:extLst>
            </p:cNvPr>
            <p:cNvSpPr/>
            <p:nvPr/>
          </p:nvSpPr>
          <p:spPr>
            <a:xfrm rot="5400000">
              <a:off x="0" y="1247719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141" name="Rechteck: abgerundete Ecken 135">
            <a:extLst>
              <a:ext uri="{FF2B5EF4-FFF2-40B4-BE49-F238E27FC236}">
                <a16:creationId xmlns:a16="http://schemas.microsoft.com/office/drawing/2014/main" id="{5502D312-D7F3-5B2F-FE9B-36C176C4442B}"/>
              </a:ext>
            </a:extLst>
          </p:cNvPr>
          <p:cNvSpPr/>
          <p:nvPr/>
        </p:nvSpPr>
        <p:spPr>
          <a:xfrm>
            <a:off x="441065" y="453430"/>
            <a:ext cx="11343938" cy="1337760"/>
          </a:xfrm>
          <a:prstGeom prst="roundRect">
            <a:avLst>
              <a:gd name="adj" fmla="val 24325"/>
            </a:avLst>
          </a:prstGeom>
          <a:solidFill>
            <a:schemeClr val="tx1">
              <a:alpha val="90000"/>
            </a:schemeClr>
          </a:solidFill>
          <a:ln w="76200">
            <a:solidFill>
              <a:srgbClr val="ED7D3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AT" sz="4800" b="1" dirty="0">
                <a:latin typeface="Blinker" panose="020B0604020202020204"/>
              </a:rPr>
              <a:t>Question 3: </a:t>
            </a:r>
            <a:r>
              <a:rPr lang="de-AT" sz="4800" dirty="0">
                <a:latin typeface="Blinker" panose="020B0604020202020204"/>
              </a:rPr>
              <a:t>Name a common fear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779214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5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8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4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8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9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5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4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0"/>
                  </p:tgtEl>
                </p:cond>
              </p:nextCondLst>
            </p:seq>
          </p:childTnLst>
        </p:cTn>
      </p:par>
    </p:tnLst>
    <p:bldLst>
      <p:bldP spid="45" grpId="0" animBg="1"/>
      <p:bldP spid="48" grpId="0" animBg="1"/>
      <p:bldP spid="49" grpId="0" animBg="1"/>
      <p:bldP spid="50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BB27A8-D2BE-C625-5CF0-32EC70ACFA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3" name="Grafik 232" descr="Ein Bild, das Licht enthält.&#10;&#10;Automatisch generierte Beschreibung">
            <a:extLst>
              <a:ext uri="{FF2B5EF4-FFF2-40B4-BE49-F238E27FC236}">
                <a16:creationId xmlns:a16="http://schemas.microsoft.com/office/drawing/2014/main" id="{565210F7-7AC3-78B8-650C-7F6D7DF1D4E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1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87" t="7092" r="7568" b="12154"/>
          <a:stretch/>
        </p:blipFill>
        <p:spPr>
          <a:xfrm rot="16200000">
            <a:off x="2667000" y="-2667000"/>
            <a:ext cx="6858000" cy="12192000"/>
          </a:xfrm>
          <a:prstGeom prst="rect">
            <a:avLst/>
          </a:prstGeom>
        </p:spPr>
      </p:pic>
      <p:sp>
        <p:nvSpPr>
          <p:cNvPr id="134" name="Rechteck: abgerundete Ecken 133">
            <a:extLst>
              <a:ext uri="{FF2B5EF4-FFF2-40B4-BE49-F238E27FC236}">
                <a16:creationId xmlns:a16="http://schemas.microsoft.com/office/drawing/2014/main" id="{19EC525D-4656-F350-689B-C25B0B2623AD}"/>
              </a:ext>
            </a:extLst>
          </p:cNvPr>
          <p:cNvSpPr/>
          <p:nvPr/>
        </p:nvSpPr>
        <p:spPr>
          <a:xfrm>
            <a:off x="3994813" y="977385"/>
            <a:ext cx="4202372" cy="923405"/>
          </a:xfrm>
          <a:prstGeom prst="roundRect">
            <a:avLst>
              <a:gd name="adj" fmla="val 24455"/>
            </a:avLst>
          </a:prstGeom>
          <a:solidFill>
            <a:schemeClr val="tx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 dirty="0"/>
          </a:p>
        </p:txBody>
      </p:sp>
      <p:sp>
        <p:nvSpPr>
          <p:cNvPr id="136" name="Rechteck: abgerundete Ecken 135">
            <a:extLst>
              <a:ext uri="{FF2B5EF4-FFF2-40B4-BE49-F238E27FC236}">
                <a16:creationId xmlns:a16="http://schemas.microsoft.com/office/drawing/2014/main" id="{D62DCEE5-58E0-6DE0-3642-F5DC4823D66F}"/>
              </a:ext>
            </a:extLst>
          </p:cNvPr>
          <p:cNvSpPr/>
          <p:nvPr/>
        </p:nvSpPr>
        <p:spPr>
          <a:xfrm>
            <a:off x="441065" y="453430"/>
            <a:ext cx="11343938" cy="1337760"/>
          </a:xfrm>
          <a:prstGeom prst="roundRect">
            <a:avLst>
              <a:gd name="adj" fmla="val 24325"/>
            </a:avLst>
          </a:prstGeom>
          <a:solidFill>
            <a:schemeClr val="tx1">
              <a:alpha val="90000"/>
            </a:schemeClr>
          </a:solidFill>
          <a:ln w="76200">
            <a:solidFill>
              <a:srgbClr val="ED7D3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AT" sz="4000" b="1" dirty="0">
                <a:latin typeface="Blinkers"/>
              </a:rPr>
              <a:t>Question 4: </a:t>
            </a:r>
            <a:r>
              <a:rPr lang="en-US" sz="4000" dirty="0">
                <a:latin typeface="Blinkers"/>
              </a:rPr>
              <a:t>Name a place where people often </a:t>
            </a:r>
          </a:p>
          <a:p>
            <a:pPr algn="ctr"/>
            <a:r>
              <a:rPr lang="en-US" sz="4000" dirty="0">
                <a:latin typeface="Blinkers"/>
              </a:rPr>
              <a:t>lose their keys</a:t>
            </a:r>
            <a:endParaRPr lang="de-AT" sz="4000" dirty="0">
              <a:latin typeface="Blinkers"/>
            </a:endParaRPr>
          </a:p>
        </p:txBody>
      </p:sp>
      <p:grpSp>
        <p:nvGrpSpPr>
          <p:cNvPr id="2" name="Gruppieren 1">
            <a:extLst>
              <a:ext uri="{FF2B5EF4-FFF2-40B4-BE49-F238E27FC236}">
                <a16:creationId xmlns:a16="http://schemas.microsoft.com/office/drawing/2014/main" id="{3A9CFDFA-D1B2-3B54-40CA-118A6C890E4F}"/>
              </a:ext>
            </a:extLst>
          </p:cNvPr>
          <p:cNvGrpSpPr>
            <a:grpSpLocks/>
          </p:cNvGrpSpPr>
          <p:nvPr/>
        </p:nvGrpSpPr>
        <p:grpSpPr>
          <a:xfrm>
            <a:off x="2011734" y="2176589"/>
            <a:ext cx="8030424" cy="3895273"/>
            <a:chOff x="2146174" y="2308981"/>
            <a:chExt cx="7899652" cy="3769706"/>
          </a:xfrm>
        </p:grpSpPr>
        <p:sp>
          <p:nvSpPr>
            <p:cNvPr id="187" name="Rechteck: abgerundete Ecken 186">
              <a:extLst>
                <a:ext uri="{FF2B5EF4-FFF2-40B4-BE49-F238E27FC236}">
                  <a16:creationId xmlns:a16="http://schemas.microsoft.com/office/drawing/2014/main" id="{FF5502D3-F81F-C38A-FBB7-1229ED1BEC8C}"/>
                </a:ext>
              </a:extLst>
            </p:cNvPr>
            <p:cNvSpPr>
              <a:spLocks/>
            </p:cNvSpPr>
            <p:nvPr/>
          </p:nvSpPr>
          <p:spPr>
            <a:xfrm>
              <a:off x="2146174" y="2308981"/>
              <a:ext cx="7899652" cy="3769706"/>
            </a:xfrm>
            <a:prstGeom prst="roundRect">
              <a:avLst>
                <a:gd name="adj" fmla="val 10338"/>
              </a:avLst>
            </a:prstGeom>
            <a:solidFill>
              <a:schemeClr val="tx1"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sp>
          <p:nvSpPr>
            <p:cNvPr id="188" name="Rechteck: abgerundete Ecken 187">
              <a:extLst>
                <a:ext uri="{FF2B5EF4-FFF2-40B4-BE49-F238E27FC236}">
                  <a16:creationId xmlns:a16="http://schemas.microsoft.com/office/drawing/2014/main" id="{D35247E4-18E5-FFFA-6EEB-5F64BAF894E8}"/>
                </a:ext>
              </a:extLst>
            </p:cNvPr>
            <p:cNvSpPr>
              <a:spLocks/>
            </p:cNvSpPr>
            <p:nvPr/>
          </p:nvSpPr>
          <p:spPr>
            <a:xfrm>
              <a:off x="2291344" y="2488471"/>
              <a:ext cx="7609312" cy="3401553"/>
            </a:xfrm>
            <a:prstGeom prst="roundRect">
              <a:avLst>
                <a:gd name="adj" fmla="val 7925"/>
              </a:avLst>
            </a:prstGeom>
            <a:solidFill>
              <a:schemeClr val="tx1">
                <a:alpha val="60000"/>
              </a:schemeClr>
            </a:solidFill>
            <a:ln w="7620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 dirty="0"/>
            </a:p>
          </p:txBody>
        </p:sp>
      </p:grpSp>
      <p:sp>
        <p:nvSpPr>
          <p:cNvPr id="3364" name="Google Shape;3364;p20">
            <a:extLst>
              <a:ext uri="{FF2B5EF4-FFF2-40B4-BE49-F238E27FC236}">
                <a16:creationId xmlns:a16="http://schemas.microsoft.com/office/drawing/2014/main" id="{4C20B2B0-CA74-0D81-D984-B9D8615B57D1}"/>
              </a:ext>
            </a:extLst>
          </p:cNvPr>
          <p:cNvSpPr/>
          <p:nvPr/>
        </p:nvSpPr>
        <p:spPr>
          <a:xfrm>
            <a:off x="2301025" y="2615993"/>
            <a:ext cx="2557846" cy="760714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At home</a:t>
            </a:r>
            <a:endParaRPr sz="32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544" name="Google Shape;3544;p20">
            <a:extLst>
              <a:ext uri="{FF2B5EF4-FFF2-40B4-BE49-F238E27FC236}">
                <a16:creationId xmlns:a16="http://schemas.microsoft.com/office/drawing/2014/main" id="{0508C181-098E-8323-8306-3CCCAB5BBC4A}"/>
              </a:ext>
            </a:extLst>
          </p:cNvPr>
          <p:cNvSpPr/>
          <p:nvPr/>
        </p:nvSpPr>
        <p:spPr>
          <a:xfrm>
            <a:off x="4933064" y="2557792"/>
            <a:ext cx="923704" cy="877116"/>
          </a:xfrm>
          <a:custGeom>
            <a:avLst/>
            <a:gdLst/>
            <a:ahLst/>
            <a:cxnLst/>
            <a:rect l="l" t="t" r="r" b="b"/>
            <a:pathLst>
              <a:path w="812800" h="812800" extrusionOk="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lnTo>
                  <a:pt x="406400" y="0"/>
                </a:ln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dirty="0">
                <a:solidFill>
                  <a:srgbClr val="000099"/>
                </a:solidFill>
                <a:latin typeface="Blinker" panose="020B0604020202020204" charset="0"/>
              </a:rPr>
              <a:t>55</a:t>
            </a:r>
            <a:endParaRPr sz="36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28" name="Google Shape;3364;p20">
            <a:extLst>
              <a:ext uri="{FF2B5EF4-FFF2-40B4-BE49-F238E27FC236}">
                <a16:creationId xmlns:a16="http://schemas.microsoft.com/office/drawing/2014/main" id="{7D84D3BC-0CE9-2D30-5C8B-EEE6F644E3B3}"/>
              </a:ext>
            </a:extLst>
          </p:cNvPr>
          <p:cNvSpPr/>
          <p:nvPr/>
        </p:nvSpPr>
        <p:spPr>
          <a:xfrm>
            <a:off x="2301025" y="3687261"/>
            <a:ext cx="2557846" cy="760714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Shops</a:t>
            </a:r>
            <a:endParaRPr sz="32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29" name="Google Shape;3544;p20">
            <a:extLst>
              <a:ext uri="{FF2B5EF4-FFF2-40B4-BE49-F238E27FC236}">
                <a16:creationId xmlns:a16="http://schemas.microsoft.com/office/drawing/2014/main" id="{3C331C49-48E0-4D1D-CB70-5F7F73D81FC6}"/>
              </a:ext>
            </a:extLst>
          </p:cNvPr>
          <p:cNvSpPr/>
          <p:nvPr/>
        </p:nvSpPr>
        <p:spPr>
          <a:xfrm>
            <a:off x="4933064" y="3629060"/>
            <a:ext cx="923704" cy="877116"/>
          </a:xfrm>
          <a:custGeom>
            <a:avLst/>
            <a:gdLst/>
            <a:ahLst/>
            <a:cxnLst/>
            <a:rect l="l" t="t" r="r" b="b"/>
            <a:pathLst>
              <a:path w="812800" h="812800" extrusionOk="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lnTo>
                  <a:pt x="406400" y="0"/>
                </a:ln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dirty="0">
                <a:solidFill>
                  <a:srgbClr val="000099"/>
                </a:solidFill>
                <a:latin typeface="Blinker" panose="020B0604020202020204" charset="0"/>
              </a:rPr>
              <a:t>17</a:t>
            </a:r>
            <a:endParaRPr sz="36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1" name="Google Shape;3364;p20">
            <a:extLst>
              <a:ext uri="{FF2B5EF4-FFF2-40B4-BE49-F238E27FC236}">
                <a16:creationId xmlns:a16="http://schemas.microsoft.com/office/drawing/2014/main" id="{6B2F61E5-FBE6-9A1B-00E0-EF0BB2E3C52F}"/>
              </a:ext>
            </a:extLst>
          </p:cNvPr>
          <p:cNvSpPr/>
          <p:nvPr/>
        </p:nvSpPr>
        <p:spPr>
          <a:xfrm>
            <a:off x="2301025" y="4777893"/>
            <a:ext cx="2557846" cy="760714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800" dirty="0">
                <a:solidFill>
                  <a:srgbClr val="000099"/>
                </a:solidFill>
                <a:latin typeface="Blinker" panose="020B0604020202020204" charset="0"/>
              </a:rPr>
              <a:t>In a bag/purse</a:t>
            </a:r>
            <a:endParaRPr sz="28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2" name="Google Shape;3544;p20">
            <a:extLst>
              <a:ext uri="{FF2B5EF4-FFF2-40B4-BE49-F238E27FC236}">
                <a16:creationId xmlns:a16="http://schemas.microsoft.com/office/drawing/2014/main" id="{2E366A0A-F1EB-775E-A753-AC2FFE4AE230}"/>
              </a:ext>
            </a:extLst>
          </p:cNvPr>
          <p:cNvSpPr/>
          <p:nvPr/>
        </p:nvSpPr>
        <p:spPr>
          <a:xfrm>
            <a:off x="4933064" y="4719692"/>
            <a:ext cx="923704" cy="877116"/>
          </a:xfrm>
          <a:custGeom>
            <a:avLst/>
            <a:gdLst/>
            <a:ahLst/>
            <a:cxnLst/>
            <a:rect l="l" t="t" r="r" b="b"/>
            <a:pathLst>
              <a:path w="812800" h="812800" extrusionOk="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lnTo>
                  <a:pt x="406400" y="0"/>
                </a:ln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dirty="0">
                <a:solidFill>
                  <a:srgbClr val="000099"/>
                </a:solidFill>
                <a:latin typeface="Blinker" panose="020B0604020202020204" charset="0"/>
              </a:rPr>
              <a:t>10</a:t>
            </a:r>
            <a:endParaRPr sz="36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3" name="Google Shape;3364;p20">
            <a:extLst>
              <a:ext uri="{FF2B5EF4-FFF2-40B4-BE49-F238E27FC236}">
                <a16:creationId xmlns:a16="http://schemas.microsoft.com/office/drawing/2014/main" id="{439F505C-4FA1-E03C-65CA-30C6B036FCDC}"/>
              </a:ext>
            </a:extLst>
          </p:cNvPr>
          <p:cNvSpPr/>
          <p:nvPr/>
        </p:nvSpPr>
        <p:spPr>
          <a:xfrm>
            <a:off x="6115735" y="2615993"/>
            <a:ext cx="2557846" cy="760714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In the car</a:t>
            </a:r>
            <a:endParaRPr sz="32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4" name="Google Shape;3544;p20">
            <a:extLst>
              <a:ext uri="{FF2B5EF4-FFF2-40B4-BE49-F238E27FC236}">
                <a16:creationId xmlns:a16="http://schemas.microsoft.com/office/drawing/2014/main" id="{93B9AA86-5D88-06E8-5E29-C7F95A5E65D4}"/>
              </a:ext>
            </a:extLst>
          </p:cNvPr>
          <p:cNvSpPr/>
          <p:nvPr/>
        </p:nvSpPr>
        <p:spPr>
          <a:xfrm>
            <a:off x="8747774" y="2557792"/>
            <a:ext cx="923704" cy="877116"/>
          </a:xfrm>
          <a:custGeom>
            <a:avLst/>
            <a:gdLst/>
            <a:ahLst/>
            <a:cxnLst/>
            <a:rect l="l" t="t" r="r" b="b"/>
            <a:pathLst>
              <a:path w="812800" h="812800" extrusionOk="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lnTo>
                  <a:pt x="406400" y="0"/>
                </a:ln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dirty="0">
                <a:solidFill>
                  <a:srgbClr val="000099"/>
                </a:solidFill>
                <a:latin typeface="Blinker" panose="020B0604020202020204" charset="0"/>
              </a:rPr>
              <a:t>7</a:t>
            </a:r>
            <a:endParaRPr sz="36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5" name="Google Shape;3364;p20">
            <a:extLst>
              <a:ext uri="{FF2B5EF4-FFF2-40B4-BE49-F238E27FC236}">
                <a16:creationId xmlns:a16="http://schemas.microsoft.com/office/drawing/2014/main" id="{6BC4E24B-D38C-6AA1-A48B-73714CAFE3D3}"/>
              </a:ext>
            </a:extLst>
          </p:cNvPr>
          <p:cNvSpPr/>
          <p:nvPr/>
        </p:nvSpPr>
        <p:spPr>
          <a:xfrm>
            <a:off x="6115735" y="3687261"/>
            <a:ext cx="2557846" cy="760714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800" dirty="0">
                <a:solidFill>
                  <a:srgbClr val="000099"/>
                </a:solidFill>
                <a:latin typeface="Blinker" panose="020B0604020202020204" charset="0"/>
              </a:rPr>
              <a:t>Restaurant/bar </a:t>
            </a:r>
            <a:endParaRPr sz="28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6" name="Google Shape;3544;p20">
            <a:extLst>
              <a:ext uri="{FF2B5EF4-FFF2-40B4-BE49-F238E27FC236}">
                <a16:creationId xmlns:a16="http://schemas.microsoft.com/office/drawing/2014/main" id="{AA283A76-D758-4F18-41C3-B6BE967FD5D0}"/>
              </a:ext>
            </a:extLst>
          </p:cNvPr>
          <p:cNvSpPr/>
          <p:nvPr/>
        </p:nvSpPr>
        <p:spPr>
          <a:xfrm>
            <a:off x="8747774" y="3629060"/>
            <a:ext cx="923704" cy="877116"/>
          </a:xfrm>
          <a:custGeom>
            <a:avLst/>
            <a:gdLst/>
            <a:ahLst/>
            <a:cxnLst/>
            <a:rect l="l" t="t" r="r" b="b"/>
            <a:pathLst>
              <a:path w="812800" h="812800" extrusionOk="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lnTo>
                  <a:pt x="406400" y="0"/>
                </a:ln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dirty="0">
                <a:solidFill>
                  <a:srgbClr val="000099"/>
                </a:solidFill>
                <a:latin typeface="Blinker" panose="020B0604020202020204" charset="0"/>
              </a:rPr>
              <a:t>6</a:t>
            </a:r>
            <a:endParaRPr sz="36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" name="Google Shape;3364;p20">
            <a:extLst>
              <a:ext uri="{FF2B5EF4-FFF2-40B4-BE49-F238E27FC236}">
                <a16:creationId xmlns:a16="http://schemas.microsoft.com/office/drawing/2014/main" id="{6FCB3FAC-3F0A-777D-D760-6ABA17E7144D}"/>
              </a:ext>
            </a:extLst>
          </p:cNvPr>
          <p:cNvSpPr/>
          <p:nvPr/>
        </p:nvSpPr>
        <p:spPr>
          <a:xfrm>
            <a:off x="6096000" y="2538902"/>
            <a:ext cx="3625365" cy="934522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en-GB" sz="3200" b="1" dirty="0">
                <a:solidFill>
                  <a:srgbClr val="000099"/>
                </a:solidFill>
                <a:latin typeface="Blinker" panose="020B0604020202020204" charset="0"/>
              </a:rPr>
              <a:t>4. </a:t>
            </a: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1 points</a:t>
            </a:r>
          </a:p>
        </p:txBody>
      </p:sp>
      <p:sp>
        <p:nvSpPr>
          <p:cNvPr id="4" name="Google Shape;3364;p20">
            <a:extLst>
              <a:ext uri="{FF2B5EF4-FFF2-40B4-BE49-F238E27FC236}">
                <a16:creationId xmlns:a16="http://schemas.microsoft.com/office/drawing/2014/main" id="{65DFE8D3-A7F1-80CE-6D0D-3B6F25D9669F}"/>
              </a:ext>
            </a:extLst>
          </p:cNvPr>
          <p:cNvSpPr/>
          <p:nvPr/>
        </p:nvSpPr>
        <p:spPr>
          <a:xfrm>
            <a:off x="6087202" y="3612341"/>
            <a:ext cx="3625365" cy="934522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en-GB" sz="3200" b="1" dirty="0">
                <a:solidFill>
                  <a:srgbClr val="000099"/>
                </a:solidFill>
                <a:latin typeface="Blinker" panose="020B0604020202020204" charset="0"/>
              </a:rPr>
              <a:t>5. </a:t>
            </a: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1 points</a:t>
            </a:r>
          </a:p>
        </p:txBody>
      </p:sp>
      <p:sp>
        <p:nvSpPr>
          <p:cNvPr id="5" name="Google Shape;3364;p20">
            <a:extLst>
              <a:ext uri="{FF2B5EF4-FFF2-40B4-BE49-F238E27FC236}">
                <a16:creationId xmlns:a16="http://schemas.microsoft.com/office/drawing/2014/main" id="{44556C64-D3C4-E944-D861-F01FC78AEB36}"/>
              </a:ext>
            </a:extLst>
          </p:cNvPr>
          <p:cNvSpPr/>
          <p:nvPr/>
        </p:nvSpPr>
        <p:spPr>
          <a:xfrm>
            <a:off x="2271583" y="2548769"/>
            <a:ext cx="3625365" cy="934522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en-GB" sz="3200" b="1" dirty="0">
                <a:solidFill>
                  <a:srgbClr val="000099"/>
                </a:solidFill>
                <a:latin typeface="Blinker" panose="020B0604020202020204" charset="0"/>
              </a:rPr>
              <a:t>1. </a:t>
            </a: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3 points</a:t>
            </a:r>
          </a:p>
        </p:txBody>
      </p:sp>
      <p:sp>
        <p:nvSpPr>
          <p:cNvPr id="6" name="Google Shape;3364;p20">
            <a:extLst>
              <a:ext uri="{FF2B5EF4-FFF2-40B4-BE49-F238E27FC236}">
                <a16:creationId xmlns:a16="http://schemas.microsoft.com/office/drawing/2014/main" id="{E8F44BE6-9C92-9448-5752-5ADF7700153B}"/>
              </a:ext>
            </a:extLst>
          </p:cNvPr>
          <p:cNvSpPr/>
          <p:nvPr/>
        </p:nvSpPr>
        <p:spPr>
          <a:xfrm>
            <a:off x="2271582" y="3621190"/>
            <a:ext cx="3625365" cy="934522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en-GB" sz="3200" b="1" dirty="0">
                <a:solidFill>
                  <a:srgbClr val="000099"/>
                </a:solidFill>
                <a:latin typeface="Blinker" panose="020B0604020202020204" charset="0"/>
              </a:rPr>
              <a:t>2. </a:t>
            </a: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2 points</a:t>
            </a:r>
          </a:p>
        </p:txBody>
      </p:sp>
      <p:sp>
        <p:nvSpPr>
          <p:cNvPr id="7" name="Google Shape;3364;p20">
            <a:extLst>
              <a:ext uri="{FF2B5EF4-FFF2-40B4-BE49-F238E27FC236}">
                <a16:creationId xmlns:a16="http://schemas.microsoft.com/office/drawing/2014/main" id="{18F76348-8D0E-AEE0-7AD2-9E8F96D25295}"/>
              </a:ext>
            </a:extLst>
          </p:cNvPr>
          <p:cNvSpPr/>
          <p:nvPr/>
        </p:nvSpPr>
        <p:spPr>
          <a:xfrm>
            <a:off x="2271581" y="4719436"/>
            <a:ext cx="3625365" cy="934522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en-GB" sz="3200" b="1" dirty="0">
                <a:solidFill>
                  <a:srgbClr val="000099"/>
                </a:solidFill>
                <a:latin typeface="Blinker" panose="020B0604020202020204" charset="0"/>
              </a:rPr>
              <a:t>3. </a:t>
            </a: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1 points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0908968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3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1DBE10-5191-19D3-2909-15A5297D16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3" name="Grafik 232" descr="Ein Bild, das Licht enthält.&#10;&#10;Automatisch generierte Beschreibung">
            <a:extLst>
              <a:ext uri="{FF2B5EF4-FFF2-40B4-BE49-F238E27FC236}">
                <a16:creationId xmlns:a16="http://schemas.microsoft.com/office/drawing/2014/main" id="{8EB2BC35-A64E-012D-CF2B-F691BB55D68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1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87" t="7092" r="7568" b="12154"/>
          <a:stretch/>
        </p:blipFill>
        <p:spPr>
          <a:xfrm rot="16200000">
            <a:off x="2667000" y="-2667000"/>
            <a:ext cx="6858000" cy="12192000"/>
          </a:xfrm>
          <a:prstGeom prst="rect">
            <a:avLst/>
          </a:prstGeom>
        </p:spPr>
      </p:pic>
      <p:grpSp>
        <p:nvGrpSpPr>
          <p:cNvPr id="2" name="Gruppieren 1">
            <a:extLst>
              <a:ext uri="{FF2B5EF4-FFF2-40B4-BE49-F238E27FC236}">
                <a16:creationId xmlns:a16="http://schemas.microsoft.com/office/drawing/2014/main" id="{DDB4C1B9-FE97-D756-0A6C-D3145780D8C0}"/>
              </a:ext>
            </a:extLst>
          </p:cNvPr>
          <p:cNvGrpSpPr>
            <a:grpSpLocks/>
          </p:cNvGrpSpPr>
          <p:nvPr/>
        </p:nvGrpSpPr>
        <p:grpSpPr>
          <a:xfrm>
            <a:off x="2011734" y="2176589"/>
            <a:ext cx="8030424" cy="3895273"/>
            <a:chOff x="2146174" y="2308981"/>
            <a:chExt cx="7899652" cy="3769706"/>
          </a:xfrm>
        </p:grpSpPr>
        <p:sp>
          <p:nvSpPr>
            <p:cNvPr id="187" name="Rechteck: abgerundete Ecken 186">
              <a:extLst>
                <a:ext uri="{FF2B5EF4-FFF2-40B4-BE49-F238E27FC236}">
                  <a16:creationId xmlns:a16="http://schemas.microsoft.com/office/drawing/2014/main" id="{8D39313C-32E1-5DF8-69DC-17AA3AE986E0}"/>
                </a:ext>
              </a:extLst>
            </p:cNvPr>
            <p:cNvSpPr>
              <a:spLocks/>
            </p:cNvSpPr>
            <p:nvPr/>
          </p:nvSpPr>
          <p:spPr>
            <a:xfrm>
              <a:off x="2146174" y="2308981"/>
              <a:ext cx="7899652" cy="3769706"/>
            </a:xfrm>
            <a:prstGeom prst="roundRect">
              <a:avLst>
                <a:gd name="adj" fmla="val 10338"/>
              </a:avLst>
            </a:prstGeom>
            <a:solidFill>
              <a:schemeClr val="tx1"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sp>
          <p:nvSpPr>
            <p:cNvPr id="188" name="Rechteck: abgerundete Ecken 187">
              <a:extLst>
                <a:ext uri="{FF2B5EF4-FFF2-40B4-BE49-F238E27FC236}">
                  <a16:creationId xmlns:a16="http://schemas.microsoft.com/office/drawing/2014/main" id="{CF9C55A9-8E14-833B-0C01-28BD4B4A6FF2}"/>
                </a:ext>
              </a:extLst>
            </p:cNvPr>
            <p:cNvSpPr>
              <a:spLocks/>
            </p:cNvSpPr>
            <p:nvPr/>
          </p:nvSpPr>
          <p:spPr>
            <a:xfrm>
              <a:off x="2291344" y="2488471"/>
              <a:ext cx="7609312" cy="3401553"/>
            </a:xfrm>
            <a:prstGeom prst="roundRect">
              <a:avLst>
                <a:gd name="adj" fmla="val 7925"/>
              </a:avLst>
            </a:prstGeom>
            <a:solidFill>
              <a:schemeClr val="tx1">
                <a:alpha val="60000"/>
              </a:schemeClr>
            </a:solidFill>
            <a:ln w="7620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 dirty="0"/>
            </a:p>
          </p:txBody>
        </p:sp>
      </p:grpSp>
      <p:sp>
        <p:nvSpPr>
          <p:cNvPr id="3364" name="Google Shape;3364;p20">
            <a:extLst>
              <a:ext uri="{FF2B5EF4-FFF2-40B4-BE49-F238E27FC236}">
                <a16:creationId xmlns:a16="http://schemas.microsoft.com/office/drawing/2014/main" id="{2E2D61F9-177F-F5F4-AC3A-0D0193FBDE88}"/>
              </a:ext>
            </a:extLst>
          </p:cNvPr>
          <p:cNvSpPr/>
          <p:nvPr/>
        </p:nvSpPr>
        <p:spPr>
          <a:xfrm>
            <a:off x="2301025" y="2615993"/>
            <a:ext cx="2557846" cy="760714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School </a:t>
            </a:r>
            <a:endParaRPr sz="32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544" name="Google Shape;3544;p20">
            <a:extLst>
              <a:ext uri="{FF2B5EF4-FFF2-40B4-BE49-F238E27FC236}">
                <a16:creationId xmlns:a16="http://schemas.microsoft.com/office/drawing/2014/main" id="{5A65955E-F4EB-DFAA-BD5C-EE85B777F199}"/>
              </a:ext>
            </a:extLst>
          </p:cNvPr>
          <p:cNvSpPr/>
          <p:nvPr/>
        </p:nvSpPr>
        <p:spPr>
          <a:xfrm>
            <a:off x="4933064" y="2557792"/>
            <a:ext cx="923704" cy="877116"/>
          </a:xfrm>
          <a:custGeom>
            <a:avLst/>
            <a:gdLst/>
            <a:ahLst/>
            <a:cxnLst/>
            <a:rect l="l" t="t" r="r" b="b"/>
            <a:pathLst>
              <a:path w="812800" h="812800" extrusionOk="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lnTo>
                  <a:pt x="406400" y="0"/>
                </a:ln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dirty="0">
                <a:solidFill>
                  <a:srgbClr val="000099"/>
                </a:solidFill>
                <a:latin typeface="Blinker" panose="020B0604020202020204" charset="0"/>
              </a:rPr>
              <a:t>56</a:t>
            </a:r>
            <a:endParaRPr sz="36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28" name="Google Shape;3364;p20">
            <a:extLst>
              <a:ext uri="{FF2B5EF4-FFF2-40B4-BE49-F238E27FC236}">
                <a16:creationId xmlns:a16="http://schemas.microsoft.com/office/drawing/2014/main" id="{E79F8E42-E74F-B3D9-F571-723EB2844520}"/>
              </a:ext>
            </a:extLst>
          </p:cNvPr>
          <p:cNvSpPr/>
          <p:nvPr/>
        </p:nvSpPr>
        <p:spPr>
          <a:xfrm>
            <a:off x="2301025" y="3687261"/>
            <a:ext cx="2557846" cy="760714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Church</a:t>
            </a:r>
            <a:endParaRPr sz="32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29" name="Google Shape;3544;p20">
            <a:extLst>
              <a:ext uri="{FF2B5EF4-FFF2-40B4-BE49-F238E27FC236}">
                <a16:creationId xmlns:a16="http://schemas.microsoft.com/office/drawing/2014/main" id="{DE7986BB-A33C-E6D1-9AF5-234B8BAD8C4D}"/>
              </a:ext>
            </a:extLst>
          </p:cNvPr>
          <p:cNvSpPr/>
          <p:nvPr/>
        </p:nvSpPr>
        <p:spPr>
          <a:xfrm>
            <a:off x="4933064" y="3629060"/>
            <a:ext cx="923704" cy="877116"/>
          </a:xfrm>
          <a:custGeom>
            <a:avLst/>
            <a:gdLst/>
            <a:ahLst/>
            <a:cxnLst/>
            <a:rect l="l" t="t" r="r" b="b"/>
            <a:pathLst>
              <a:path w="812800" h="812800" extrusionOk="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lnTo>
                  <a:pt x="406400" y="0"/>
                </a:ln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dirty="0">
                <a:solidFill>
                  <a:srgbClr val="000099"/>
                </a:solidFill>
                <a:latin typeface="Blinker" panose="020B0604020202020204" charset="0"/>
              </a:rPr>
              <a:t>26</a:t>
            </a:r>
            <a:endParaRPr sz="36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1" name="Google Shape;3364;p20">
            <a:extLst>
              <a:ext uri="{FF2B5EF4-FFF2-40B4-BE49-F238E27FC236}">
                <a16:creationId xmlns:a16="http://schemas.microsoft.com/office/drawing/2014/main" id="{F62F6F1C-4D9A-5521-D1F9-F8B836889089}"/>
              </a:ext>
            </a:extLst>
          </p:cNvPr>
          <p:cNvSpPr/>
          <p:nvPr/>
        </p:nvSpPr>
        <p:spPr>
          <a:xfrm>
            <a:off x="2301025" y="4777893"/>
            <a:ext cx="2557846" cy="760714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Family Events</a:t>
            </a:r>
            <a:endParaRPr sz="32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2" name="Google Shape;3544;p20">
            <a:extLst>
              <a:ext uri="{FF2B5EF4-FFF2-40B4-BE49-F238E27FC236}">
                <a16:creationId xmlns:a16="http://schemas.microsoft.com/office/drawing/2014/main" id="{5803A5E3-0627-19A8-923D-0B6AB30C4746}"/>
              </a:ext>
            </a:extLst>
          </p:cNvPr>
          <p:cNvSpPr/>
          <p:nvPr/>
        </p:nvSpPr>
        <p:spPr>
          <a:xfrm>
            <a:off x="4933064" y="4719692"/>
            <a:ext cx="923704" cy="877116"/>
          </a:xfrm>
          <a:custGeom>
            <a:avLst/>
            <a:gdLst/>
            <a:ahLst/>
            <a:cxnLst/>
            <a:rect l="l" t="t" r="r" b="b"/>
            <a:pathLst>
              <a:path w="812800" h="812800" extrusionOk="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lnTo>
                  <a:pt x="406400" y="0"/>
                </a:ln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dirty="0">
                <a:solidFill>
                  <a:srgbClr val="000099"/>
                </a:solidFill>
                <a:latin typeface="Blinker" panose="020B0604020202020204" charset="0"/>
              </a:rPr>
              <a:t>9</a:t>
            </a:r>
            <a:endParaRPr sz="36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3" name="Google Shape;3364;p20">
            <a:extLst>
              <a:ext uri="{FF2B5EF4-FFF2-40B4-BE49-F238E27FC236}">
                <a16:creationId xmlns:a16="http://schemas.microsoft.com/office/drawing/2014/main" id="{305B32F8-73BE-8CF7-FDDC-A6DC2C7B3087}"/>
              </a:ext>
            </a:extLst>
          </p:cNvPr>
          <p:cNvSpPr/>
          <p:nvPr/>
        </p:nvSpPr>
        <p:spPr>
          <a:xfrm>
            <a:off x="6115735" y="2615993"/>
            <a:ext cx="2557846" cy="760714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800" dirty="0">
                <a:solidFill>
                  <a:srgbClr val="000099"/>
                </a:solidFill>
                <a:latin typeface="Blinker" panose="020B0604020202020204" charset="0"/>
              </a:rPr>
              <a:t>Doctor/Densit</a:t>
            </a:r>
            <a:endParaRPr sz="28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4" name="Google Shape;3544;p20">
            <a:extLst>
              <a:ext uri="{FF2B5EF4-FFF2-40B4-BE49-F238E27FC236}">
                <a16:creationId xmlns:a16="http://schemas.microsoft.com/office/drawing/2014/main" id="{D074CFA5-983E-6889-0B6D-90020DAA2D62}"/>
              </a:ext>
            </a:extLst>
          </p:cNvPr>
          <p:cNvSpPr/>
          <p:nvPr/>
        </p:nvSpPr>
        <p:spPr>
          <a:xfrm>
            <a:off x="8747774" y="2557792"/>
            <a:ext cx="923704" cy="877116"/>
          </a:xfrm>
          <a:custGeom>
            <a:avLst/>
            <a:gdLst/>
            <a:ahLst/>
            <a:cxnLst/>
            <a:rect l="l" t="t" r="r" b="b"/>
            <a:pathLst>
              <a:path w="812800" h="812800" extrusionOk="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lnTo>
                  <a:pt x="406400" y="0"/>
                </a:ln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dirty="0">
                <a:solidFill>
                  <a:srgbClr val="000099"/>
                </a:solidFill>
                <a:latin typeface="Blinker" panose="020B0604020202020204" charset="0"/>
              </a:rPr>
              <a:t>4</a:t>
            </a:r>
            <a:endParaRPr sz="36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5" name="Google Shape;3364;p20">
            <a:extLst>
              <a:ext uri="{FF2B5EF4-FFF2-40B4-BE49-F238E27FC236}">
                <a16:creationId xmlns:a16="http://schemas.microsoft.com/office/drawing/2014/main" id="{88A36289-61E0-C7E8-CDC7-1D616FD503AD}"/>
              </a:ext>
            </a:extLst>
          </p:cNvPr>
          <p:cNvSpPr/>
          <p:nvPr/>
        </p:nvSpPr>
        <p:spPr>
          <a:xfrm>
            <a:off x="6115735" y="3687261"/>
            <a:ext cx="2557846" cy="760714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Supermarket</a:t>
            </a:r>
            <a:endParaRPr sz="32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6" name="Google Shape;3544;p20">
            <a:extLst>
              <a:ext uri="{FF2B5EF4-FFF2-40B4-BE49-F238E27FC236}">
                <a16:creationId xmlns:a16="http://schemas.microsoft.com/office/drawing/2014/main" id="{7827EC34-2E16-765D-A832-BC66F2B141C1}"/>
              </a:ext>
            </a:extLst>
          </p:cNvPr>
          <p:cNvSpPr/>
          <p:nvPr/>
        </p:nvSpPr>
        <p:spPr>
          <a:xfrm>
            <a:off x="8747774" y="3629060"/>
            <a:ext cx="923704" cy="877116"/>
          </a:xfrm>
          <a:custGeom>
            <a:avLst/>
            <a:gdLst/>
            <a:ahLst/>
            <a:cxnLst/>
            <a:rect l="l" t="t" r="r" b="b"/>
            <a:pathLst>
              <a:path w="812800" h="812800" extrusionOk="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lnTo>
                  <a:pt x="406400" y="0"/>
                </a:ln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dirty="0">
                <a:solidFill>
                  <a:srgbClr val="000099"/>
                </a:solidFill>
                <a:latin typeface="Blinker" panose="020B0604020202020204" charset="0"/>
              </a:rPr>
              <a:t>2</a:t>
            </a:r>
            <a:endParaRPr sz="36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7" name="Google Shape;3364;p20">
            <a:extLst>
              <a:ext uri="{FF2B5EF4-FFF2-40B4-BE49-F238E27FC236}">
                <a16:creationId xmlns:a16="http://schemas.microsoft.com/office/drawing/2014/main" id="{D12C1680-B52F-DDE1-AE86-E9553A5F92D1}"/>
              </a:ext>
            </a:extLst>
          </p:cNvPr>
          <p:cNvSpPr/>
          <p:nvPr/>
        </p:nvSpPr>
        <p:spPr>
          <a:xfrm>
            <a:off x="6115735" y="4777893"/>
            <a:ext cx="2557846" cy="760714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Work</a:t>
            </a:r>
            <a:endParaRPr sz="32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8" name="Google Shape;3544;p20">
            <a:extLst>
              <a:ext uri="{FF2B5EF4-FFF2-40B4-BE49-F238E27FC236}">
                <a16:creationId xmlns:a16="http://schemas.microsoft.com/office/drawing/2014/main" id="{2145122C-490A-D8F7-ABA1-629FE7B1F157}"/>
              </a:ext>
            </a:extLst>
          </p:cNvPr>
          <p:cNvSpPr/>
          <p:nvPr/>
        </p:nvSpPr>
        <p:spPr>
          <a:xfrm>
            <a:off x="8747774" y="4719692"/>
            <a:ext cx="923704" cy="877116"/>
          </a:xfrm>
          <a:custGeom>
            <a:avLst/>
            <a:gdLst/>
            <a:ahLst/>
            <a:cxnLst/>
            <a:rect l="l" t="t" r="r" b="b"/>
            <a:pathLst>
              <a:path w="812800" h="812800" extrusionOk="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lnTo>
                  <a:pt x="406400" y="0"/>
                </a:ln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dirty="0">
                <a:solidFill>
                  <a:srgbClr val="000099"/>
                </a:solidFill>
                <a:latin typeface="Blinker" panose="020B0604020202020204" charset="0"/>
              </a:rPr>
              <a:t>2</a:t>
            </a:r>
            <a:endParaRPr sz="36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45" name="Google Shape;3364;p20">
            <a:extLst>
              <a:ext uri="{FF2B5EF4-FFF2-40B4-BE49-F238E27FC236}">
                <a16:creationId xmlns:a16="http://schemas.microsoft.com/office/drawing/2014/main" id="{6D3166DA-D857-E545-B5A6-1AF974C4B234}"/>
              </a:ext>
            </a:extLst>
          </p:cNvPr>
          <p:cNvSpPr/>
          <p:nvPr/>
        </p:nvSpPr>
        <p:spPr>
          <a:xfrm>
            <a:off x="6115735" y="2557792"/>
            <a:ext cx="3625365" cy="934522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en-GB" sz="3200" b="1" dirty="0">
                <a:solidFill>
                  <a:srgbClr val="000099"/>
                </a:solidFill>
                <a:latin typeface="Blinker" panose="020B0604020202020204" charset="0"/>
              </a:rPr>
              <a:t>4. </a:t>
            </a: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1 points</a:t>
            </a:r>
          </a:p>
        </p:txBody>
      </p:sp>
      <p:sp>
        <p:nvSpPr>
          <p:cNvPr id="46" name="Google Shape;3364;p20">
            <a:extLst>
              <a:ext uri="{FF2B5EF4-FFF2-40B4-BE49-F238E27FC236}">
                <a16:creationId xmlns:a16="http://schemas.microsoft.com/office/drawing/2014/main" id="{4713AB1E-26FE-DB7A-0ACA-5E90298D6927}"/>
              </a:ext>
            </a:extLst>
          </p:cNvPr>
          <p:cNvSpPr/>
          <p:nvPr/>
        </p:nvSpPr>
        <p:spPr>
          <a:xfrm>
            <a:off x="6106937" y="3631231"/>
            <a:ext cx="3625365" cy="934522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en-GB" sz="3200" b="1" dirty="0">
                <a:solidFill>
                  <a:srgbClr val="000099"/>
                </a:solidFill>
                <a:latin typeface="Blinker" panose="020B0604020202020204" charset="0"/>
              </a:rPr>
              <a:t>5. </a:t>
            </a: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1 points</a:t>
            </a:r>
          </a:p>
        </p:txBody>
      </p:sp>
      <p:sp>
        <p:nvSpPr>
          <p:cNvPr id="47" name="Google Shape;3364;p20">
            <a:extLst>
              <a:ext uri="{FF2B5EF4-FFF2-40B4-BE49-F238E27FC236}">
                <a16:creationId xmlns:a16="http://schemas.microsoft.com/office/drawing/2014/main" id="{C090873A-BE4E-943F-C94F-174E4DCB539A}"/>
              </a:ext>
            </a:extLst>
          </p:cNvPr>
          <p:cNvSpPr/>
          <p:nvPr/>
        </p:nvSpPr>
        <p:spPr>
          <a:xfrm>
            <a:off x="6089902" y="4722476"/>
            <a:ext cx="3625365" cy="934522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en-GB" sz="3200" b="1" dirty="0">
                <a:solidFill>
                  <a:srgbClr val="000099"/>
                </a:solidFill>
                <a:latin typeface="Blinker" panose="020B0604020202020204" charset="0"/>
              </a:rPr>
              <a:t>6. </a:t>
            </a: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1 points</a:t>
            </a:r>
          </a:p>
        </p:txBody>
      </p:sp>
      <p:sp>
        <p:nvSpPr>
          <p:cNvPr id="48" name="Google Shape;3364;p20">
            <a:extLst>
              <a:ext uri="{FF2B5EF4-FFF2-40B4-BE49-F238E27FC236}">
                <a16:creationId xmlns:a16="http://schemas.microsoft.com/office/drawing/2014/main" id="{B743D102-DCE6-59C7-9DBE-9B39035E7724}"/>
              </a:ext>
            </a:extLst>
          </p:cNvPr>
          <p:cNvSpPr/>
          <p:nvPr/>
        </p:nvSpPr>
        <p:spPr>
          <a:xfrm>
            <a:off x="2291318" y="2551711"/>
            <a:ext cx="3625365" cy="934522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en-GB" sz="3200" b="1" dirty="0">
                <a:solidFill>
                  <a:srgbClr val="000099"/>
                </a:solidFill>
                <a:latin typeface="Blinker" panose="020B0604020202020204" charset="0"/>
              </a:rPr>
              <a:t>1. </a:t>
            </a: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3 points</a:t>
            </a:r>
          </a:p>
        </p:txBody>
      </p:sp>
      <p:sp>
        <p:nvSpPr>
          <p:cNvPr id="49" name="Google Shape;3364;p20">
            <a:extLst>
              <a:ext uri="{FF2B5EF4-FFF2-40B4-BE49-F238E27FC236}">
                <a16:creationId xmlns:a16="http://schemas.microsoft.com/office/drawing/2014/main" id="{35E22857-9E38-61FC-00FA-796F856D503C}"/>
              </a:ext>
            </a:extLst>
          </p:cNvPr>
          <p:cNvSpPr/>
          <p:nvPr/>
        </p:nvSpPr>
        <p:spPr>
          <a:xfrm>
            <a:off x="2291317" y="3629448"/>
            <a:ext cx="3625365" cy="934522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en-GB" sz="3200" b="1" dirty="0">
                <a:solidFill>
                  <a:srgbClr val="000099"/>
                </a:solidFill>
                <a:latin typeface="Blinker" panose="020B0604020202020204" charset="0"/>
              </a:rPr>
              <a:t>2. </a:t>
            </a: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2 points</a:t>
            </a:r>
          </a:p>
        </p:txBody>
      </p:sp>
      <p:sp>
        <p:nvSpPr>
          <p:cNvPr id="50" name="Google Shape;3364;p20">
            <a:extLst>
              <a:ext uri="{FF2B5EF4-FFF2-40B4-BE49-F238E27FC236}">
                <a16:creationId xmlns:a16="http://schemas.microsoft.com/office/drawing/2014/main" id="{5FC2170D-0AD9-CFEE-2F61-FCAE85ABFB83}"/>
              </a:ext>
            </a:extLst>
          </p:cNvPr>
          <p:cNvSpPr/>
          <p:nvPr/>
        </p:nvSpPr>
        <p:spPr>
          <a:xfrm>
            <a:off x="2291316" y="4722378"/>
            <a:ext cx="3625365" cy="934522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en-GB" sz="3200" b="1" dirty="0">
                <a:solidFill>
                  <a:srgbClr val="000099"/>
                </a:solidFill>
                <a:latin typeface="Blinker" panose="020B0604020202020204" charset="0"/>
              </a:rPr>
              <a:t>3. </a:t>
            </a: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1 points</a:t>
            </a:r>
          </a:p>
        </p:txBody>
      </p:sp>
      <p:grpSp>
        <p:nvGrpSpPr>
          <p:cNvPr id="4118" name="Google Shape;4118;p24">
            <a:extLst>
              <a:ext uri="{FF2B5EF4-FFF2-40B4-BE49-F238E27FC236}">
                <a16:creationId xmlns:a16="http://schemas.microsoft.com/office/drawing/2014/main" id="{854482F4-B04D-1D6D-C116-B7776C8689BF}"/>
              </a:ext>
            </a:extLst>
          </p:cNvPr>
          <p:cNvGrpSpPr/>
          <p:nvPr/>
        </p:nvGrpSpPr>
        <p:grpSpPr>
          <a:xfrm>
            <a:off x="34068" y="-1"/>
            <a:ext cx="1778614" cy="6858002"/>
            <a:chOff x="0" y="0"/>
            <a:chExt cx="3142765" cy="12984161"/>
          </a:xfrm>
        </p:grpSpPr>
        <p:sp>
          <p:nvSpPr>
            <p:cNvPr id="4119" name="Google Shape;4119;p24">
              <a:extLst>
                <a:ext uri="{FF2B5EF4-FFF2-40B4-BE49-F238E27FC236}">
                  <a16:creationId xmlns:a16="http://schemas.microsoft.com/office/drawing/2014/main" id="{F0369DE6-DF41-9280-252F-A18606557381}"/>
                </a:ext>
              </a:extLst>
            </p:cNvPr>
            <p:cNvSpPr/>
            <p:nvPr/>
          </p:nvSpPr>
          <p:spPr>
            <a:xfrm rot="5400000">
              <a:off x="1976847" y="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20" name="Google Shape;4120;p24">
              <a:extLst>
                <a:ext uri="{FF2B5EF4-FFF2-40B4-BE49-F238E27FC236}">
                  <a16:creationId xmlns:a16="http://schemas.microsoft.com/office/drawing/2014/main" id="{00A0B22D-AF57-6A7F-9020-89A46A4FA725}"/>
                </a:ext>
              </a:extLst>
            </p:cNvPr>
            <p:cNvSpPr/>
            <p:nvPr/>
          </p:nvSpPr>
          <p:spPr>
            <a:xfrm rot="5400000">
              <a:off x="2635796" y="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21" name="Google Shape;4121;p24">
              <a:extLst>
                <a:ext uri="{FF2B5EF4-FFF2-40B4-BE49-F238E27FC236}">
                  <a16:creationId xmlns:a16="http://schemas.microsoft.com/office/drawing/2014/main" id="{51AFC53C-2C47-453D-D971-713212898930}"/>
                </a:ext>
              </a:extLst>
            </p:cNvPr>
            <p:cNvSpPr/>
            <p:nvPr/>
          </p:nvSpPr>
          <p:spPr>
            <a:xfrm rot="5400000">
              <a:off x="1317898" y="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22" name="Google Shape;4122;p24">
              <a:extLst>
                <a:ext uri="{FF2B5EF4-FFF2-40B4-BE49-F238E27FC236}">
                  <a16:creationId xmlns:a16="http://schemas.microsoft.com/office/drawing/2014/main" id="{9EC9029F-EF0F-D399-8525-D3FAE012B23E}"/>
                </a:ext>
              </a:extLst>
            </p:cNvPr>
            <p:cNvSpPr/>
            <p:nvPr/>
          </p:nvSpPr>
          <p:spPr>
            <a:xfrm rot="5400000">
              <a:off x="658949" y="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23" name="Google Shape;4123;p24">
              <a:extLst>
                <a:ext uri="{FF2B5EF4-FFF2-40B4-BE49-F238E27FC236}">
                  <a16:creationId xmlns:a16="http://schemas.microsoft.com/office/drawing/2014/main" id="{EF755CCC-9A5E-B69A-4D37-80B452F48613}"/>
                </a:ext>
              </a:extLst>
            </p:cNvPr>
            <p:cNvSpPr/>
            <p:nvPr/>
          </p:nvSpPr>
          <p:spPr>
            <a:xfrm rot="5400000">
              <a:off x="0" y="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24" name="Google Shape;4124;p24">
              <a:extLst>
                <a:ext uri="{FF2B5EF4-FFF2-40B4-BE49-F238E27FC236}">
                  <a16:creationId xmlns:a16="http://schemas.microsoft.com/office/drawing/2014/main" id="{9C07D7EC-1338-8764-ACA4-667784B2BF7B}"/>
                </a:ext>
              </a:extLst>
            </p:cNvPr>
            <p:cNvSpPr/>
            <p:nvPr/>
          </p:nvSpPr>
          <p:spPr>
            <a:xfrm rot="5400000">
              <a:off x="1976847" y="90655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25" name="Google Shape;4125;p24">
              <a:extLst>
                <a:ext uri="{FF2B5EF4-FFF2-40B4-BE49-F238E27FC236}">
                  <a16:creationId xmlns:a16="http://schemas.microsoft.com/office/drawing/2014/main" id="{ECAD650B-5FD6-D352-8DAD-7ACFC5015C1F}"/>
                </a:ext>
              </a:extLst>
            </p:cNvPr>
            <p:cNvSpPr/>
            <p:nvPr/>
          </p:nvSpPr>
          <p:spPr>
            <a:xfrm rot="5400000">
              <a:off x="2635796" y="90655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26" name="Google Shape;4126;p24">
              <a:extLst>
                <a:ext uri="{FF2B5EF4-FFF2-40B4-BE49-F238E27FC236}">
                  <a16:creationId xmlns:a16="http://schemas.microsoft.com/office/drawing/2014/main" id="{B3E74A7F-E0FA-A76B-575A-E37B835AC187}"/>
                </a:ext>
              </a:extLst>
            </p:cNvPr>
            <p:cNvSpPr/>
            <p:nvPr/>
          </p:nvSpPr>
          <p:spPr>
            <a:xfrm rot="5400000">
              <a:off x="1317898" y="90655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27" name="Google Shape;4127;p24">
              <a:extLst>
                <a:ext uri="{FF2B5EF4-FFF2-40B4-BE49-F238E27FC236}">
                  <a16:creationId xmlns:a16="http://schemas.microsoft.com/office/drawing/2014/main" id="{B1E91A50-65E5-6A3B-2387-4B7D9442B311}"/>
                </a:ext>
              </a:extLst>
            </p:cNvPr>
            <p:cNvSpPr/>
            <p:nvPr/>
          </p:nvSpPr>
          <p:spPr>
            <a:xfrm rot="5400000">
              <a:off x="658949" y="90655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28" name="Google Shape;4128;p24">
              <a:extLst>
                <a:ext uri="{FF2B5EF4-FFF2-40B4-BE49-F238E27FC236}">
                  <a16:creationId xmlns:a16="http://schemas.microsoft.com/office/drawing/2014/main" id="{55B283BA-D5FA-C844-1AC1-39889FD2FB22}"/>
                </a:ext>
              </a:extLst>
            </p:cNvPr>
            <p:cNvSpPr/>
            <p:nvPr/>
          </p:nvSpPr>
          <p:spPr>
            <a:xfrm rot="5400000">
              <a:off x="0" y="90655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29" name="Google Shape;4129;p24">
              <a:extLst>
                <a:ext uri="{FF2B5EF4-FFF2-40B4-BE49-F238E27FC236}">
                  <a16:creationId xmlns:a16="http://schemas.microsoft.com/office/drawing/2014/main" id="{878E0210-9ABC-A44F-4DCA-1DF0F4DABA0B}"/>
                </a:ext>
              </a:extLst>
            </p:cNvPr>
            <p:cNvSpPr/>
            <p:nvPr/>
          </p:nvSpPr>
          <p:spPr>
            <a:xfrm rot="5400000">
              <a:off x="1976847" y="1813104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30" name="Google Shape;4130;p24">
              <a:extLst>
                <a:ext uri="{FF2B5EF4-FFF2-40B4-BE49-F238E27FC236}">
                  <a16:creationId xmlns:a16="http://schemas.microsoft.com/office/drawing/2014/main" id="{C9138A61-EF96-9CDB-3892-EE00285CC524}"/>
                </a:ext>
              </a:extLst>
            </p:cNvPr>
            <p:cNvSpPr/>
            <p:nvPr/>
          </p:nvSpPr>
          <p:spPr>
            <a:xfrm rot="5400000">
              <a:off x="2635796" y="1813104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31" name="Google Shape;4131;p24">
              <a:extLst>
                <a:ext uri="{FF2B5EF4-FFF2-40B4-BE49-F238E27FC236}">
                  <a16:creationId xmlns:a16="http://schemas.microsoft.com/office/drawing/2014/main" id="{15E86761-508B-BA1C-DB00-63F7BCFED4BF}"/>
                </a:ext>
              </a:extLst>
            </p:cNvPr>
            <p:cNvSpPr/>
            <p:nvPr/>
          </p:nvSpPr>
          <p:spPr>
            <a:xfrm rot="5400000">
              <a:off x="1317898" y="1813104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32" name="Google Shape;4132;p24">
              <a:extLst>
                <a:ext uri="{FF2B5EF4-FFF2-40B4-BE49-F238E27FC236}">
                  <a16:creationId xmlns:a16="http://schemas.microsoft.com/office/drawing/2014/main" id="{8524C63F-134E-3D9D-7008-56A1185C8C01}"/>
                </a:ext>
              </a:extLst>
            </p:cNvPr>
            <p:cNvSpPr/>
            <p:nvPr/>
          </p:nvSpPr>
          <p:spPr>
            <a:xfrm rot="5400000">
              <a:off x="658949" y="1813104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33" name="Google Shape;4133;p24">
              <a:extLst>
                <a:ext uri="{FF2B5EF4-FFF2-40B4-BE49-F238E27FC236}">
                  <a16:creationId xmlns:a16="http://schemas.microsoft.com/office/drawing/2014/main" id="{8C314ABE-9295-20E6-CDBE-5938A46DD727}"/>
                </a:ext>
              </a:extLst>
            </p:cNvPr>
            <p:cNvSpPr/>
            <p:nvPr/>
          </p:nvSpPr>
          <p:spPr>
            <a:xfrm rot="5400000">
              <a:off x="0" y="1813104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34" name="Google Shape;4134;p24">
              <a:extLst>
                <a:ext uri="{FF2B5EF4-FFF2-40B4-BE49-F238E27FC236}">
                  <a16:creationId xmlns:a16="http://schemas.microsoft.com/office/drawing/2014/main" id="{79C8CA35-813B-3988-2DBE-AD109B1C7D55}"/>
                </a:ext>
              </a:extLst>
            </p:cNvPr>
            <p:cNvSpPr/>
            <p:nvPr/>
          </p:nvSpPr>
          <p:spPr>
            <a:xfrm rot="5400000">
              <a:off x="1976847" y="271965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35" name="Google Shape;4135;p24">
              <a:extLst>
                <a:ext uri="{FF2B5EF4-FFF2-40B4-BE49-F238E27FC236}">
                  <a16:creationId xmlns:a16="http://schemas.microsoft.com/office/drawing/2014/main" id="{4C113F86-13C1-A6CD-1124-6CDB9AE49539}"/>
                </a:ext>
              </a:extLst>
            </p:cNvPr>
            <p:cNvSpPr/>
            <p:nvPr/>
          </p:nvSpPr>
          <p:spPr>
            <a:xfrm rot="5400000">
              <a:off x="2635796" y="271965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36" name="Google Shape;4136;p24">
              <a:extLst>
                <a:ext uri="{FF2B5EF4-FFF2-40B4-BE49-F238E27FC236}">
                  <a16:creationId xmlns:a16="http://schemas.microsoft.com/office/drawing/2014/main" id="{C9A39DD9-86C0-BB03-8753-5DD7E6943C64}"/>
                </a:ext>
              </a:extLst>
            </p:cNvPr>
            <p:cNvSpPr/>
            <p:nvPr/>
          </p:nvSpPr>
          <p:spPr>
            <a:xfrm rot="5400000">
              <a:off x="1317898" y="271965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37" name="Google Shape;4137;p24">
              <a:extLst>
                <a:ext uri="{FF2B5EF4-FFF2-40B4-BE49-F238E27FC236}">
                  <a16:creationId xmlns:a16="http://schemas.microsoft.com/office/drawing/2014/main" id="{D93DE6E1-01CA-6CAA-18DD-00A450639B3E}"/>
                </a:ext>
              </a:extLst>
            </p:cNvPr>
            <p:cNvSpPr/>
            <p:nvPr/>
          </p:nvSpPr>
          <p:spPr>
            <a:xfrm rot="5400000">
              <a:off x="658949" y="271965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38" name="Google Shape;4138;p24">
              <a:extLst>
                <a:ext uri="{FF2B5EF4-FFF2-40B4-BE49-F238E27FC236}">
                  <a16:creationId xmlns:a16="http://schemas.microsoft.com/office/drawing/2014/main" id="{D38BC4B9-204C-0EA6-89AC-2E908112385C}"/>
                </a:ext>
              </a:extLst>
            </p:cNvPr>
            <p:cNvSpPr/>
            <p:nvPr/>
          </p:nvSpPr>
          <p:spPr>
            <a:xfrm rot="5400000">
              <a:off x="0" y="271965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39" name="Google Shape;4139;p24">
              <a:extLst>
                <a:ext uri="{FF2B5EF4-FFF2-40B4-BE49-F238E27FC236}">
                  <a16:creationId xmlns:a16="http://schemas.microsoft.com/office/drawing/2014/main" id="{24AF4815-60F8-7B67-3FA7-B4691658274B}"/>
                </a:ext>
              </a:extLst>
            </p:cNvPr>
            <p:cNvSpPr/>
            <p:nvPr/>
          </p:nvSpPr>
          <p:spPr>
            <a:xfrm rot="5400000">
              <a:off x="1976847" y="3626209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40" name="Google Shape;4140;p24">
              <a:extLst>
                <a:ext uri="{FF2B5EF4-FFF2-40B4-BE49-F238E27FC236}">
                  <a16:creationId xmlns:a16="http://schemas.microsoft.com/office/drawing/2014/main" id="{0D303ADD-40F7-C017-2573-EE675296020F}"/>
                </a:ext>
              </a:extLst>
            </p:cNvPr>
            <p:cNvSpPr/>
            <p:nvPr/>
          </p:nvSpPr>
          <p:spPr>
            <a:xfrm rot="5400000">
              <a:off x="2635796" y="3626209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41" name="Google Shape;4141;p24">
              <a:extLst>
                <a:ext uri="{FF2B5EF4-FFF2-40B4-BE49-F238E27FC236}">
                  <a16:creationId xmlns:a16="http://schemas.microsoft.com/office/drawing/2014/main" id="{DD074E65-8116-4973-4707-9365FF8D2CA9}"/>
                </a:ext>
              </a:extLst>
            </p:cNvPr>
            <p:cNvSpPr/>
            <p:nvPr/>
          </p:nvSpPr>
          <p:spPr>
            <a:xfrm rot="5400000">
              <a:off x="1317898" y="3626209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42" name="Google Shape;4142;p24">
              <a:extLst>
                <a:ext uri="{FF2B5EF4-FFF2-40B4-BE49-F238E27FC236}">
                  <a16:creationId xmlns:a16="http://schemas.microsoft.com/office/drawing/2014/main" id="{F8C920F1-9416-1646-A436-BAA69415A53D}"/>
                </a:ext>
              </a:extLst>
            </p:cNvPr>
            <p:cNvSpPr/>
            <p:nvPr/>
          </p:nvSpPr>
          <p:spPr>
            <a:xfrm rot="5400000">
              <a:off x="658949" y="3626209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43" name="Google Shape;4143;p24">
              <a:extLst>
                <a:ext uri="{FF2B5EF4-FFF2-40B4-BE49-F238E27FC236}">
                  <a16:creationId xmlns:a16="http://schemas.microsoft.com/office/drawing/2014/main" id="{C9858245-DC22-9D46-C6C6-93C563F41042}"/>
                </a:ext>
              </a:extLst>
            </p:cNvPr>
            <p:cNvSpPr/>
            <p:nvPr/>
          </p:nvSpPr>
          <p:spPr>
            <a:xfrm rot="5400000">
              <a:off x="0" y="3626209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44" name="Google Shape;4144;p24">
              <a:extLst>
                <a:ext uri="{FF2B5EF4-FFF2-40B4-BE49-F238E27FC236}">
                  <a16:creationId xmlns:a16="http://schemas.microsoft.com/office/drawing/2014/main" id="{AC06DAD5-EDB8-7E64-8385-81FA0D423B1A}"/>
                </a:ext>
              </a:extLst>
            </p:cNvPr>
            <p:cNvSpPr/>
            <p:nvPr/>
          </p:nvSpPr>
          <p:spPr>
            <a:xfrm rot="5400000">
              <a:off x="1976847" y="447235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45" name="Google Shape;4145;p24">
              <a:extLst>
                <a:ext uri="{FF2B5EF4-FFF2-40B4-BE49-F238E27FC236}">
                  <a16:creationId xmlns:a16="http://schemas.microsoft.com/office/drawing/2014/main" id="{528A2982-E81B-D8E1-E5F6-744B65C3D282}"/>
                </a:ext>
              </a:extLst>
            </p:cNvPr>
            <p:cNvSpPr/>
            <p:nvPr/>
          </p:nvSpPr>
          <p:spPr>
            <a:xfrm rot="5400000">
              <a:off x="2635796" y="447235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46" name="Google Shape;4146;p24">
              <a:extLst>
                <a:ext uri="{FF2B5EF4-FFF2-40B4-BE49-F238E27FC236}">
                  <a16:creationId xmlns:a16="http://schemas.microsoft.com/office/drawing/2014/main" id="{AD786584-6C0D-4CB5-C590-C40749DE9748}"/>
                </a:ext>
              </a:extLst>
            </p:cNvPr>
            <p:cNvSpPr/>
            <p:nvPr/>
          </p:nvSpPr>
          <p:spPr>
            <a:xfrm rot="5400000">
              <a:off x="1317898" y="447235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47" name="Google Shape;4147;p24">
              <a:extLst>
                <a:ext uri="{FF2B5EF4-FFF2-40B4-BE49-F238E27FC236}">
                  <a16:creationId xmlns:a16="http://schemas.microsoft.com/office/drawing/2014/main" id="{DD015024-648D-B2EB-FBF9-7D47BAFCC9C2}"/>
                </a:ext>
              </a:extLst>
            </p:cNvPr>
            <p:cNvSpPr/>
            <p:nvPr/>
          </p:nvSpPr>
          <p:spPr>
            <a:xfrm rot="5400000">
              <a:off x="658949" y="447235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48" name="Google Shape;4148;p24">
              <a:extLst>
                <a:ext uri="{FF2B5EF4-FFF2-40B4-BE49-F238E27FC236}">
                  <a16:creationId xmlns:a16="http://schemas.microsoft.com/office/drawing/2014/main" id="{0B98102F-BD88-9038-A63C-359A4580D55E}"/>
                </a:ext>
              </a:extLst>
            </p:cNvPr>
            <p:cNvSpPr/>
            <p:nvPr/>
          </p:nvSpPr>
          <p:spPr>
            <a:xfrm rot="5400000">
              <a:off x="0" y="447235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49" name="Google Shape;4149;p24">
              <a:extLst>
                <a:ext uri="{FF2B5EF4-FFF2-40B4-BE49-F238E27FC236}">
                  <a16:creationId xmlns:a16="http://schemas.microsoft.com/office/drawing/2014/main" id="{0861C80A-C85A-57C6-1ABC-7C7DBE56C669}"/>
                </a:ext>
              </a:extLst>
            </p:cNvPr>
            <p:cNvSpPr/>
            <p:nvPr/>
          </p:nvSpPr>
          <p:spPr>
            <a:xfrm rot="5400000">
              <a:off x="1976847" y="537891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50" name="Google Shape;4150;p24">
              <a:extLst>
                <a:ext uri="{FF2B5EF4-FFF2-40B4-BE49-F238E27FC236}">
                  <a16:creationId xmlns:a16="http://schemas.microsoft.com/office/drawing/2014/main" id="{F050EF27-3A9D-C8F9-BED8-349B78DBEB77}"/>
                </a:ext>
              </a:extLst>
            </p:cNvPr>
            <p:cNvSpPr/>
            <p:nvPr/>
          </p:nvSpPr>
          <p:spPr>
            <a:xfrm rot="5400000">
              <a:off x="2635796" y="537891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51" name="Google Shape;4151;p24">
              <a:extLst>
                <a:ext uri="{FF2B5EF4-FFF2-40B4-BE49-F238E27FC236}">
                  <a16:creationId xmlns:a16="http://schemas.microsoft.com/office/drawing/2014/main" id="{77F00673-1301-679E-AF81-34BD65E036D2}"/>
                </a:ext>
              </a:extLst>
            </p:cNvPr>
            <p:cNvSpPr/>
            <p:nvPr/>
          </p:nvSpPr>
          <p:spPr>
            <a:xfrm rot="5400000">
              <a:off x="1317898" y="537891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52" name="Google Shape;4152;p24">
              <a:extLst>
                <a:ext uri="{FF2B5EF4-FFF2-40B4-BE49-F238E27FC236}">
                  <a16:creationId xmlns:a16="http://schemas.microsoft.com/office/drawing/2014/main" id="{436FAE90-C647-7BF6-9699-9A1906A4F9D7}"/>
                </a:ext>
              </a:extLst>
            </p:cNvPr>
            <p:cNvSpPr/>
            <p:nvPr/>
          </p:nvSpPr>
          <p:spPr>
            <a:xfrm rot="5400000">
              <a:off x="658949" y="537891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53" name="Google Shape;4153;p24">
              <a:extLst>
                <a:ext uri="{FF2B5EF4-FFF2-40B4-BE49-F238E27FC236}">
                  <a16:creationId xmlns:a16="http://schemas.microsoft.com/office/drawing/2014/main" id="{BC78B2FA-B890-77ED-80CA-21EDA8D69B77}"/>
                </a:ext>
              </a:extLst>
            </p:cNvPr>
            <p:cNvSpPr/>
            <p:nvPr/>
          </p:nvSpPr>
          <p:spPr>
            <a:xfrm rot="5400000">
              <a:off x="0" y="537891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54" name="Google Shape;4154;p24">
              <a:extLst>
                <a:ext uri="{FF2B5EF4-FFF2-40B4-BE49-F238E27FC236}">
                  <a16:creationId xmlns:a16="http://schemas.microsoft.com/office/drawing/2014/main" id="{527542DD-4153-C20C-CBC1-38B19763C5DB}"/>
                </a:ext>
              </a:extLst>
            </p:cNvPr>
            <p:cNvSpPr/>
            <p:nvPr/>
          </p:nvSpPr>
          <p:spPr>
            <a:xfrm rot="5400000">
              <a:off x="1976847" y="6285463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4155" name="Google Shape;4155;p24">
              <a:extLst>
                <a:ext uri="{FF2B5EF4-FFF2-40B4-BE49-F238E27FC236}">
                  <a16:creationId xmlns:a16="http://schemas.microsoft.com/office/drawing/2014/main" id="{F154A1A3-025A-87AF-B8BF-AAA8417BB52F}"/>
                </a:ext>
              </a:extLst>
            </p:cNvPr>
            <p:cNvSpPr/>
            <p:nvPr/>
          </p:nvSpPr>
          <p:spPr>
            <a:xfrm rot="5400000">
              <a:off x="2635796" y="6285463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56" name="Google Shape;4156;p24">
              <a:extLst>
                <a:ext uri="{FF2B5EF4-FFF2-40B4-BE49-F238E27FC236}">
                  <a16:creationId xmlns:a16="http://schemas.microsoft.com/office/drawing/2014/main" id="{26F67C71-CD0D-8B47-6BB5-70C1F000B212}"/>
                </a:ext>
              </a:extLst>
            </p:cNvPr>
            <p:cNvSpPr/>
            <p:nvPr/>
          </p:nvSpPr>
          <p:spPr>
            <a:xfrm rot="5400000">
              <a:off x="1317898" y="6285463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57" name="Google Shape;4157;p24">
              <a:extLst>
                <a:ext uri="{FF2B5EF4-FFF2-40B4-BE49-F238E27FC236}">
                  <a16:creationId xmlns:a16="http://schemas.microsoft.com/office/drawing/2014/main" id="{759A35A2-4F38-E295-688E-9831359C55DF}"/>
                </a:ext>
              </a:extLst>
            </p:cNvPr>
            <p:cNvSpPr/>
            <p:nvPr/>
          </p:nvSpPr>
          <p:spPr>
            <a:xfrm rot="5400000">
              <a:off x="658949" y="6285463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58" name="Google Shape;4158;p24">
              <a:extLst>
                <a:ext uri="{FF2B5EF4-FFF2-40B4-BE49-F238E27FC236}">
                  <a16:creationId xmlns:a16="http://schemas.microsoft.com/office/drawing/2014/main" id="{D1B20BBB-C5CB-5B31-255B-5F803B60E87B}"/>
                </a:ext>
              </a:extLst>
            </p:cNvPr>
            <p:cNvSpPr/>
            <p:nvPr/>
          </p:nvSpPr>
          <p:spPr>
            <a:xfrm rot="5400000">
              <a:off x="0" y="6285463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59" name="Google Shape;4159;p24">
              <a:extLst>
                <a:ext uri="{FF2B5EF4-FFF2-40B4-BE49-F238E27FC236}">
                  <a16:creationId xmlns:a16="http://schemas.microsoft.com/office/drawing/2014/main" id="{3BE0C59C-9446-63A6-D80C-EA0577A00215}"/>
                </a:ext>
              </a:extLst>
            </p:cNvPr>
            <p:cNvSpPr/>
            <p:nvPr/>
          </p:nvSpPr>
          <p:spPr>
            <a:xfrm rot="5400000">
              <a:off x="1976847" y="7192015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60" name="Google Shape;4160;p24">
              <a:extLst>
                <a:ext uri="{FF2B5EF4-FFF2-40B4-BE49-F238E27FC236}">
                  <a16:creationId xmlns:a16="http://schemas.microsoft.com/office/drawing/2014/main" id="{06F0171D-F087-00C7-C57C-B3FCB86B439B}"/>
                </a:ext>
              </a:extLst>
            </p:cNvPr>
            <p:cNvSpPr/>
            <p:nvPr/>
          </p:nvSpPr>
          <p:spPr>
            <a:xfrm rot="5400000">
              <a:off x="2635796" y="7192015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61" name="Google Shape;4161;p24">
              <a:extLst>
                <a:ext uri="{FF2B5EF4-FFF2-40B4-BE49-F238E27FC236}">
                  <a16:creationId xmlns:a16="http://schemas.microsoft.com/office/drawing/2014/main" id="{9ED02F6C-FE61-FFA4-667E-EB8DB834EEBC}"/>
                </a:ext>
              </a:extLst>
            </p:cNvPr>
            <p:cNvSpPr/>
            <p:nvPr/>
          </p:nvSpPr>
          <p:spPr>
            <a:xfrm rot="5400000">
              <a:off x="1317898" y="7192015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62" name="Google Shape;4162;p24">
              <a:extLst>
                <a:ext uri="{FF2B5EF4-FFF2-40B4-BE49-F238E27FC236}">
                  <a16:creationId xmlns:a16="http://schemas.microsoft.com/office/drawing/2014/main" id="{416204DC-4C48-A6CF-FD37-43939ABB88B0}"/>
                </a:ext>
              </a:extLst>
            </p:cNvPr>
            <p:cNvSpPr/>
            <p:nvPr/>
          </p:nvSpPr>
          <p:spPr>
            <a:xfrm rot="5400000">
              <a:off x="658949" y="7192015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63" name="Google Shape;4163;p24">
              <a:extLst>
                <a:ext uri="{FF2B5EF4-FFF2-40B4-BE49-F238E27FC236}">
                  <a16:creationId xmlns:a16="http://schemas.microsoft.com/office/drawing/2014/main" id="{552887BD-504D-6EF8-CAF3-E9F505965A0E}"/>
                </a:ext>
              </a:extLst>
            </p:cNvPr>
            <p:cNvSpPr/>
            <p:nvPr/>
          </p:nvSpPr>
          <p:spPr>
            <a:xfrm rot="5400000">
              <a:off x="0" y="7192015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64" name="Google Shape;4164;p24">
              <a:extLst>
                <a:ext uri="{FF2B5EF4-FFF2-40B4-BE49-F238E27FC236}">
                  <a16:creationId xmlns:a16="http://schemas.microsoft.com/office/drawing/2014/main" id="{0F75D1F4-3F2D-7325-254B-0DE1F5A447C7}"/>
                </a:ext>
              </a:extLst>
            </p:cNvPr>
            <p:cNvSpPr/>
            <p:nvPr/>
          </p:nvSpPr>
          <p:spPr>
            <a:xfrm rot="5400000">
              <a:off x="1976847" y="809856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65" name="Google Shape;4165;p24">
              <a:extLst>
                <a:ext uri="{FF2B5EF4-FFF2-40B4-BE49-F238E27FC236}">
                  <a16:creationId xmlns:a16="http://schemas.microsoft.com/office/drawing/2014/main" id="{824F215E-EE7E-0EAC-9087-A1F87B245592}"/>
                </a:ext>
              </a:extLst>
            </p:cNvPr>
            <p:cNvSpPr/>
            <p:nvPr/>
          </p:nvSpPr>
          <p:spPr>
            <a:xfrm rot="5400000">
              <a:off x="2635796" y="809856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66" name="Google Shape;4166;p24">
              <a:extLst>
                <a:ext uri="{FF2B5EF4-FFF2-40B4-BE49-F238E27FC236}">
                  <a16:creationId xmlns:a16="http://schemas.microsoft.com/office/drawing/2014/main" id="{C4A82754-224B-A68F-587A-0F964DE411CF}"/>
                </a:ext>
              </a:extLst>
            </p:cNvPr>
            <p:cNvSpPr/>
            <p:nvPr/>
          </p:nvSpPr>
          <p:spPr>
            <a:xfrm rot="5400000">
              <a:off x="1317898" y="809856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67" name="Google Shape;4167;p24">
              <a:extLst>
                <a:ext uri="{FF2B5EF4-FFF2-40B4-BE49-F238E27FC236}">
                  <a16:creationId xmlns:a16="http://schemas.microsoft.com/office/drawing/2014/main" id="{FF9E39B2-98F1-4F9B-9CE6-0539AA0B8ACE}"/>
                </a:ext>
              </a:extLst>
            </p:cNvPr>
            <p:cNvSpPr/>
            <p:nvPr/>
          </p:nvSpPr>
          <p:spPr>
            <a:xfrm rot="5400000">
              <a:off x="658949" y="809856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68" name="Google Shape;4168;p24">
              <a:extLst>
                <a:ext uri="{FF2B5EF4-FFF2-40B4-BE49-F238E27FC236}">
                  <a16:creationId xmlns:a16="http://schemas.microsoft.com/office/drawing/2014/main" id="{13831FD1-5CF0-81A9-6D51-3F7FD6B53785}"/>
                </a:ext>
              </a:extLst>
            </p:cNvPr>
            <p:cNvSpPr/>
            <p:nvPr/>
          </p:nvSpPr>
          <p:spPr>
            <a:xfrm rot="5400000">
              <a:off x="0" y="809856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69" name="Google Shape;4169;p24">
              <a:extLst>
                <a:ext uri="{FF2B5EF4-FFF2-40B4-BE49-F238E27FC236}">
                  <a16:creationId xmlns:a16="http://schemas.microsoft.com/office/drawing/2014/main" id="{5CD936EA-4715-0054-604C-0A103D8514B9}"/>
                </a:ext>
              </a:extLst>
            </p:cNvPr>
            <p:cNvSpPr/>
            <p:nvPr/>
          </p:nvSpPr>
          <p:spPr>
            <a:xfrm rot="5400000">
              <a:off x="1976847" y="894471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70" name="Google Shape;4170;p24">
              <a:extLst>
                <a:ext uri="{FF2B5EF4-FFF2-40B4-BE49-F238E27FC236}">
                  <a16:creationId xmlns:a16="http://schemas.microsoft.com/office/drawing/2014/main" id="{A184E550-D5DE-0DBF-9474-D94C9E7780EF}"/>
                </a:ext>
              </a:extLst>
            </p:cNvPr>
            <p:cNvSpPr/>
            <p:nvPr/>
          </p:nvSpPr>
          <p:spPr>
            <a:xfrm rot="5400000">
              <a:off x="2635796" y="894471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71" name="Google Shape;4171;p24">
              <a:extLst>
                <a:ext uri="{FF2B5EF4-FFF2-40B4-BE49-F238E27FC236}">
                  <a16:creationId xmlns:a16="http://schemas.microsoft.com/office/drawing/2014/main" id="{A21ABC21-396F-C6E3-513C-540971827392}"/>
                </a:ext>
              </a:extLst>
            </p:cNvPr>
            <p:cNvSpPr/>
            <p:nvPr/>
          </p:nvSpPr>
          <p:spPr>
            <a:xfrm rot="5400000">
              <a:off x="1317898" y="894471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72" name="Google Shape;4172;p24">
              <a:extLst>
                <a:ext uri="{FF2B5EF4-FFF2-40B4-BE49-F238E27FC236}">
                  <a16:creationId xmlns:a16="http://schemas.microsoft.com/office/drawing/2014/main" id="{4EB005A7-8F7C-9486-DCB6-371E751B9B45}"/>
                </a:ext>
              </a:extLst>
            </p:cNvPr>
            <p:cNvSpPr/>
            <p:nvPr/>
          </p:nvSpPr>
          <p:spPr>
            <a:xfrm rot="5400000">
              <a:off x="658949" y="894471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73" name="Google Shape;4173;p24">
              <a:extLst>
                <a:ext uri="{FF2B5EF4-FFF2-40B4-BE49-F238E27FC236}">
                  <a16:creationId xmlns:a16="http://schemas.microsoft.com/office/drawing/2014/main" id="{32F826E2-2E0D-2728-18A8-B37304572B74}"/>
                </a:ext>
              </a:extLst>
            </p:cNvPr>
            <p:cNvSpPr/>
            <p:nvPr/>
          </p:nvSpPr>
          <p:spPr>
            <a:xfrm rot="5400000">
              <a:off x="0" y="894471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74" name="Google Shape;4174;p24">
              <a:extLst>
                <a:ext uri="{FF2B5EF4-FFF2-40B4-BE49-F238E27FC236}">
                  <a16:creationId xmlns:a16="http://schemas.microsoft.com/office/drawing/2014/main" id="{158EBBD0-1F98-3328-6F05-9F881CEAD331}"/>
                </a:ext>
              </a:extLst>
            </p:cNvPr>
            <p:cNvSpPr/>
            <p:nvPr/>
          </p:nvSpPr>
          <p:spPr>
            <a:xfrm rot="5400000">
              <a:off x="1976847" y="975753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75" name="Google Shape;4175;p24">
              <a:extLst>
                <a:ext uri="{FF2B5EF4-FFF2-40B4-BE49-F238E27FC236}">
                  <a16:creationId xmlns:a16="http://schemas.microsoft.com/office/drawing/2014/main" id="{CA702713-82AD-7E69-1B6F-5494C6EF21EE}"/>
                </a:ext>
              </a:extLst>
            </p:cNvPr>
            <p:cNvSpPr/>
            <p:nvPr/>
          </p:nvSpPr>
          <p:spPr>
            <a:xfrm rot="5400000">
              <a:off x="2635796" y="975753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76" name="Google Shape;4176;p24">
              <a:extLst>
                <a:ext uri="{FF2B5EF4-FFF2-40B4-BE49-F238E27FC236}">
                  <a16:creationId xmlns:a16="http://schemas.microsoft.com/office/drawing/2014/main" id="{8EA5A671-EBA7-0C2C-1D68-29BF9B670553}"/>
                </a:ext>
              </a:extLst>
            </p:cNvPr>
            <p:cNvSpPr/>
            <p:nvPr/>
          </p:nvSpPr>
          <p:spPr>
            <a:xfrm rot="5400000">
              <a:off x="1317898" y="975753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77" name="Google Shape;4177;p24">
              <a:extLst>
                <a:ext uri="{FF2B5EF4-FFF2-40B4-BE49-F238E27FC236}">
                  <a16:creationId xmlns:a16="http://schemas.microsoft.com/office/drawing/2014/main" id="{3C9608EE-5C45-F078-F310-E4C62555C286}"/>
                </a:ext>
              </a:extLst>
            </p:cNvPr>
            <p:cNvSpPr/>
            <p:nvPr/>
          </p:nvSpPr>
          <p:spPr>
            <a:xfrm rot="5400000">
              <a:off x="658949" y="975753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78" name="Google Shape;4178;p24">
              <a:extLst>
                <a:ext uri="{FF2B5EF4-FFF2-40B4-BE49-F238E27FC236}">
                  <a16:creationId xmlns:a16="http://schemas.microsoft.com/office/drawing/2014/main" id="{11F53CDF-2DB8-E2DE-E51B-C7FF2C5D3A25}"/>
                </a:ext>
              </a:extLst>
            </p:cNvPr>
            <p:cNvSpPr/>
            <p:nvPr/>
          </p:nvSpPr>
          <p:spPr>
            <a:xfrm rot="5400000">
              <a:off x="0" y="975753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79" name="Google Shape;4179;p24">
              <a:extLst>
                <a:ext uri="{FF2B5EF4-FFF2-40B4-BE49-F238E27FC236}">
                  <a16:creationId xmlns:a16="http://schemas.microsoft.com/office/drawing/2014/main" id="{6C20D2F3-3709-9D39-EFBA-EE081EE147BF}"/>
                </a:ext>
              </a:extLst>
            </p:cNvPr>
            <p:cNvSpPr/>
            <p:nvPr/>
          </p:nvSpPr>
          <p:spPr>
            <a:xfrm rot="5400000">
              <a:off x="1976847" y="1066408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80" name="Google Shape;4180;p24">
              <a:extLst>
                <a:ext uri="{FF2B5EF4-FFF2-40B4-BE49-F238E27FC236}">
                  <a16:creationId xmlns:a16="http://schemas.microsoft.com/office/drawing/2014/main" id="{44DCCCAE-EEA2-E773-48FE-7608551E17EE}"/>
                </a:ext>
              </a:extLst>
            </p:cNvPr>
            <p:cNvSpPr/>
            <p:nvPr/>
          </p:nvSpPr>
          <p:spPr>
            <a:xfrm rot="5400000">
              <a:off x="2635796" y="1066408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81" name="Google Shape;4181;p24">
              <a:extLst>
                <a:ext uri="{FF2B5EF4-FFF2-40B4-BE49-F238E27FC236}">
                  <a16:creationId xmlns:a16="http://schemas.microsoft.com/office/drawing/2014/main" id="{11CF154F-C6E7-0AC4-8A5E-1727D7ECA211}"/>
                </a:ext>
              </a:extLst>
            </p:cNvPr>
            <p:cNvSpPr/>
            <p:nvPr/>
          </p:nvSpPr>
          <p:spPr>
            <a:xfrm rot="5400000">
              <a:off x="1317898" y="1066408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82" name="Google Shape;4182;p24">
              <a:extLst>
                <a:ext uri="{FF2B5EF4-FFF2-40B4-BE49-F238E27FC236}">
                  <a16:creationId xmlns:a16="http://schemas.microsoft.com/office/drawing/2014/main" id="{CBE886EF-47DE-0B41-7B49-140ED8FAB8BF}"/>
                </a:ext>
              </a:extLst>
            </p:cNvPr>
            <p:cNvSpPr/>
            <p:nvPr/>
          </p:nvSpPr>
          <p:spPr>
            <a:xfrm rot="5400000">
              <a:off x="658949" y="1066408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83" name="Google Shape;4183;p24">
              <a:extLst>
                <a:ext uri="{FF2B5EF4-FFF2-40B4-BE49-F238E27FC236}">
                  <a16:creationId xmlns:a16="http://schemas.microsoft.com/office/drawing/2014/main" id="{5EC2B379-6706-27EF-9D2A-44C84B98D4AF}"/>
                </a:ext>
              </a:extLst>
            </p:cNvPr>
            <p:cNvSpPr/>
            <p:nvPr/>
          </p:nvSpPr>
          <p:spPr>
            <a:xfrm rot="5400000">
              <a:off x="0" y="1066408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84" name="Google Shape;4184;p24">
              <a:extLst>
                <a:ext uri="{FF2B5EF4-FFF2-40B4-BE49-F238E27FC236}">
                  <a16:creationId xmlns:a16="http://schemas.microsoft.com/office/drawing/2014/main" id="{9E9B8ADE-CBA3-5541-164F-3869E6A5EFDB}"/>
                </a:ext>
              </a:extLst>
            </p:cNvPr>
            <p:cNvSpPr/>
            <p:nvPr/>
          </p:nvSpPr>
          <p:spPr>
            <a:xfrm rot="5400000">
              <a:off x="1976847" y="1157064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85" name="Google Shape;4185;p24">
              <a:extLst>
                <a:ext uri="{FF2B5EF4-FFF2-40B4-BE49-F238E27FC236}">
                  <a16:creationId xmlns:a16="http://schemas.microsoft.com/office/drawing/2014/main" id="{6B73C7FD-2246-75A9-9AEF-A6B21E12919A}"/>
                </a:ext>
              </a:extLst>
            </p:cNvPr>
            <p:cNvSpPr/>
            <p:nvPr/>
          </p:nvSpPr>
          <p:spPr>
            <a:xfrm rot="5400000">
              <a:off x="2635796" y="1157064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86" name="Google Shape;4186;p24">
              <a:extLst>
                <a:ext uri="{FF2B5EF4-FFF2-40B4-BE49-F238E27FC236}">
                  <a16:creationId xmlns:a16="http://schemas.microsoft.com/office/drawing/2014/main" id="{C897671E-8133-47C2-69C5-15C65B87BC52}"/>
                </a:ext>
              </a:extLst>
            </p:cNvPr>
            <p:cNvSpPr/>
            <p:nvPr/>
          </p:nvSpPr>
          <p:spPr>
            <a:xfrm rot="5400000">
              <a:off x="1317898" y="1157064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87" name="Google Shape;4187;p24">
              <a:extLst>
                <a:ext uri="{FF2B5EF4-FFF2-40B4-BE49-F238E27FC236}">
                  <a16:creationId xmlns:a16="http://schemas.microsoft.com/office/drawing/2014/main" id="{CC5BD72F-67E0-EF90-9134-6E93EBF4FCD6}"/>
                </a:ext>
              </a:extLst>
            </p:cNvPr>
            <p:cNvSpPr/>
            <p:nvPr/>
          </p:nvSpPr>
          <p:spPr>
            <a:xfrm rot="5400000">
              <a:off x="658949" y="1157064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88" name="Google Shape;4188;p24">
              <a:extLst>
                <a:ext uri="{FF2B5EF4-FFF2-40B4-BE49-F238E27FC236}">
                  <a16:creationId xmlns:a16="http://schemas.microsoft.com/office/drawing/2014/main" id="{5A5B3D1E-FDAA-A260-B01D-CF473F32F7F1}"/>
                </a:ext>
              </a:extLst>
            </p:cNvPr>
            <p:cNvSpPr/>
            <p:nvPr/>
          </p:nvSpPr>
          <p:spPr>
            <a:xfrm rot="5400000">
              <a:off x="0" y="1157064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89" name="Google Shape;4189;p24">
              <a:extLst>
                <a:ext uri="{FF2B5EF4-FFF2-40B4-BE49-F238E27FC236}">
                  <a16:creationId xmlns:a16="http://schemas.microsoft.com/office/drawing/2014/main" id="{6F0A7D81-8163-6C69-122F-0116FABC8CAA}"/>
                </a:ext>
              </a:extLst>
            </p:cNvPr>
            <p:cNvSpPr/>
            <p:nvPr/>
          </p:nvSpPr>
          <p:spPr>
            <a:xfrm rot="5400000">
              <a:off x="1976847" y="1247719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90" name="Google Shape;4190;p24">
              <a:extLst>
                <a:ext uri="{FF2B5EF4-FFF2-40B4-BE49-F238E27FC236}">
                  <a16:creationId xmlns:a16="http://schemas.microsoft.com/office/drawing/2014/main" id="{10103CBF-E727-5647-1EF2-EDD70BB0B82B}"/>
                </a:ext>
              </a:extLst>
            </p:cNvPr>
            <p:cNvSpPr/>
            <p:nvPr/>
          </p:nvSpPr>
          <p:spPr>
            <a:xfrm rot="5400000">
              <a:off x="2635796" y="1247719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91" name="Google Shape;4191;p24">
              <a:extLst>
                <a:ext uri="{FF2B5EF4-FFF2-40B4-BE49-F238E27FC236}">
                  <a16:creationId xmlns:a16="http://schemas.microsoft.com/office/drawing/2014/main" id="{72F4F8C4-F8CA-213F-B8D6-E752C07BDADA}"/>
                </a:ext>
              </a:extLst>
            </p:cNvPr>
            <p:cNvSpPr/>
            <p:nvPr/>
          </p:nvSpPr>
          <p:spPr>
            <a:xfrm rot="5400000">
              <a:off x="1317898" y="1247719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92" name="Google Shape;4192;p24">
              <a:extLst>
                <a:ext uri="{FF2B5EF4-FFF2-40B4-BE49-F238E27FC236}">
                  <a16:creationId xmlns:a16="http://schemas.microsoft.com/office/drawing/2014/main" id="{8CE1E8C9-7C9C-350E-15E1-E350A6EB94CD}"/>
                </a:ext>
              </a:extLst>
            </p:cNvPr>
            <p:cNvSpPr/>
            <p:nvPr/>
          </p:nvSpPr>
          <p:spPr>
            <a:xfrm rot="5400000">
              <a:off x="658949" y="1247719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93" name="Google Shape;4193;p24">
              <a:extLst>
                <a:ext uri="{FF2B5EF4-FFF2-40B4-BE49-F238E27FC236}">
                  <a16:creationId xmlns:a16="http://schemas.microsoft.com/office/drawing/2014/main" id="{789A067F-6247-1081-0B81-91CD08C8D946}"/>
                </a:ext>
              </a:extLst>
            </p:cNvPr>
            <p:cNvSpPr/>
            <p:nvPr/>
          </p:nvSpPr>
          <p:spPr>
            <a:xfrm rot="5400000">
              <a:off x="0" y="1247719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5" name="Google Shape;4118;p24">
            <a:extLst>
              <a:ext uri="{FF2B5EF4-FFF2-40B4-BE49-F238E27FC236}">
                <a16:creationId xmlns:a16="http://schemas.microsoft.com/office/drawing/2014/main" id="{6CC49A5A-3425-3466-3D1F-ECE9B52C8B30}"/>
              </a:ext>
            </a:extLst>
          </p:cNvPr>
          <p:cNvGrpSpPr/>
          <p:nvPr/>
        </p:nvGrpSpPr>
        <p:grpSpPr>
          <a:xfrm rot="10800000">
            <a:off x="10346605" y="-2"/>
            <a:ext cx="1778614" cy="6858002"/>
            <a:chOff x="0" y="0"/>
            <a:chExt cx="3142765" cy="12984161"/>
          </a:xfrm>
        </p:grpSpPr>
        <p:sp>
          <p:nvSpPr>
            <p:cNvPr id="6" name="Google Shape;4119;p24">
              <a:extLst>
                <a:ext uri="{FF2B5EF4-FFF2-40B4-BE49-F238E27FC236}">
                  <a16:creationId xmlns:a16="http://schemas.microsoft.com/office/drawing/2014/main" id="{80402B63-0161-4CEB-C79E-F121B1E9A5D7}"/>
                </a:ext>
              </a:extLst>
            </p:cNvPr>
            <p:cNvSpPr/>
            <p:nvPr/>
          </p:nvSpPr>
          <p:spPr>
            <a:xfrm rot="5400000">
              <a:off x="1976847" y="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7" name="Google Shape;4120;p24">
              <a:extLst>
                <a:ext uri="{FF2B5EF4-FFF2-40B4-BE49-F238E27FC236}">
                  <a16:creationId xmlns:a16="http://schemas.microsoft.com/office/drawing/2014/main" id="{B9796739-5B1D-8F6D-F8E6-441BC0EDD8C2}"/>
                </a:ext>
              </a:extLst>
            </p:cNvPr>
            <p:cNvSpPr/>
            <p:nvPr/>
          </p:nvSpPr>
          <p:spPr>
            <a:xfrm rot="5400000">
              <a:off x="2635796" y="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8" name="Google Shape;4121;p24">
              <a:extLst>
                <a:ext uri="{FF2B5EF4-FFF2-40B4-BE49-F238E27FC236}">
                  <a16:creationId xmlns:a16="http://schemas.microsoft.com/office/drawing/2014/main" id="{3EE273D2-B218-5D46-C38F-02CB66656FBD}"/>
                </a:ext>
              </a:extLst>
            </p:cNvPr>
            <p:cNvSpPr/>
            <p:nvPr/>
          </p:nvSpPr>
          <p:spPr>
            <a:xfrm rot="5400000">
              <a:off x="1317898" y="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9" name="Google Shape;4122;p24">
              <a:extLst>
                <a:ext uri="{FF2B5EF4-FFF2-40B4-BE49-F238E27FC236}">
                  <a16:creationId xmlns:a16="http://schemas.microsoft.com/office/drawing/2014/main" id="{6014CA8F-E98E-AD77-49CB-4381DC74B535}"/>
                </a:ext>
              </a:extLst>
            </p:cNvPr>
            <p:cNvSpPr/>
            <p:nvPr/>
          </p:nvSpPr>
          <p:spPr>
            <a:xfrm rot="5400000">
              <a:off x="658949" y="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0" name="Google Shape;4123;p24">
              <a:extLst>
                <a:ext uri="{FF2B5EF4-FFF2-40B4-BE49-F238E27FC236}">
                  <a16:creationId xmlns:a16="http://schemas.microsoft.com/office/drawing/2014/main" id="{7797EDD5-1BC9-E57C-CCAF-33B0D61E8F54}"/>
                </a:ext>
              </a:extLst>
            </p:cNvPr>
            <p:cNvSpPr/>
            <p:nvPr/>
          </p:nvSpPr>
          <p:spPr>
            <a:xfrm rot="5400000">
              <a:off x="0" y="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1" name="Google Shape;4124;p24">
              <a:extLst>
                <a:ext uri="{FF2B5EF4-FFF2-40B4-BE49-F238E27FC236}">
                  <a16:creationId xmlns:a16="http://schemas.microsoft.com/office/drawing/2014/main" id="{989C9C69-75C6-94F1-F56C-EE9E7C3CD171}"/>
                </a:ext>
              </a:extLst>
            </p:cNvPr>
            <p:cNvSpPr/>
            <p:nvPr/>
          </p:nvSpPr>
          <p:spPr>
            <a:xfrm rot="5400000">
              <a:off x="1976847" y="90655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2" name="Google Shape;4125;p24">
              <a:extLst>
                <a:ext uri="{FF2B5EF4-FFF2-40B4-BE49-F238E27FC236}">
                  <a16:creationId xmlns:a16="http://schemas.microsoft.com/office/drawing/2014/main" id="{CEACD07D-9BCB-3269-0AAA-85D28E588CD4}"/>
                </a:ext>
              </a:extLst>
            </p:cNvPr>
            <p:cNvSpPr/>
            <p:nvPr/>
          </p:nvSpPr>
          <p:spPr>
            <a:xfrm rot="5400000">
              <a:off x="2635796" y="90655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3" name="Google Shape;4126;p24">
              <a:extLst>
                <a:ext uri="{FF2B5EF4-FFF2-40B4-BE49-F238E27FC236}">
                  <a16:creationId xmlns:a16="http://schemas.microsoft.com/office/drawing/2014/main" id="{A4E30D68-4EB3-D517-586B-A0E924AECB12}"/>
                </a:ext>
              </a:extLst>
            </p:cNvPr>
            <p:cNvSpPr/>
            <p:nvPr/>
          </p:nvSpPr>
          <p:spPr>
            <a:xfrm rot="5400000">
              <a:off x="1317898" y="90655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4" name="Google Shape;4127;p24">
              <a:extLst>
                <a:ext uri="{FF2B5EF4-FFF2-40B4-BE49-F238E27FC236}">
                  <a16:creationId xmlns:a16="http://schemas.microsoft.com/office/drawing/2014/main" id="{0329E9AD-13BC-451A-A110-1670088C2280}"/>
                </a:ext>
              </a:extLst>
            </p:cNvPr>
            <p:cNvSpPr/>
            <p:nvPr/>
          </p:nvSpPr>
          <p:spPr>
            <a:xfrm rot="5400000">
              <a:off x="658949" y="90655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5" name="Google Shape;4128;p24">
              <a:extLst>
                <a:ext uri="{FF2B5EF4-FFF2-40B4-BE49-F238E27FC236}">
                  <a16:creationId xmlns:a16="http://schemas.microsoft.com/office/drawing/2014/main" id="{39565CFB-36C8-E3D1-967D-F7383D9EB6C4}"/>
                </a:ext>
              </a:extLst>
            </p:cNvPr>
            <p:cNvSpPr/>
            <p:nvPr/>
          </p:nvSpPr>
          <p:spPr>
            <a:xfrm rot="5400000">
              <a:off x="0" y="90655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6" name="Google Shape;4129;p24">
              <a:extLst>
                <a:ext uri="{FF2B5EF4-FFF2-40B4-BE49-F238E27FC236}">
                  <a16:creationId xmlns:a16="http://schemas.microsoft.com/office/drawing/2014/main" id="{93EA6AE2-1DB8-EB0F-BDDD-A2D66B9C50F3}"/>
                </a:ext>
              </a:extLst>
            </p:cNvPr>
            <p:cNvSpPr/>
            <p:nvPr/>
          </p:nvSpPr>
          <p:spPr>
            <a:xfrm rot="5400000">
              <a:off x="1976847" y="1813104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7" name="Google Shape;4130;p24">
              <a:extLst>
                <a:ext uri="{FF2B5EF4-FFF2-40B4-BE49-F238E27FC236}">
                  <a16:creationId xmlns:a16="http://schemas.microsoft.com/office/drawing/2014/main" id="{56C4A6A8-E19F-77E8-FCF2-614159F4B245}"/>
                </a:ext>
              </a:extLst>
            </p:cNvPr>
            <p:cNvSpPr/>
            <p:nvPr/>
          </p:nvSpPr>
          <p:spPr>
            <a:xfrm rot="5400000">
              <a:off x="2635796" y="1813104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8" name="Google Shape;4131;p24">
              <a:extLst>
                <a:ext uri="{FF2B5EF4-FFF2-40B4-BE49-F238E27FC236}">
                  <a16:creationId xmlns:a16="http://schemas.microsoft.com/office/drawing/2014/main" id="{C7D8634F-2262-73F7-7204-42889F6EEF72}"/>
                </a:ext>
              </a:extLst>
            </p:cNvPr>
            <p:cNvSpPr/>
            <p:nvPr/>
          </p:nvSpPr>
          <p:spPr>
            <a:xfrm rot="5400000">
              <a:off x="1317898" y="1813104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9" name="Google Shape;4132;p24">
              <a:extLst>
                <a:ext uri="{FF2B5EF4-FFF2-40B4-BE49-F238E27FC236}">
                  <a16:creationId xmlns:a16="http://schemas.microsoft.com/office/drawing/2014/main" id="{7E8E84F3-5239-8A4C-AD26-186B41C68CA8}"/>
                </a:ext>
              </a:extLst>
            </p:cNvPr>
            <p:cNvSpPr/>
            <p:nvPr/>
          </p:nvSpPr>
          <p:spPr>
            <a:xfrm rot="5400000">
              <a:off x="658949" y="1813104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0" name="Google Shape;4133;p24">
              <a:extLst>
                <a:ext uri="{FF2B5EF4-FFF2-40B4-BE49-F238E27FC236}">
                  <a16:creationId xmlns:a16="http://schemas.microsoft.com/office/drawing/2014/main" id="{AFAD1BC2-ECFC-E5C1-8FA7-FC51404F7A4F}"/>
                </a:ext>
              </a:extLst>
            </p:cNvPr>
            <p:cNvSpPr/>
            <p:nvPr/>
          </p:nvSpPr>
          <p:spPr>
            <a:xfrm rot="5400000">
              <a:off x="0" y="1813104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1" name="Google Shape;4134;p24">
              <a:extLst>
                <a:ext uri="{FF2B5EF4-FFF2-40B4-BE49-F238E27FC236}">
                  <a16:creationId xmlns:a16="http://schemas.microsoft.com/office/drawing/2014/main" id="{A014F1BF-6EA6-F736-C83E-72178EA1A5D3}"/>
                </a:ext>
              </a:extLst>
            </p:cNvPr>
            <p:cNvSpPr/>
            <p:nvPr/>
          </p:nvSpPr>
          <p:spPr>
            <a:xfrm rot="5400000">
              <a:off x="1976847" y="271965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2" name="Google Shape;4135;p24">
              <a:extLst>
                <a:ext uri="{FF2B5EF4-FFF2-40B4-BE49-F238E27FC236}">
                  <a16:creationId xmlns:a16="http://schemas.microsoft.com/office/drawing/2014/main" id="{D12A40D1-8747-99C5-951B-7BA16238286F}"/>
                </a:ext>
              </a:extLst>
            </p:cNvPr>
            <p:cNvSpPr/>
            <p:nvPr/>
          </p:nvSpPr>
          <p:spPr>
            <a:xfrm rot="5400000">
              <a:off x="2635796" y="271965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3" name="Google Shape;4136;p24">
              <a:extLst>
                <a:ext uri="{FF2B5EF4-FFF2-40B4-BE49-F238E27FC236}">
                  <a16:creationId xmlns:a16="http://schemas.microsoft.com/office/drawing/2014/main" id="{72B7FAAD-5A73-9593-0079-20087643A683}"/>
                </a:ext>
              </a:extLst>
            </p:cNvPr>
            <p:cNvSpPr/>
            <p:nvPr/>
          </p:nvSpPr>
          <p:spPr>
            <a:xfrm rot="5400000">
              <a:off x="1317898" y="271965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4" name="Google Shape;4137;p24">
              <a:extLst>
                <a:ext uri="{FF2B5EF4-FFF2-40B4-BE49-F238E27FC236}">
                  <a16:creationId xmlns:a16="http://schemas.microsoft.com/office/drawing/2014/main" id="{D9F08C7D-7C7D-66BA-F580-60BF94B669F6}"/>
                </a:ext>
              </a:extLst>
            </p:cNvPr>
            <p:cNvSpPr/>
            <p:nvPr/>
          </p:nvSpPr>
          <p:spPr>
            <a:xfrm rot="5400000">
              <a:off x="658949" y="271965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5" name="Google Shape;4138;p24">
              <a:extLst>
                <a:ext uri="{FF2B5EF4-FFF2-40B4-BE49-F238E27FC236}">
                  <a16:creationId xmlns:a16="http://schemas.microsoft.com/office/drawing/2014/main" id="{6A75056C-6C88-A5E5-E30E-5A42B5686DDA}"/>
                </a:ext>
              </a:extLst>
            </p:cNvPr>
            <p:cNvSpPr/>
            <p:nvPr/>
          </p:nvSpPr>
          <p:spPr>
            <a:xfrm rot="5400000">
              <a:off x="0" y="271965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6" name="Google Shape;4139;p24">
              <a:extLst>
                <a:ext uri="{FF2B5EF4-FFF2-40B4-BE49-F238E27FC236}">
                  <a16:creationId xmlns:a16="http://schemas.microsoft.com/office/drawing/2014/main" id="{07ED0DDD-1127-887F-080B-0C5D4047A9EA}"/>
                </a:ext>
              </a:extLst>
            </p:cNvPr>
            <p:cNvSpPr/>
            <p:nvPr/>
          </p:nvSpPr>
          <p:spPr>
            <a:xfrm rot="5400000">
              <a:off x="1976847" y="3626209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7" name="Google Shape;4140;p24">
              <a:extLst>
                <a:ext uri="{FF2B5EF4-FFF2-40B4-BE49-F238E27FC236}">
                  <a16:creationId xmlns:a16="http://schemas.microsoft.com/office/drawing/2014/main" id="{7CDE1230-E8C3-8FEA-DBEB-EA5BEB0848FB}"/>
                </a:ext>
              </a:extLst>
            </p:cNvPr>
            <p:cNvSpPr/>
            <p:nvPr/>
          </p:nvSpPr>
          <p:spPr>
            <a:xfrm rot="5400000">
              <a:off x="2635796" y="3626209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0" name="Google Shape;4141;p24">
              <a:extLst>
                <a:ext uri="{FF2B5EF4-FFF2-40B4-BE49-F238E27FC236}">
                  <a16:creationId xmlns:a16="http://schemas.microsoft.com/office/drawing/2014/main" id="{68C638D5-E4D9-63D9-8C3E-5042D52AC313}"/>
                </a:ext>
              </a:extLst>
            </p:cNvPr>
            <p:cNvSpPr/>
            <p:nvPr/>
          </p:nvSpPr>
          <p:spPr>
            <a:xfrm rot="5400000">
              <a:off x="1317898" y="3626209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9" name="Google Shape;4142;p24">
              <a:extLst>
                <a:ext uri="{FF2B5EF4-FFF2-40B4-BE49-F238E27FC236}">
                  <a16:creationId xmlns:a16="http://schemas.microsoft.com/office/drawing/2014/main" id="{0B40BB9E-2560-8BD6-70BC-D489FCC2D458}"/>
                </a:ext>
              </a:extLst>
            </p:cNvPr>
            <p:cNvSpPr/>
            <p:nvPr/>
          </p:nvSpPr>
          <p:spPr>
            <a:xfrm rot="5400000">
              <a:off x="658949" y="3626209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0" name="Google Shape;4143;p24">
              <a:extLst>
                <a:ext uri="{FF2B5EF4-FFF2-40B4-BE49-F238E27FC236}">
                  <a16:creationId xmlns:a16="http://schemas.microsoft.com/office/drawing/2014/main" id="{ADE7B2FC-932A-3669-9194-7D3CF7E35812}"/>
                </a:ext>
              </a:extLst>
            </p:cNvPr>
            <p:cNvSpPr/>
            <p:nvPr/>
          </p:nvSpPr>
          <p:spPr>
            <a:xfrm rot="5400000">
              <a:off x="0" y="3626209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" name="Google Shape;4144;p24">
              <a:extLst>
                <a:ext uri="{FF2B5EF4-FFF2-40B4-BE49-F238E27FC236}">
                  <a16:creationId xmlns:a16="http://schemas.microsoft.com/office/drawing/2014/main" id="{45831134-7A66-9E18-ECEF-83813E4D7465}"/>
                </a:ext>
              </a:extLst>
            </p:cNvPr>
            <p:cNvSpPr/>
            <p:nvPr/>
          </p:nvSpPr>
          <p:spPr>
            <a:xfrm rot="5400000">
              <a:off x="1976847" y="447235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2" name="Google Shape;4145;p24">
              <a:extLst>
                <a:ext uri="{FF2B5EF4-FFF2-40B4-BE49-F238E27FC236}">
                  <a16:creationId xmlns:a16="http://schemas.microsoft.com/office/drawing/2014/main" id="{C40BA969-3A94-85E0-46FE-70457DB69077}"/>
                </a:ext>
              </a:extLst>
            </p:cNvPr>
            <p:cNvSpPr/>
            <p:nvPr/>
          </p:nvSpPr>
          <p:spPr>
            <a:xfrm rot="5400000">
              <a:off x="2635796" y="447235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3" name="Google Shape;4146;p24">
              <a:extLst>
                <a:ext uri="{FF2B5EF4-FFF2-40B4-BE49-F238E27FC236}">
                  <a16:creationId xmlns:a16="http://schemas.microsoft.com/office/drawing/2014/main" id="{DC13C08F-51C2-094C-A7FA-9F83229CBF7F}"/>
                </a:ext>
              </a:extLst>
            </p:cNvPr>
            <p:cNvSpPr/>
            <p:nvPr/>
          </p:nvSpPr>
          <p:spPr>
            <a:xfrm rot="5400000">
              <a:off x="1317898" y="447235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4" name="Google Shape;4147;p24">
              <a:extLst>
                <a:ext uri="{FF2B5EF4-FFF2-40B4-BE49-F238E27FC236}">
                  <a16:creationId xmlns:a16="http://schemas.microsoft.com/office/drawing/2014/main" id="{9D20ADBD-A22B-B8B7-0521-AE382C4737CB}"/>
                </a:ext>
              </a:extLst>
            </p:cNvPr>
            <p:cNvSpPr/>
            <p:nvPr/>
          </p:nvSpPr>
          <p:spPr>
            <a:xfrm rot="5400000">
              <a:off x="658949" y="447235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1" name="Google Shape;4148;p24">
              <a:extLst>
                <a:ext uri="{FF2B5EF4-FFF2-40B4-BE49-F238E27FC236}">
                  <a16:creationId xmlns:a16="http://schemas.microsoft.com/office/drawing/2014/main" id="{9A4DED58-E652-B4A3-EB2E-306B2E6C1894}"/>
                </a:ext>
              </a:extLst>
            </p:cNvPr>
            <p:cNvSpPr/>
            <p:nvPr/>
          </p:nvSpPr>
          <p:spPr>
            <a:xfrm rot="5400000">
              <a:off x="0" y="447235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2" name="Google Shape;4149;p24">
              <a:extLst>
                <a:ext uri="{FF2B5EF4-FFF2-40B4-BE49-F238E27FC236}">
                  <a16:creationId xmlns:a16="http://schemas.microsoft.com/office/drawing/2014/main" id="{29653F71-C36B-E438-0324-DD938584BECA}"/>
                </a:ext>
              </a:extLst>
            </p:cNvPr>
            <p:cNvSpPr/>
            <p:nvPr/>
          </p:nvSpPr>
          <p:spPr>
            <a:xfrm rot="5400000">
              <a:off x="1976847" y="537891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3" name="Google Shape;4150;p24">
              <a:extLst>
                <a:ext uri="{FF2B5EF4-FFF2-40B4-BE49-F238E27FC236}">
                  <a16:creationId xmlns:a16="http://schemas.microsoft.com/office/drawing/2014/main" id="{A6B119CA-26DE-8F51-0707-F5252F25F637}"/>
                </a:ext>
              </a:extLst>
            </p:cNvPr>
            <p:cNvSpPr/>
            <p:nvPr/>
          </p:nvSpPr>
          <p:spPr>
            <a:xfrm rot="5400000">
              <a:off x="2635796" y="537891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4" name="Google Shape;4151;p24">
              <a:extLst>
                <a:ext uri="{FF2B5EF4-FFF2-40B4-BE49-F238E27FC236}">
                  <a16:creationId xmlns:a16="http://schemas.microsoft.com/office/drawing/2014/main" id="{480DB8F3-48D4-D9B1-8472-9AD99A6924B9}"/>
                </a:ext>
              </a:extLst>
            </p:cNvPr>
            <p:cNvSpPr/>
            <p:nvPr/>
          </p:nvSpPr>
          <p:spPr>
            <a:xfrm rot="5400000">
              <a:off x="1317898" y="537891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5" name="Google Shape;4152;p24">
              <a:extLst>
                <a:ext uri="{FF2B5EF4-FFF2-40B4-BE49-F238E27FC236}">
                  <a16:creationId xmlns:a16="http://schemas.microsoft.com/office/drawing/2014/main" id="{0DC1ECBD-19D7-07F5-9653-D0C56B8157E7}"/>
                </a:ext>
              </a:extLst>
            </p:cNvPr>
            <p:cNvSpPr/>
            <p:nvPr/>
          </p:nvSpPr>
          <p:spPr>
            <a:xfrm rot="5400000">
              <a:off x="658949" y="537891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6" name="Google Shape;4153;p24">
              <a:extLst>
                <a:ext uri="{FF2B5EF4-FFF2-40B4-BE49-F238E27FC236}">
                  <a16:creationId xmlns:a16="http://schemas.microsoft.com/office/drawing/2014/main" id="{5FA2DE16-2CEA-BAE4-256B-1F0053CE9251}"/>
                </a:ext>
              </a:extLst>
            </p:cNvPr>
            <p:cNvSpPr/>
            <p:nvPr/>
          </p:nvSpPr>
          <p:spPr>
            <a:xfrm rot="5400000">
              <a:off x="0" y="537891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7" name="Google Shape;4154;p24">
              <a:extLst>
                <a:ext uri="{FF2B5EF4-FFF2-40B4-BE49-F238E27FC236}">
                  <a16:creationId xmlns:a16="http://schemas.microsoft.com/office/drawing/2014/main" id="{E90EAFCF-DD05-9EB2-C30D-4FA113E9856B}"/>
                </a:ext>
              </a:extLst>
            </p:cNvPr>
            <p:cNvSpPr/>
            <p:nvPr/>
          </p:nvSpPr>
          <p:spPr>
            <a:xfrm rot="5400000">
              <a:off x="1976847" y="6285463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58" name="Google Shape;4155;p24">
              <a:extLst>
                <a:ext uri="{FF2B5EF4-FFF2-40B4-BE49-F238E27FC236}">
                  <a16:creationId xmlns:a16="http://schemas.microsoft.com/office/drawing/2014/main" id="{EF194D8C-D921-FD8A-5288-461EF1FA61BC}"/>
                </a:ext>
              </a:extLst>
            </p:cNvPr>
            <p:cNvSpPr/>
            <p:nvPr/>
          </p:nvSpPr>
          <p:spPr>
            <a:xfrm rot="5400000">
              <a:off x="2635796" y="6285463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9" name="Google Shape;4156;p24">
              <a:extLst>
                <a:ext uri="{FF2B5EF4-FFF2-40B4-BE49-F238E27FC236}">
                  <a16:creationId xmlns:a16="http://schemas.microsoft.com/office/drawing/2014/main" id="{6C13B8B6-88DB-DC4C-B7FF-55AE9E608792}"/>
                </a:ext>
              </a:extLst>
            </p:cNvPr>
            <p:cNvSpPr/>
            <p:nvPr/>
          </p:nvSpPr>
          <p:spPr>
            <a:xfrm rot="5400000">
              <a:off x="1317898" y="6285463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60" name="Google Shape;4157;p24">
              <a:extLst>
                <a:ext uri="{FF2B5EF4-FFF2-40B4-BE49-F238E27FC236}">
                  <a16:creationId xmlns:a16="http://schemas.microsoft.com/office/drawing/2014/main" id="{7912F942-0C62-DE41-E874-CB48B712D6D5}"/>
                </a:ext>
              </a:extLst>
            </p:cNvPr>
            <p:cNvSpPr/>
            <p:nvPr/>
          </p:nvSpPr>
          <p:spPr>
            <a:xfrm rot="5400000">
              <a:off x="658949" y="6285463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61" name="Google Shape;4158;p24">
              <a:extLst>
                <a:ext uri="{FF2B5EF4-FFF2-40B4-BE49-F238E27FC236}">
                  <a16:creationId xmlns:a16="http://schemas.microsoft.com/office/drawing/2014/main" id="{A4502F20-B11E-E766-20AA-0BB28DAF3330}"/>
                </a:ext>
              </a:extLst>
            </p:cNvPr>
            <p:cNvSpPr/>
            <p:nvPr/>
          </p:nvSpPr>
          <p:spPr>
            <a:xfrm rot="5400000">
              <a:off x="0" y="6285463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62" name="Google Shape;4159;p24">
              <a:extLst>
                <a:ext uri="{FF2B5EF4-FFF2-40B4-BE49-F238E27FC236}">
                  <a16:creationId xmlns:a16="http://schemas.microsoft.com/office/drawing/2014/main" id="{8D90428E-54CB-3CE4-210A-EDC50F8F62A9}"/>
                </a:ext>
              </a:extLst>
            </p:cNvPr>
            <p:cNvSpPr/>
            <p:nvPr/>
          </p:nvSpPr>
          <p:spPr>
            <a:xfrm rot="5400000">
              <a:off x="1976847" y="7192015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63" name="Google Shape;4160;p24">
              <a:extLst>
                <a:ext uri="{FF2B5EF4-FFF2-40B4-BE49-F238E27FC236}">
                  <a16:creationId xmlns:a16="http://schemas.microsoft.com/office/drawing/2014/main" id="{CF044A13-9778-A5DC-BC47-C12B695D59E7}"/>
                </a:ext>
              </a:extLst>
            </p:cNvPr>
            <p:cNvSpPr/>
            <p:nvPr/>
          </p:nvSpPr>
          <p:spPr>
            <a:xfrm rot="5400000">
              <a:off x="2635796" y="7192015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096" name="Google Shape;4161;p24">
              <a:extLst>
                <a:ext uri="{FF2B5EF4-FFF2-40B4-BE49-F238E27FC236}">
                  <a16:creationId xmlns:a16="http://schemas.microsoft.com/office/drawing/2014/main" id="{59945042-E30A-E3DD-1258-EAE2D8AD1432}"/>
                </a:ext>
              </a:extLst>
            </p:cNvPr>
            <p:cNvSpPr/>
            <p:nvPr/>
          </p:nvSpPr>
          <p:spPr>
            <a:xfrm rot="5400000">
              <a:off x="1317898" y="7192015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097" name="Google Shape;4162;p24">
              <a:extLst>
                <a:ext uri="{FF2B5EF4-FFF2-40B4-BE49-F238E27FC236}">
                  <a16:creationId xmlns:a16="http://schemas.microsoft.com/office/drawing/2014/main" id="{F28880E3-F53F-3DDB-D06C-F9AD1CD7857C}"/>
                </a:ext>
              </a:extLst>
            </p:cNvPr>
            <p:cNvSpPr/>
            <p:nvPr/>
          </p:nvSpPr>
          <p:spPr>
            <a:xfrm rot="5400000">
              <a:off x="658949" y="7192015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098" name="Google Shape;4163;p24">
              <a:extLst>
                <a:ext uri="{FF2B5EF4-FFF2-40B4-BE49-F238E27FC236}">
                  <a16:creationId xmlns:a16="http://schemas.microsoft.com/office/drawing/2014/main" id="{38B2B533-3E19-901C-CB51-FFB02A4C2322}"/>
                </a:ext>
              </a:extLst>
            </p:cNvPr>
            <p:cNvSpPr/>
            <p:nvPr/>
          </p:nvSpPr>
          <p:spPr>
            <a:xfrm rot="5400000">
              <a:off x="0" y="7192015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099" name="Google Shape;4164;p24">
              <a:extLst>
                <a:ext uri="{FF2B5EF4-FFF2-40B4-BE49-F238E27FC236}">
                  <a16:creationId xmlns:a16="http://schemas.microsoft.com/office/drawing/2014/main" id="{D0C23F88-F6F6-3E86-723B-14BC254256A0}"/>
                </a:ext>
              </a:extLst>
            </p:cNvPr>
            <p:cNvSpPr/>
            <p:nvPr/>
          </p:nvSpPr>
          <p:spPr>
            <a:xfrm rot="5400000">
              <a:off x="1976847" y="809856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00" name="Google Shape;4165;p24">
              <a:extLst>
                <a:ext uri="{FF2B5EF4-FFF2-40B4-BE49-F238E27FC236}">
                  <a16:creationId xmlns:a16="http://schemas.microsoft.com/office/drawing/2014/main" id="{8A686308-ED6F-3F61-F406-D2C9CE7E4B0F}"/>
                </a:ext>
              </a:extLst>
            </p:cNvPr>
            <p:cNvSpPr/>
            <p:nvPr/>
          </p:nvSpPr>
          <p:spPr>
            <a:xfrm rot="5400000">
              <a:off x="2635796" y="809856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01" name="Google Shape;4166;p24">
              <a:extLst>
                <a:ext uri="{FF2B5EF4-FFF2-40B4-BE49-F238E27FC236}">
                  <a16:creationId xmlns:a16="http://schemas.microsoft.com/office/drawing/2014/main" id="{48178B56-25B1-B92D-5361-5D1E7277E2D7}"/>
                </a:ext>
              </a:extLst>
            </p:cNvPr>
            <p:cNvSpPr/>
            <p:nvPr/>
          </p:nvSpPr>
          <p:spPr>
            <a:xfrm rot="5400000">
              <a:off x="1317898" y="809856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02" name="Google Shape;4167;p24">
              <a:extLst>
                <a:ext uri="{FF2B5EF4-FFF2-40B4-BE49-F238E27FC236}">
                  <a16:creationId xmlns:a16="http://schemas.microsoft.com/office/drawing/2014/main" id="{E77DC763-3775-93CC-11A6-BF138CD243D7}"/>
                </a:ext>
              </a:extLst>
            </p:cNvPr>
            <p:cNvSpPr/>
            <p:nvPr/>
          </p:nvSpPr>
          <p:spPr>
            <a:xfrm rot="5400000">
              <a:off x="658949" y="809856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03" name="Google Shape;4168;p24">
              <a:extLst>
                <a:ext uri="{FF2B5EF4-FFF2-40B4-BE49-F238E27FC236}">
                  <a16:creationId xmlns:a16="http://schemas.microsoft.com/office/drawing/2014/main" id="{7CEF754B-7E05-4C29-A6B1-A5220C46038C}"/>
                </a:ext>
              </a:extLst>
            </p:cNvPr>
            <p:cNvSpPr/>
            <p:nvPr/>
          </p:nvSpPr>
          <p:spPr>
            <a:xfrm rot="5400000">
              <a:off x="0" y="809856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04" name="Google Shape;4169;p24">
              <a:extLst>
                <a:ext uri="{FF2B5EF4-FFF2-40B4-BE49-F238E27FC236}">
                  <a16:creationId xmlns:a16="http://schemas.microsoft.com/office/drawing/2014/main" id="{4195E42C-068B-C0D3-F909-D68CEC8624C9}"/>
                </a:ext>
              </a:extLst>
            </p:cNvPr>
            <p:cNvSpPr/>
            <p:nvPr/>
          </p:nvSpPr>
          <p:spPr>
            <a:xfrm rot="5400000">
              <a:off x="1976847" y="894471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05" name="Google Shape;4170;p24">
              <a:extLst>
                <a:ext uri="{FF2B5EF4-FFF2-40B4-BE49-F238E27FC236}">
                  <a16:creationId xmlns:a16="http://schemas.microsoft.com/office/drawing/2014/main" id="{7E8F1E14-6D5E-5E0C-06A7-ABEBC089C8AE}"/>
                </a:ext>
              </a:extLst>
            </p:cNvPr>
            <p:cNvSpPr/>
            <p:nvPr/>
          </p:nvSpPr>
          <p:spPr>
            <a:xfrm rot="5400000">
              <a:off x="2635796" y="894471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06" name="Google Shape;4171;p24">
              <a:extLst>
                <a:ext uri="{FF2B5EF4-FFF2-40B4-BE49-F238E27FC236}">
                  <a16:creationId xmlns:a16="http://schemas.microsoft.com/office/drawing/2014/main" id="{8742FCDD-3249-4C67-E3AA-58FCDE866D1C}"/>
                </a:ext>
              </a:extLst>
            </p:cNvPr>
            <p:cNvSpPr/>
            <p:nvPr/>
          </p:nvSpPr>
          <p:spPr>
            <a:xfrm rot="5400000">
              <a:off x="1317898" y="894471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07" name="Google Shape;4172;p24">
              <a:extLst>
                <a:ext uri="{FF2B5EF4-FFF2-40B4-BE49-F238E27FC236}">
                  <a16:creationId xmlns:a16="http://schemas.microsoft.com/office/drawing/2014/main" id="{CB04571B-F674-E63D-7799-67AAF42CFB5B}"/>
                </a:ext>
              </a:extLst>
            </p:cNvPr>
            <p:cNvSpPr/>
            <p:nvPr/>
          </p:nvSpPr>
          <p:spPr>
            <a:xfrm rot="5400000">
              <a:off x="658949" y="894471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08" name="Google Shape;4173;p24">
              <a:extLst>
                <a:ext uri="{FF2B5EF4-FFF2-40B4-BE49-F238E27FC236}">
                  <a16:creationId xmlns:a16="http://schemas.microsoft.com/office/drawing/2014/main" id="{550AE121-E734-DD0F-0C43-13068373447D}"/>
                </a:ext>
              </a:extLst>
            </p:cNvPr>
            <p:cNvSpPr/>
            <p:nvPr/>
          </p:nvSpPr>
          <p:spPr>
            <a:xfrm rot="5400000">
              <a:off x="0" y="894471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09" name="Google Shape;4174;p24">
              <a:extLst>
                <a:ext uri="{FF2B5EF4-FFF2-40B4-BE49-F238E27FC236}">
                  <a16:creationId xmlns:a16="http://schemas.microsoft.com/office/drawing/2014/main" id="{57D76389-9999-95A2-4286-76C0B2507F11}"/>
                </a:ext>
              </a:extLst>
            </p:cNvPr>
            <p:cNvSpPr/>
            <p:nvPr/>
          </p:nvSpPr>
          <p:spPr>
            <a:xfrm rot="5400000">
              <a:off x="1976847" y="975753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10" name="Google Shape;4175;p24">
              <a:extLst>
                <a:ext uri="{FF2B5EF4-FFF2-40B4-BE49-F238E27FC236}">
                  <a16:creationId xmlns:a16="http://schemas.microsoft.com/office/drawing/2014/main" id="{4B1C99B1-9A7C-4FCD-0D2F-74783E3556CD}"/>
                </a:ext>
              </a:extLst>
            </p:cNvPr>
            <p:cNvSpPr/>
            <p:nvPr/>
          </p:nvSpPr>
          <p:spPr>
            <a:xfrm rot="5400000">
              <a:off x="2635796" y="975753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11" name="Google Shape;4176;p24">
              <a:extLst>
                <a:ext uri="{FF2B5EF4-FFF2-40B4-BE49-F238E27FC236}">
                  <a16:creationId xmlns:a16="http://schemas.microsoft.com/office/drawing/2014/main" id="{8AC5B08E-B882-617A-D452-3D21C5023DFD}"/>
                </a:ext>
              </a:extLst>
            </p:cNvPr>
            <p:cNvSpPr/>
            <p:nvPr/>
          </p:nvSpPr>
          <p:spPr>
            <a:xfrm rot="5400000">
              <a:off x="1317898" y="975753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12" name="Google Shape;4177;p24">
              <a:extLst>
                <a:ext uri="{FF2B5EF4-FFF2-40B4-BE49-F238E27FC236}">
                  <a16:creationId xmlns:a16="http://schemas.microsoft.com/office/drawing/2014/main" id="{4E989CDE-FCF9-540D-84DF-5496375A067D}"/>
                </a:ext>
              </a:extLst>
            </p:cNvPr>
            <p:cNvSpPr/>
            <p:nvPr/>
          </p:nvSpPr>
          <p:spPr>
            <a:xfrm rot="5400000">
              <a:off x="658949" y="975753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13" name="Google Shape;4178;p24">
              <a:extLst>
                <a:ext uri="{FF2B5EF4-FFF2-40B4-BE49-F238E27FC236}">
                  <a16:creationId xmlns:a16="http://schemas.microsoft.com/office/drawing/2014/main" id="{CDB62A4C-5A8C-CAAB-3437-F4B66DD2191E}"/>
                </a:ext>
              </a:extLst>
            </p:cNvPr>
            <p:cNvSpPr/>
            <p:nvPr/>
          </p:nvSpPr>
          <p:spPr>
            <a:xfrm rot="5400000">
              <a:off x="0" y="975753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14" name="Google Shape;4179;p24">
              <a:extLst>
                <a:ext uri="{FF2B5EF4-FFF2-40B4-BE49-F238E27FC236}">
                  <a16:creationId xmlns:a16="http://schemas.microsoft.com/office/drawing/2014/main" id="{93A0DC12-17CE-3FBB-FB8D-E83441EC3E46}"/>
                </a:ext>
              </a:extLst>
            </p:cNvPr>
            <p:cNvSpPr/>
            <p:nvPr/>
          </p:nvSpPr>
          <p:spPr>
            <a:xfrm rot="5400000">
              <a:off x="1976847" y="1066408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15" name="Google Shape;4180;p24">
              <a:extLst>
                <a:ext uri="{FF2B5EF4-FFF2-40B4-BE49-F238E27FC236}">
                  <a16:creationId xmlns:a16="http://schemas.microsoft.com/office/drawing/2014/main" id="{032C1570-B734-5E05-FCAF-64C956DE4E2A}"/>
                </a:ext>
              </a:extLst>
            </p:cNvPr>
            <p:cNvSpPr/>
            <p:nvPr/>
          </p:nvSpPr>
          <p:spPr>
            <a:xfrm rot="5400000">
              <a:off x="2635796" y="1066408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16" name="Google Shape;4181;p24">
              <a:extLst>
                <a:ext uri="{FF2B5EF4-FFF2-40B4-BE49-F238E27FC236}">
                  <a16:creationId xmlns:a16="http://schemas.microsoft.com/office/drawing/2014/main" id="{64A97D69-8055-8C6A-FC48-2EBB944F25D0}"/>
                </a:ext>
              </a:extLst>
            </p:cNvPr>
            <p:cNvSpPr/>
            <p:nvPr/>
          </p:nvSpPr>
          <p:spPr>
            <a:xfrm rot="5400000">
              <a:off x="1317898" y="1066408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17" name="Google Shape;4182;p24">
              <a:extLst>
                <a:ext uri="{FF2B5EF4-FFF2-40B4-BE49-F238E27FC236}">
                  <a16:creationId xmlns:a16="http://schemas.microsoft.com/office/drawing/2014/main" id="{12CC25AC-A3DA-5904-7C30-F5F220C6BEB6}"/>
                </a:ext>
              </a:extLst>
            </p:cNvPr>
            <p:cNvSpPr/>
            <p:nvPr/>
          </p:nvSpPr>
          <p:spPr>
            <a:xfrm rot="5400000">
              <a:off x="658949" y="1066408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28" name="Google Shape;4183;p24">
              <a:extLst>
                <a:ext uri="{FF2B5EF4-FFF2-40B4-BE49-F238E27FC236}">
                  <a16:creationId xmlns:a16="http://schemas.microsoft.com/office/drawing/2014/main" id="{DB82B5E2-2B47-5A10-1F1B-92D38CC3A2E5}"/>
                </a:ext>
              </a:extLst>
            </p:cNvPr>
            <p:cNvSpPr/>
            <p:nvPr/>
          </p:nvSpPr>
          <p:spPr>
            <a:xfrm rot="5400000">
              <a:off x="0" y="1066408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29" name="Google Shape;4184;p24">
              <a:extLst>
                <a:ext uri="{FF2B5EF4-FFF2-40B4-BE49-F238E27FC236}">
                  <a16:creationId xmlns:a16="http://schemas.microsoft.com/office/drawing/2014/main" id="{91B30192-E5BD-6F3B-7B53-F46ECD584A16}"/>
                </a:ext>
              </a:extLst>
            </p:cNvPr>
            <p:cNvSpPr/>
            <p:nvPr/>
          </p:nvSpPr>
          <p:spPr>
            <a:xfrm rot="5400000">
              <a:off x="1976847" y="1157064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30" name="Google Shape;4185;p24">
              <a:extLst>
                <a:ext uri="{FF2B5EF4-FFF2-40B4-BE49-F238E27FC236}">
                  <a16:creationId xmlns:a16="http://schemas.microsoft.com/office/drawing/2014/main" id="{0AC87749-09E7-8A84-966F-B0190E23109B}"/>
                </a:ext>
              </a:extLst>
            </p:cNvPr>
            <p:cNvSpPr/>
            <p:nvPr/>
          </p:nvSpPr>
          <p:spPr>
            <a:xfrm rot="5400000">
              <a:off x="2635796" y="1157064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31" name="Google Shape;4186;p24">
              <a:extLst>
                <a:ext uri="{FF2B5EF4-FFF2-40B4-BE49-F238E27FC236}">
                  <a16:creationId xmlns:a16="http://schemas.microsoft.com/office/drawing/2014/main" id="{72B98C75-FD58-8309-0F05-28EB19E32744}"/>
                </a:ext>
              </a:extLst>
            </p:cNvPr>
            <p:cNvSpPr/>
            <p:nvPr/>
          </p:nvSpPr>
          <p:spPr>
            <a:xfrm rot="5400000">
              <a:off x="1317898" y="1157064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32" name="Google Shape;4187;p24">
              <a:extLst>
                <a:ext uri="{FF2B5EF4-FFF2-40B4-BE49-F238E27FC236}">
                  <a16:creationId xmlns:a16="http://schemas.microsoft.com/office/drawing/2014/main" id="{9ADF5CC0-F9D0-8A2A-FC7C-8BD683CBA7D1}"/>
                </a:ext>
              </a:extLst>
            </p:cNvPr>
            <p:cNvSpPr/>
            <p:nvPr/>
          </p:nvSpPr>
          <p:spPr>
            <a:xfrm rot="5400000">
              <a:off x="658949" y="1157064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33" name="Google Shape;4188;p24">
              <a:extLst>
                <a:ext uri="{FF2B5EF4-FFF2-40B4-BE49-F238E27FC236}">
                  <a16:creationId xmlns:a16="http://schemas.microsoft.com/office/drawing/2014/main" id="{71DDFFCE-1F3A-560F-35FC-B66FCF90A73E}"/>
                </a:ext>
              </a:extLst>
            </p:cNvPr>
            <p:cNvSpPr/>
            <p:nvPr/>
          </p:nvSpPr>
          <p:spPr>
            <a:xfrm rot="5400000">
              <a:off x="0" y="1157064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35" name="Google Shape;4189;p24">
              <a:extLst>
                <a:ext uri="{FF2B5EF4-FFF2-40B4-BE49-F238E27FC236}">
                  <a16:creationId xmlns:a16="http://schemas.microsoft.com/office/drawing/2014/main" id="{B0C5D07A-4667-9CAD-CF74-91FA4272ACF6}"/>
                </a:ext>
              </a:extLst>
            </p:cNvPr>
            <p:cNvSpPr/>
            <p:nvPr/>
          </p:nvSpPr>
          <p:spPr>
            <a:xfrm rot="5400000">
              <a:off x="1976847" y="1247719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37" name="Google Shape;4190;p24">
              <a:extLst>
                <a:ext uri="{FF2B5EF4-FFF2-40B4-BE49-F238E27FC236}">
                  <a16:creationId xmlns:a16="http://schemas.microsoft.com/office/drawing/2014/main" id="{880527AC-B1EC-3064-EE40-BF6775305E34}"/>
                </a:ext>
              </a:extLst>
            </p:cNvPr>
            <p:cNvSpPr/>
            <p:nvPr/>
          </p:nvSpPr>
          <p:spPr>
            <a:xfrm rot="5400000">
              <a:off x="2635796" y="1247719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38" name="Google Shape;4191;p24">
              <a:extLst>
                <a:ext uri="{FF2B5EF4-FFF2-40B4-BE49-F238E27FC236}">
                  <a16:creationId xmlns:a16="http://schemas.microsoft.com/office/drawing/2014/main" id="{2C81A60B-DB40-ED76-84DD-1002B923E16C}"/>
                </a:ext>
              </a:extLst>
            </p:cNvPr>
            <p:cNvSpPr/>
            <p:nvPr/>
          </p:nvSpPr>
          <p:spPr>
            <a:xfrm rot="5400000">
              <a:off x="1317898" y="1247719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39" name="Google Shape;4192;p24">
              <a:extLst>
                <a:ext uri="{FF2B5EF4-FFF2-40B4-BE49-F238E27FC236}">
                  <a16:creationId xmlns:a16="http://schemas.microsoft.com/office/drawing/2014/main" id="{7306EA2C-2532-ECF1-2105-4C3E8D565FBC}"/>
                </a:ext>
              </a:extLst>
            </p:cNvPr>
            <p:cNvSpPr/>
            <p:nvPr/>
          </p:nvSpPr>
          <p:spPr>
            <a:xfrm rot="5400000">
              <a:off x="658949" y="1247719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40" name="Google Shape;4193;p24">
              <a:extLst>
                <a:ext uri="{FF2B5EF4-FFF2-40B4-BE49-F238E27FC236}">
                  <a16:creationId xmlns:a16="http://schemas.microsoft.com/office/drawing/2014/main" id="{880F1B43-FE80-8BDE-D19D-30F1168EE630}"/>
                </a:ext>
              </a:extLst>
            </p:cNvPr>
            <p:cNvSpPr/>
            <p:nvPr/>
          </p:nvSpPr>
          <p:spPr>
            <a:xfrm rot="5400000">
              <a:off x="0" y="1247719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141" name="Rechteck: abgerundete Ecken 135">
            <a:extLst>
              <a:ext uri="{FF2B5EF4-FFF2-40B4-BE49-F238E27FC236}">
                <a16:creationId xmlns:a16="http://schemas.microsoft.com/office/drawing/2014/main" id="{1FF79517-9B5B-B30E-4D9E-50EE87CB5A14}"/>
              </a:ext>
            </a:extLst>
          </p:cNvPr>
          <p:cNvSpPr/>
          <p:nvPr/>
        </p:nvSpPr>
        <p:spPr>
          <a:xfrm>
            <a:off x="441065" y="453430"/>
            <a:ext cx="11343938" cy="1337760"/>
          </a:xfrm>
          <a:prstGeom prst="roundRect">
            <a:avLst>
              <a:gd name="adj" fmla="val 24325"/>
            </a:avLst>
          </a:prstGeom>
          <a:solidFill>
            <a:schemeClr val="tx1">
              <a:alpha val="90000"/>
            </a:schemeClr>
          </a:solidFill>
          <a:ln w="76200">
            <a:solidFill>
              <a:srgbClr val="ED7D3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AT" sz="4000" b="1" dirty="0">
                <a:latin typeface="Blinkers"/>
              </a:rPr>
              <a:t>Question 5: </a:t>
            </a:r>
            <a:r>
              <a:rPr lang="en-US" sz="4000" dirty="0">
                <a:latin typeface="Blinkers"/>
              </a:rPr>
              <a:t>Name a place teens complain </a:t>
            </a:r>
          </a:p>
          <a:p>
            <a:pPr algn="ctr"/>
            <a:r>
              <a:rPr lang="en-US" sz="4000" dirty="0">
                <a:latin typeface="Blinkers"/>
              </a:rPr>
              <a:t>about going to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8145522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5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6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4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8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7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4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4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8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4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30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9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5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36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0"/>
                  </p:tgtEl>
                </p:cond>
              </p:nextCondLst>
            </p:seq>
          </p:childTnLst>
        </p:cTn>
      </p:par>
    </p:tnLst>
    <p:bldLst>
      <p:bldP spid="45" grpId="0" animBg="1"/>
      <p:bldP spid="46" grpId="0" animBg="1"/>
      <p:bldP spid="47" grpId="0" animBg="1"/>
      <p:bldP spid="48" grpId="0" animBg="1"/>
      <p:bldP spid="49" grpId="0" animBg="1"/>
      <p:bldP spid="50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EA1B9C-940C-23E8-131A-1D5878A350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3" name="Grafik 232" descr="Ein Bild, das Licht enthält.&#10;&#10;Automatisch generierte Beschreibung">
            <a:extLst>
              <a:ext uri="{FF2B5EF4-FFF2-40B4-BE49-F238E27FC236}">
                <a16:creationId xmlns:a16="http://schemas.microsoft.com/office/drawing/2014/main" id="{D12AE58D-1A6E-23E5-57A2-C1D34FC609A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1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87" t="7092" r="7568" b="12154"/>
          <a:stretch/>
        </p:blipFill>
        <p:spPr>
          <a:xfrm rot="16200000">
            <a:off x="2667000" y="-2667000"/>
            <a:ext cx="6858000" cy="12192000"/>
          </a:xfrm>
          <a:prstGeom prst="rect">
            <a:avLst/>
          </a:prstGeom>
        </p:spPr>
      </p:pic>
      <p:sp>
        <p:nvSpPr>
          <p:cNvPr id="134" name="Rechteck: abgerundete Ecken 133">
            <a:extLst>
              <a:ext uri="{FF2B5EF4-FFF2-40B4-BE49-F238E27FC236}">
                <a16:creationId xmlns:a16="http://schemas.microsoft.com/office/drawing/2014/main" id="{6C510DB8-6640-0116-15EE-DBBAB30A3A1F}"/>
              </a:ext>
            </a:extLst>
          </p:cNvPr>
          <p:cNvSpPr/>
          <p:nvPr/>
        </p:nvSpPr>
        <p:spPr>
          <a:xfrm>
            <a:off x="3994813" y="977385"/>
            <a:ext cx="4202372" cy="923405"/>
          </a:xfrm>
          <a:prstGeom prst="roundRect">
            <a:avLst>
              <a:gd name="adj" fmla="val 24455"/>
            </a:avLst>
          </a:prstGeom>
          <a:solidFill>
            <a:schemeClr val="tx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 dirty="0"/>
          </a:p>
        </p:txBody>
      </p:sp>
      <p:sp>
        <p:nvSpPr>
          <p:cNvPr id="136" name="Rechteck: abgerundete Ecken 135">
            <a:extLst>
              <a:ext uri="{FF2B5EF4-FFF2-40B4-BE49-F238E27FC236}">
                <a16:creationId xmlns:a16="http://schemas.microsoft.com/office/drawing/2014/main" id="{53149091-79F3-3A17-972E-67DE06BF5F82}"/>
              </a:ext>
            </a:extLst>
          </p:cNvPr>
          <p:cNvSpPr/>
          <p:nvPr/>
        </p:nvSpPr>
        <p:spPr>
          <a:xfrm>
            <a:off x="441065" y="453430"/>
            <a:ext cx="11343938" cy="1337760"/>
          </a:xfrm>
          <a:prstGeom prst="roundRect">
            <a:avLst>
              <a:gd name="adj" fmla="val 24325"/>
            </a:avLst>
          </a:prstGeom>
          <a:solidFill>
            <a:schemeClr val="tx1">
              <a:alpha val="90000"/>
            </a:schemeClr>
          </a:solidFill>
          <a:ln w="76200">
            <a:solidFill>
              <a:srgbClr val="ED7D3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AT" sz="4000" b="1" dirty="0">
                <a:latin typeface="Blinkers"/>
              </a:rPr>
              <a:t>Question 6: </a:t>
            </a:r>
            <a:r>
              <a:rPr lang="en-US" sz="4000" dirty="0">
                <a:latin typeface="Blinkers"/>
              </a:rPr>
              <a:t>Name a way people try to get rich fast</a:t>
            </a:r>
            <a:r>
              <a:rPr lang="de-AT" sz="4000" dirty="0">
                <a:latin typeface="Blinkers"/>
              </a:rPr>
              <a:t> </a:t>
            </a:r>
          </a:p>
        </p:txBody>
      </p:sp>
      <p:grpSp>
        <p:nvGrpSpPr>
          <p:cNvPr id="2" name="Gruppieren 1">
            <a:extLst>
              <a:ext uri="{FF2B5EF4-FFF2-40B4-BE49-F238E27FC236}">
                <a16:creationId xmlns:a16="http://schemas.microsoft.com/office/drawing/2014/main" id="{710BA2BA-0EF7-D736-C6B8-92B41A16621F}"/>
              </a:ext>
            </a:extLst>
          </p:cNvPr>
          <p:cNvGrpSpPr>
            <a:grpSpLocks/>
          </p:cNvGrpSpPr>
          <p:nvPr/>
        </p:nvGrpSpPr>
        <p:grpSpPr>
          <a:xfrm>
            <a:off x="2011734" y="2176589"/>
            <a:ext cx="8030424" cy="3895273"/>
            <a:chOff x="2146174" y="2308981"/>
            <a:chExt cx="7899652" cy="3769706"/>
          </a:xfrm>
        </p:grpSpPr>
        <p:sp>
          <p:nvSpPr>
            <p:cNvPr id="187" name="Rechteck: abgerundete Ecken 186">
              <a:extLst>
                <a:ext uri="{FF2B5EF4-FFF2-40B4-BE49-F238E27FC236}">
                  <a16:creationId xmlns:a16="http://schemas.microsoft.com/office/drawing/2014/main" id="{8BB44BB2-BAF5-2544-DCE3-0B04CD753704}"/>
                </a:ext>
              </a:extLst>
            </p:cNvPr>
            <p:cNvSpPr>
              <a:spLocks/>
            </p:cNvSpPr>
            <p:nvPr/>
          </p:nvSpPr>
          <p:spPr>
            <a:xfrm>
              <a:off x="2146174" y="2308981"/>
              <a:ext cx="7899652" cy="3769706"/>
            </a:xfrm>
            <a:prstGeom prst="roundRect">
              <a:avLst>
                <a:gd name="adj" fmla="val 10338"/>
              </a:avLst>
            </a:prstGeom>
            <a:solidFill>
              <a:schemeClr val="tx1"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sp>
          <p:nvSpPr>
            <p:cNvPr id="188" name="Rechteck: abgerundete Ecken 187">
              <a:extLst>
                <a:ext uri="{FF2B5EF4-FFF2-40B4-BE49-F238E27FC236}">
                  <a16:creationId xmlns:a16="http://schemas.microsoft.com/office/drawing/2014/main" id="{2E06BECC-3533-CD66-CB9F-5812CC67995A}"/>
                </a:ext>
              </a:extLst>
            </p:cNvPr>
            <p:cNvSpPr>
              <a:spLocks/>
            </p:cNvSpPr>
            <p:nvPr/>
          </p:nvSpPr>
          <p:spPr>
            <a:xfrm>
              <a:off x="2291344" y="2488471"/>
              <a:ext cx="7609312" cy="3401553"/>
            </a:xfrm>
            <a:prstGeom prst="roundRect">
              <a:avLst>
                <a:gd name="adj" fmla="val 7925"/>
              </a:avLst>
            </a:prstGeom>
            <a:solidFill>
              <a:schemeClr val="tx1">
                <a:alpha val="60000"/>
              </a:schemeClr>
            </a:solidFill>
            <a:ln w="7620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 dirty="0"/>
            </a:p>
          </p:txBody>
        </p:sp>
      </p:grpSp>
      <p:sp>
        <p:nvSpPr>
          <p:cNvPr id="3364" name="Google Shape;3364;p20">
            <a:extLst>
              <a:ext uri="{FF2B5EF4-FFF2-40B4-BE49-F238E27FC236}">
                <a16:creationId xmlns:a16="http://schemas.microsoft.com/office/drawing/2014/main" id="{C07EB643-02CB-4ED7-C060-9802064BE309}"/>
              </a:ext>
            </a:extLst>
          </p:cNvPr>
          <p:cNvSpPr/>
          <p:nvPr/>
        </p:nvSpPr>
        <p:spPr>
          <a:xfrm>
            <a:off x="2301025" y="2615993"/>
            <a:ext cx="2557846" cy="760714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Investing</a:t>
            </a:r>
            <a:endParaRPr sz="32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544" name="Google Shape;3544;p20">
            <a:extLst>
              <a:ext uri="{FF2B5EF4-FFF2-40B4-BE49-F238E27FC236}">
                <a16:creationId xmlns:a16="http://schemas.microsoft.com/office/drawing/2014/main" id="{F1D236BD-9FFD-4EB2-6742-92FF581DEF2D}"/>
              </a:ext>
            </a:extLst>
          </p:cNvPr>
          <p:cNvSpPr/>
          <p:nvPr/>
        </p:nvSpPr>
        <p:spPr>
          <a:xfrm>
            <a:off x="4933064" y="2557792"/>
            <a:ext cx="923704" cy="877116"/>
          </a:xfrm>
          <a:custGeom>
            <a:avLst/>
            <a:gdLst/>
            <a:ahLst/>
            <a:cxnLst/>
            <a:rect l="l" t="t" r="r" b="b"/>
            <a:pathLst>
              <a:path w="812800" h="812800" extrusionOk="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lnTo>
                  <a:pt x="406400" y="0"/>
                </a:ln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dirty="0">
                <a:solidFill>
                  <a:srgbClr val="000099"/>
                </a:solidFill>
                <a:latin typeface="Blinker" panose="020B0604020202020204" charset="0"/>
              </a:rPr>
              <a:t>28</a:t>
            </a:r>
            <a:endParaRPr sz="36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28" name="Google Shape;3364;p20">
            <a:extLst>
              <a:ext uri="{FF2B5EF4-FFF2-40B4-BE49-F238E27FC236}">
                <a16:creationId xmlns:a16="http://schemas.microsoft.com/office/drawing/2014/main" id="{922BD71B-BA2D-86F4-D43D-EBF82202C4FC}"/>
              </a:ext>
            </a:extLst>
          </p:cNvPr>
          <p:cNvSpPr/>
          <p:nvPr/>
        </p:nvSpPr>
        <p:spPr>
          <a:xfrm>
            <a:off x="2301025" y="3687261"/>
            <a:ext cx="2557846" cy="760714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Savings</a:t>
            </a:r>
            <a:endParaRPr sz="32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29" name="Google Shape;3544;p20">
            <a:extLst>
              <a:ext uri="{FF2B5EF4-FFF2-40B4-BE49-F238E27FC236}">
                <a16:creationId xmlns:a16="http://schemas.microsoft.com/office/drawing/2014/main" id="{33A3F5B1-3360-F178-1EFB-6057871869EE}"/>
              </a:ext>
            </a:extLst>
          </p:cNvPr>
          <p:cNvSpPr/>
          <p:nvPr/>
        </p:nvSpPr>
        <p:spPr>
          <a:xfrm>
            <a:off x="4933064" y="3629060"/>
            <a:ext cx="923704" cy="877116"/>
          </a:xfrm>
          <a:custGeom>
            <a:avLst/>
            <a:gdLst/>
            <a:ahLst/>
            <a:cxnLst/>
            <a:rect l="l" t="t" r="r" b="b"/>
            <a:pathLst>
              <a:path w="812800" h="812800" extrusionOk="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lnTo>
                  <a:pt x="406400" y="0"/>
                </a:ln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dirty="0">
                <a:solidFill>
                  <a:srgbClr val="000099"/>
                </a:solidFill>
                <a:latin typeface="Blinker" panose="020B0604020202020204" charset="0"/>
              </a:rPr>
              <a:t>24</a:t>
            </a:r>
            <a:endParaRPr sz="36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1" name="Google Shape;3364;p20">
            <a:extLst>
              <a:ext uri="{FF2B5EF4-FFF2-40B4-BE49-F238E27FC236}">
                <a16:creationId xmlns:a16="http://schemas.microsoft.com/office/drawing/2014/main" id="{CEF1D390-718F-4D55-F570-2ED372786E93}"/>
              </a:ext>
            </a:extLst>
          </p:cNvPr>
          <p:cNvSpPr/>
          <p:nvPr/>
        </p:nvSpPr>
        <p:spPr>
          <a:xfrm>
            <a:off x="2301025" y="4777893"/>
            <a:ext cx="2557846" cy="760714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Bitcoin</a:t>
            </a:r>
            <a:endParaRPr sz="32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2" name="Google Shape;3544;p20">
            <a:extLst>
              <a:ext uri="{FF2B5EF4-FFF2-40B4-BE49-F238E27FC236}">
                <a16:creationId xmlns:a16="http://schemas.microsoft.com/office/drawing/2014/main" id="{90354B52-FFF4-1D48-A265-44C8B18F017D}"/>
              </a:ext>
            </a:extLst>
          </p:cNvPr>
          <p:cNvSpPr/>
          <p:nvPr/>
        </p:nvSpPr>
        <p:spPr>
          <a:xfrm>
            <a:off x="4933064" y="4719692"/>
            <a:ext cx="923704" cy="877116"/>
          </a:xfrm>
          <a:custGeom>
            <a:avLst/>
            <a:gdLst/>
            <a:ahLst/>
            <a:cxnLst/>
            <a:rect l="l" t="t" r="r" b="b"/>
            <a:pathLst>
              <a:path w="812800" h="812800" extrusionOk="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lnTo>
                  <a:pt x="406400" y="0"/>
                </a:ln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dirty="0">
                <a:solidFill>
                  <a:srgbClr val="000099"/>
                </a:solidFill>
                <a:latin typeface="Blinker" panose="020B0604020202020204" charset="0"/>
              </a:rPr>
              <a:t>20</a:t>
            </a:r>
            <a:endParaRPr sz="36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3" name="Google Shape;3364;p20">
            <a:extLst>
              <a:ext uri="{FF2B5EF4-FFF2-40B4-BE49-F238E27FC236}">
                <a16:creationId xmlns:a16="http://schemas.microsoft.com/office/drawing/2014/main" id="{20AE310B-9327-8C18-8E62-8277F6377D89}"/>
              </a:ext>
            </a:extLst>
          </p:cNvPr>
          <p:cNvSpPr/>
          <p:nvPr/>
        </p:nvSpPr>
        <p:spPr>
          <a:xfrm>
            <a:off x="6115735" y="2615993"/>
            <a:ext cx="2557846" cy="760714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Gambling</a:t>
            </a:r>
            <a:endParaRPr sz="32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4" name="Google Shape;3544;p20">
            <a:extLst>
              <a:ext uri="{FF2B5EF4-FFF2-40B4-BE49-F238E27FC236}">
                <a16:creationId xmlns:a16="http://schemas.microsoft.com/office/drawing/2014/main" id="{A91EFC84-46E5-32C0-08FF-B8D1BF9AFCAB}"/>
              </a:ext>
            </a:extLst>
          </p:cNvPr>
          <p:cNvSpPr/>
          <p:nvPr/>
        </p:nvSpPr>
        <p:spPr>
          <a:xfrm>
            <a:off x="8747774" y="2557792"/>
            <a:ext cx="923704" cy="877116"/>
          </a:xfrm>
          <a:custGeom>
            <a:avLst/>
            <a:gdLst/>
            <a:ahLst/>
            <a:cxnLst/>
            <a:rect l="l" t="t" r="r" b="b"/>
            <a:pathLst>
              <a:path w="812800" h="812800" extrusionOk="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lnTo>
                  <a:pt x="406400" y="0"/>
                </a:ln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dirty="0">
                <a:solidFill>
                  <a:srgbClr val="000099"/>
                </a:solidFill>
                <a:latin typeface="Blinker" panose="020B0604020202020204" charset="0"/>
              </a:rPr>
              <a:t>15</a:t>
            </a:r>
            <a:endParaRPr sz="36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5" name="Google Shape;3364;p20">
            <a:extLst>
              <a:ext uri="{FF2B5EF4-FFF2-40B4-BE49-F238E27FC236}">
                <a16:creationId xmlns:a16="http://schemas.microsoft.com/office/drawing/2014/main" id="{47566EC0-FC15-D37C-952F-A4C080D80D13}"/>
              </a:ext>
            </a:extLst>
          </p:cNvPr>
          <p:cNvSpPr/>
          <p:nvPr/>
        </p:nvSpPr>
        <p:spPr>
          <a:xfrm>
            <a:off x="6115735" y="3687261"/>
            <a:ext cx="2557846" cy="760714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Getting a Job</a:t>
            </a:r>
            <a:endParaRPr sz="32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6" name="Google Shape;3544;p20">
            <a:extLst>
              <a:ext uri="{FF2B5EF4-FFF2-40B4-BE49-F238E27FC236}">
                <a16:creationId xmlns:a16="http://schemas.microsoft.com/office/drawing/2014/main" id="{0AFE4ED4-A6A8-0DA4-9E31-AE75875B899D}"/>
              </a:ext>
            </a:extLst>
          </p:cNvPr>
          <p:cNvSpPr/>
          <p:nvPr/>
        </p:nvSpPr>
        <p:spPr>
          <a:xfrm>
            <a:off x="8747774" y="3629060"/>
            <a:ext cx="923704" cy="877116"/>
          </a:xfrm>
          <a:custGeom>
            <a:avLst/>
            <a:gdLst/>
            <a:ahLst/>
            <a:cxnLst/>
            <a:rect l="l" t="t" r="r" b="b"/>
            <a:pathLst>
              <a:path w="812800" h="812800" extrusionOk="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lnTo>
                  <a:pt x="406400" y="0"/>
                </a:ln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dirty="0">
                <a:solidFill>
                  <a:srgbClr val="000099"/>
                </a:solidFill>
                <a:latin typeface="Blinker" panose="020B0604020202020204" charset="0"/>
              </a:rPr>
              <a:t>13</a:t>
            </a:r>
            <a:endParaRPr sz="36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45" name="Google Shape;3364;p20">
            <a:extLst>
              <a:ext uri="{FF2B5EF4-FFF2-40B4-BE49-F238E27FC236}">
                <a16:creationId xmlns:a16="http://schemas.microsoft.com/office/drawing/2014/main" id="{C2D057C7-BFAE-D1DD-C210-263BE601B50B}"/>
              </a:ext>
            </a:extLst>
          </p:cNvPr>
          <p:cNvSpPr/>
          <p:nvPr/>
        </p:nvSpPr>
        <p:spPr>
          <a:xfrm>
            <a:off x="6121834" y="2547925"/>
            <a:ext cx="3625365" cy="934522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en-GB" sz="3200" b="1" dirty="0">
                <a:solidFill>
                  <a:srgbClr val="000099"/>
                </a:solidFill>
                <a:latin typeface="Blinker" panose="020B0604020202020204" charset="0"/>
              </a:rPr>
              <a:t>4. </a:t>
            </a: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1 point</a:t>
            </a:r>
          </a:p>
        </p:txBody>
      </p:sp>
      <p:sp>
        <p:nvSpPr>
          <p:cNvPr id="46" name="Google Shape;3364;p20">
            <a:extLst>
              <a:ext uri="{FF2B5EF4-FFF2-40B4-BE49-F238E27FC236}">
                <a16:creationId xmlns:a16="http://schemas.microsoft.com/office/drawing/2014/main" id="{B3067A3F-EE04-0FCF-EF2F-6B105E00F36A}"/>
              </a:ext>
            </a:extLst>
          </p:cNvPr>
          <p:cNvSpPr/>
          <p:nvPr/>
        </p:nvSpPr>
        <p:spPr>
          <a:xfrm>
            <a:off x="6113036" y="3621364"/>
            <a:ext cx="3625365" cy="934522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en-GB" sz="3200" b="1" dirty="0">
                <a:solidFill>
                  <a:srgbClr val="000099"/>
                </a:solidFill>
                <a:latin typeface="Blinker" panose="020B0604020202020204" charset="0"/>
              </a:rPr>
              <a:t>5. </a:t>
            </a: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1 point</a:t>
            </a:r>
          </a:p>
        </p:txBody>
      </p:sp>
      <p:sp>
        <p:nvSpPr>
          <p:cNvPr id="48" name="Google Shape;3364;p20">
            <a:extLst>
              <a:ext uri="{FF2B5EF4-FFF2-40B4-BE49-F238E27FC236}">
                <a16:creationId xmlns:a16="http://schemas.microsoft.com/office/drawing/2014/main" id="{FEE01A53-848F-1E3A-9F6A-88ADF2BD3AE1}"/>
              </a:ext>
            </a:extLst>
          </p:cNvPr>
          <p:cNvSpPr/>
          <p:nvPr/>
        </p:nvSpPr>
        <p:spPr>
          <a:xfrm>
            <a:off x="2297417" y="2557792"/>
            <a:ext cx="3625365" cy="934522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en-GB" sz="3200" b="1" dirty="0">
                <a:solidFill>
                  <a:srgbClr val="000099"/>
                </a:solidFill>
                <a:latin typeface="Blinker" panose="020B0604020202020204" charset="0"/>
              </a:rPr>
              <a:t>1. </a:t>
            </a: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3 points</a:t>
            </a:r>
          </a:p>
        </p:txBody>
      </p:sp>
      <p:sp>
        <p:nvSpPr>
          <p:cNvPr id="49" name="Google Shape;3364;p20">
            <a:extLst>
              <a:ext uri="{FF2B5EF4-FFF2-40B4-BE49-F238E27FC236}">
                <a16:creationId xmlns:a16="http://schemas.microsoft.com/office/drawing/2014/main" id="{1D54F59E-2D62-30A0-B2FC-26906E632CEF}"/>
              </a:ext>
            </a:extLst>
          </p:cNvPr>
          <p:cNvSpPr/>
          <p:nvPr/>
        </p:nvSpPr>
        <p:spPr>
          <a:xfrm>
            <a:off x="2297416" y="3630213"/>
            <a:ext cx="3625365" cy="934522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en-GB" sz="3200" b="1" dirty="0">
                <a:solidFill>
                  <a:srgbClr val="000099"/>
                </a:solidFill>
                <a:latin typeface="Blinker" panose="020B0604020202020204" charset="0"/>
              </a:rPr>
              <a:t>2. </a:t>
            </a: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2 points</a:t>
            </a:r>
          </a:p>
        </p:txBody>
      </p:sp>
      <p:sp>
        <p:nvSpPr>
          <p:cNvPr id="50" name="Google Shape;3364;p20">
            <a:extLst>
              <a:ext uri="{FF2B5EF4-FFF2-40B4-BE49-F238E27FC236}">
                <a16:creationId xmlns:a16="http://schemas.microsoft.com/office/drawing/2014/main" id="{1DFC4FC6-6704-842B-D0BE-1113F67D7CB9}"/>
              </a:ext>
            </a:extLst>
          </p:cNvPr>
          <p:cNvSpPr/>
          <p:nvPr/>
        </p:nvSpPr>
        <p:spPr>
          <a:xfrm>
            <a:off x="2297415" y="4717827"/>
            <a:ext cx="3625365" cy="934522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en-GB" sz="3200" b="1" dirty="0">
                <a:solidFill>
                  <a:srgbClr val="000099"/>
                </a:solidFill>
                <a:latin typeface="Blinker" panose="020B0604020202020204" charset="0"/>
              </a:rPr>
              <a:t>3. </a:t>
            </a: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1 point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0426659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5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6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4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8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4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4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9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5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30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0"/>
                  </p:tgtEl>
                </p:cond>
              </p:nextCondLst>
            </p:seq>
          </p:childTnLst>
        </p:cTn>
      </p:par>
    </p:tnLst>
    <p:bldLst>
      <p:bldP spid="45" grpId="0" animBg="1"/>
      <p:bldP spid="46" grpId="0" animBg="1"/>
      <p:bldP spid="48" grpId="0" animBg="1"/>
      <p:bldP spid="49" grpId="0" animBg="1"/>
      <p:bldP spid="50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636C92-A415-B105-FA43-DF40527C61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3" name="Grafik 232" descr="Ein Bild, das Licht enthält.&#10;&#10;Automatisch generierte Beschreibung">
            <a:extLst>
              <a:ext uri="{FF2B5EF4-FFF2-40B4-BE49-F238E27FC236}">
                <a16:creationId xmlns:a16="http://schemas.microsoft.com/office/drawing/2014/main" id="{AEEA8DF2-86F8-CE8C-4F64-177BD60AC63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1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87" t="7092" r="7568" b="12154"/>
          <a:stretch/>
        </p:blipFill>
        <p:spPr>
          <a:xfrm rot="16200000">
            <a:off x="2667000" y="-2667000"/>
            <a:ext cx="6858000" cy="12192000"/>
          </a:xfrm>
          <a:prstGeom prst="rect">
            <a:avLst/>
          </a:prstGeom>
        </p:spPr>
      </p:pic>
      <p:grpSp>
        <p:nvGrpSpPr>
          <p:cNvPr id="2" name="Gruppieren 1">
            <a:extLst>
              <a:ext uri="{FF2B5EF4-FFF2-40B4-BE49-F238E27FC236}">
                <a16:creationId xmlns:a16="http://schemas.microsoft.com/office/drawing/2014/main" id="{374CD4B6-962C-69B6-FABD-EAEA6C31C006}"/>
              </a:ext>
            </a:extLst>
          </p:cNvPr>
          <p:cNvGrpSpPr>
            <a:grpSpLocks/>
          </p:cNvGrpSpPr>
          <p:nvPr/>
        </p:nvGrpSpPr>
        <p:grpSpPr>
          <a:xfrm>
            <a:off x="2011734" y="2176589"/>
            <a:ext cx="8030424" cy="3895273"/>
            <a:chOff x="2146174" y="2308981"/>
            <a:chExt cx="7899652" cy="3769706"/>
          </a:xfrm>
        </p:grpSpPr>
        <p:sp>
          <p:nvSpPr>
            <p:cNvPr id="187" name="Rechteck: abgerundete Ecken 186">
              <a:extLst>
                <a:ext uri="{FF2B5EF4-FFF2-40B4-BE49-F238E27FC236}">
                  <a16:creationId xmlns:a16="http://schemas.microsoft.com/office/drawing/2014/main" id="{396EC8B7-19A4-4480-1B42-76D62B8DD230}"/>
                </a:ext>
              </a:extLst>
            </p:cNvPr>
            <p:cNvSpPr>
              <a:spLocks/>
            </p:cNvSpPr>
            <p:nvPr/>
          </p:nvSpPr>
          <p:spPr>
            <a:xfrm>
              <a:off x="2146174" y="2308981"/>
              <a:ext cx="7899652" cy="3769706"/>
            </a:xfrm>
            <a:prstGeom prst="roundRect">
              <a:avLst>
                <a:gd name="adj" fmla="val 10338"/>
              </a:avLst>
            </a:prstGeom>
            <a:solidFill>
              <a:schemeClr val="tx1"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sp>
          <p:nvSpPr>
            <p:cNvPr id="188" name="Rechteck: abgerundete Ecken 187">
              <a:extLst>
                <a:ext uri="{FF2B5EF4-FFF2-40B4-BE49-F238E27FC236}">
                  <a16:creationId xmlns:a16="http://schemas.microsoft.com/office/drawing/2014/main" id="{6607009F-3088-89D3-82B8-3382CA3B8A0A}"/>
                </a:ext>
              </a:extLst>
            </p:cNvPr>
            <p:cNvSpPr>
              <a:spLocks/>
            </p:cNvSpPr>
            <p:nvPr/>
          </p:nvSpPr>
          <p:spPr>
            <a:xfrm>
              <a:off x="2291344" y="2488471"/>
              <a:ext cx="7609312" cy="3401553"/>
            </a:xfrm>
            <a:prstGeom prst="roundRect">
              <a:avLst>
                <a:gd name="adj" fmla="val 7925"/>
              </a:avLst>
            </a:prstGeom>
            <a:solidFill>
              <a:schemeClr val="tx1">
                <a:alpha val="60000"/>
              </a:schemeClr>
            </a:solidFill>
            <a:ln w="7620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 dirty="0"/>
            </a:p>
          </p:txBody>
        </p:sp>
      </p:grpSp>
      <p:sp>
        <p:nvSpPr>
          <p:cNvPr id="3364" name="Google Shape;3364;p20">
            <a:extLst>
              <a:ext uri="{FF2B5EF4-FFF2-40B4-BE49-F238E27FC236}">
                <a16:creationId xmlns:a16="http://schemas.microsoft.com/office/drawing/2014/main" id="{17300632-8510-6573-EE03-797376791E2D}"/>
              </a:ext>
            </a:extLst>
          </p:cNvPr>
          <p:cNvSpPr/>
          <p:nvPr/>
        </p:nvSpPr>
        <p:spPr>
          <a:xfrm>
            <a:off x="2301025" y="2615993"/>
            <a:ext cx="2557846" cy="760714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Monkey</a:t>
            </a:r>
            <a:endParaRPr sz="32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544" name="Google Shape;3544;p20">
            <a:extLst>
              <a:ext uri="{FF2B5EF4-FFF2-40B4-BE49-F238E27FC236}">
                <a16:creationId xmlns:a16="http://schemas.microsoft.com/office/drawing/2014/main" id="{97B4643D-63C3-0F5B-A95C-4CB21AFD6FB9}"/>
              </a:ext>
            </a:extLst>
          </p:cNvPr>
          <p:cNvSpPr/>
          <p:nvPr/>
        </p:nvSpPr>
        <p:spPr>
          <a:xfrm>
            <a:off x="4933064" y="2557792"/>
            <a:ext cx="923704" cy="877116"/>
          </a:xfrm>
          <a:custGeom>
            <a:avLst/>
            <a:gdLst/>
            <a:ahLst/>
            <a:cxnLst/>
            <a:rect l="l" t="t" r="r" b="b"/>
            <a:pathLst>
              <a:path w="812800" h="812800" extrusionOk="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lnTo>
                  <a:pt x="406400" y="0"/>
                </a:ln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dirty="0">
                <a:solidFill>
                  <a:srgbClr val="000099"/>
                </a:solidFill>
                <a:latin typeface="Blinker" panose="020B0604020202020204" charset="0"/>
              </a:rPr>
              <a:t>32</a:t>
            </a:r>
            <a:endParaRPr sz="36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28" name="Google Shape;3364;p20">
            <a:extLst>
              <a:ext uri="{FF2B5EF4-FFF2-40B4-BE49-F238E27FC236}">
                <a16:creationId xmlns:a16="http://schemas.microsoft.com/office/drawing/2014/main" id="{05295D52-5910-698C-3E65-F72E702AF7AF}"/>
              </a:ext>
            </a:extLst>
          </p:cNvPr>
          <p:cNvSpPr/>
          <p:nvPr/>
        </p:nvSpPr>
        <p:spPr>
          <a:xfrm>
            <a:off x="2301025" y="3687261"/>
            <a:ext cx="2557846" cy="760714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Dog</a:t>
            </a:r>
            <a:endParaRPr sz="32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29" name="Google Shape;3544;p20">
            <a:extLst>
              <a:ext uri="{FF2B5EF4-FFF2-40B4-BE49-F238E27FC236}">
                <a16:creationId xmlns:a16="http://schemas.microsoft.com/office/drawing/2014/main" id="{56B84EE0-9204-928F-81D5-7B1F1F322EC1}"/>
              </a:ext>
            </a:extLst>
          </p:cNvPr>
          <p:cNvSpPr/>
          <p:nvPr/>
        </p:nvSpPr>
        <p:spPr>
          <a:xfrm>
            <a:off x="4933064" y="3629060"/>
            <a:ext cx="923704" cy="877116"/>
          </a:xfrm>
          <a:custGeom>
            <a:avLst/>
            <a:gdLst/>
            <a:ahLst/>
            <a:cxnLst/>
            <a:rect l="l" t="t" r="r" b="b"/>
            <a:pathLst>
              <a:path w="812800" h="812800" extrusionOk="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lnTo>
                  <a:pt x="406400" y="0"/>
                </a:ln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dirty="0">
                <a:solidFill>
                  <a:srgbClr val="000099"/>
                </a:solidFill>
                <a:latin typeface="Blinker" panose="020B0604020202020204" charset="0"/>
              </a:rPr>
              <a:t>21</a:t>
            </a:r>
            <a:endParaRPr sz="36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1" name="Google Shape;3364;p20">
            <a:extLst>
              <a:ext uri="{FF2B5EF4-FFF2-40B4-BE49-F238E27FC236}">
                <a16:creationId xmlns:a16="http://schemas.microsoft.com/office/drawing/2014/main" id="{3D9CDB7C-E444-8EE9-DBDA-F31DA056AB09}"/>
              </a:ext>
            </a:extLst>
          </p:cNvPr>
          <p:cNvSpPr/>
          <p:nvPr/>
        </p:nvSpPr>
        <p:spPr>
          <a:xfrm>
            <a:off x="2301025" y="4777893"/>
            <a:ext cx="2557846" cy="760714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Cat</a:t>
            </a:r>
            <a:endParaRPr sz="32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2" name="Google Shape;3544;p20">
            <a:extLst>
              <a:ext uri="{FF2B5EF4-FFF2-40B4-BE49-F238E27FC236}">
                <a16:creationId xmlns:a16="http://schemas.microsoft.com/office/drawing/2014/main" id="{511139B0-AF56-3858-AFA6-1447EF2E069D}"/>
              </a:ext>
            </a:extLst>
          </p:cNvPr>
          <p:cNvSpPr/>
          <p:nvPr/>
        </p:nvSpPr>
        <p:spPr>
          <a:xfrm>
            <a:off x="4933064" y="4719692"/>
            <a:ext cx="923704" cy="877116"/>
          </a:xfrm>
          <a:custGeom>
            <a:avLst/>
            <a:gdLst/>
            <a:ahLst/>
            <a:cxnLst/>
            <a:rect l="l" t="t" r="r" b="b"/>
            <a:pathLst>
              <a:path w="812800" h="812800" extrusionOk="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lnTo>
                  <a:pt x="406400" y="0"/>
                </a:ln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dirty="0">
                <a:solidFill>
                  <a:srgbClr val="000099"/>
                </a:solidFill>
                <a:latin typeface="Blinker" panose="020B0604020202020204" charset="0"/>
              </a:rPr>
              <a:t>16</a:t>
            </a:r>
            <a:endParaRPr sz="36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3" name="Google Shape;3364;p20">
            <a:extLst>
              <a:ext uri="{FF2B5EF4-FFF2-40B4-BE49-F238E27FC236}">
                <a16:creationId xmlns:a16="http://schemas.microsoft.com/office/drawing/2014/main" id="{32550063-6DD5-6157-F94C-070B85359A26}"/>
              </a:ext>
            </a:extLst>
          </p:cNvPr>
          <p:cNvSpPr/>
          <p:nvPr/>
        </p:nvSpPr>
        <p:spPr>
          <a:xfrm>
            <a:off x="6115735" y="2615993"/>
            <a:ext cx="2557846" cy="760714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Bird</a:t>
            </a:r>
            <a:endParaRPr sz="32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4" name="Google Shape;3544;p20">
            <a:extLst>
              <a:ext uri="{FF2B5EF4-FFF2-40B4-BE49-F238E27FC236}">
                <a16:creationId xmlns:a16="http://schemas.microsoft.com/office/drawing/2014/main" id="{90ADA45B-2A3A-B469-ACD8-F7C2142D3C9D}"/>
              </a:ext>
            </a:extLst>
          </p:cNvPr>
          <p:cNvSpPr/>
          <p:nvPr/>
        </p:nvSpPr>
        <p:spPr>
          <a:xfrm>
            <a:off x="8747774" y="2557792"/>
            <a:ext cx="923704" cy="877116"/>
          </a:xfrm>
          <a:custGeom>
            <a:avLst/>
            <a:gdLst/>
            <a:ahLst/>
            <a:cxnLst/>
            <a:rect l="l" t="t" r="r" b="b"/>
            <a:pathLst>
              <a:path w="812800" h="812800" extrusionOk="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lnTo>
                  <a:pt x="406400" y="0"/>
                </a:ln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dirty="0">
                <a:solidFill>
                  <a:srgbClr val="000099"/>
                </a:solidFill>
                <a:latin typeface="Blinker" panose="020B0604020202020204" charset="0"/>
              </a:rPr>
              <a:t>14</a:t>
            </a:r>
            <a:endParaRPr sz="36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5" name="Google Shape;3364;p20">
            <a:extLst>
              <a:ext uri="{FF2B5EF4-FFF2-40B4-BE49-F238E27FC236}">
                <a16:creationId xmlns:a16="http://schemas.microsoft.com/office/drawing/2014/main" id="{3739E56F-0F56-37FC-08B9-BA106FDC2DD0}"/>
              </a:ext>
            </a:extLst>
          </p:cNvPr>
          <p:cNvSpPr/>
          <p:nvPr/>
        </p:nvSpPr>
        <p:spPr>
          <a:xfrm>
            <a:off x="6115735" y="3687261"/>
            <a:ext cx="2557846" cy="760714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Elephant</a:t>
            </a:r>
            <a:endParaRPr sz="32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6" name="Google Shape;3544;p20">
            <a:extLst>
              <a:ext uri="{FF2B5EF4-FFF2-40B4-BE49-F238E27FC236}">
                <a16:creationId xmlns:a16="http://schemas.microsoft.com/office/drawing/2014/main" id="{2C933CBA-7CA2-D31B-6EAC-59DEBDE16723}"/>
              </a:ext>
            </a:extLst>
          </p:cNvPr>
          <p:cNvSpPr/>
          <p:nvPr/>
        </p:nvSpPr>
        <p:spPr>
          <a:xfrm>
            <a:off x="8747774" y="3629060"/>
            <a:ext cx="923704" cy="877116"/>
          </a:xfrm>
          <a:custGeom>
            <a:avLst/>
            <a:gdLst/>
            <a:ahLst/>
            <a:cxnLst/>
            <a:rect l="l" t="t" r="r" b="b"/>
            <a:pathLst>
              <a:path w="812800" h="812800" extrusionOk="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lnTo>
                  <a:pt x="406400" y="0"/>
                </a:ln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dirty="0">
                <a:solidFill>
                  <a:srgbClr val="000099"/>
                </a:solidFill>
                <a:latin typeface="Blinker" panose="020B0604020202020204" charset="0"/>
              </a:rPr>
              <a:t>14</a:t>
            </a:r>
            <a:endParaRPr sz="36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grpSp>
        <p:nvGrpSpPr>
          <p:cNvPr id="4118" name="Google Shape;4118;p24"/>
          <p:cNvGrpSpPr/>
          <p:nvPr/>
        </p:nvGrpSpPr>
        <p:grpSpPr>
          <a:xfrm>
            <a:off x="34068" y="-1"/>
            <a:ext cx="1778614" cy="6858002"/>
            <a:chOff x="0" y="0"/>
            <a:chExt cx="3142765" cy="12984161"/>
          </a:xfrm>
        </p:grpSpPr>
        <p:sp>
          <p:nvSpPr>
            <p:cNvPr id="4119" name="Google Shape;4119;p24"/>
            <p:cNvSpPr/>
            <p:nvPr/>
          </p:nvSpPr>
          <p:spPr>
            <a:xfrm rot="5400000">
              <a:off x="1976847" y="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20" name="Google Shape;4120;p24"/>
            <p:cNvSpPr/>
            <p:nvPr/>
          </p:nvSpPr>
          <p:spPr>
            <a:xfrm rot="5400000">
              <a:off x="2635796" y="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21" name="Google Shape;4121;p24"/>
            <p:cNvSpPr/>
            <p:nvPr/>
          </p:nvSpPr>
          <p:spPr>
            <a:xfrm rot="5400000">
              <a:off x="1317898" y="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22" name="Google Shape;4122;p24"/>
            <p:cNvSpPr/>
            <p:nvPr/>
          </p:nvSpPr>
          <p:spPr>
            <a:xfrm rot="5400000">
              <a:off x="658949" y="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23" name="Google Shape;4123;p24"/>
            <p:cNvSpPr/>
            <p:nvPr/>
          </p:nvSpPr>
          <p:spPr>
            <a:xfrm rot="5400000">
              <a:off x="0" y="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24" name="Google Shape;4124;p24"/>
            <p:cNvSpPr/>
            <p:nvPr/>
          </p:nvSpPr>
          <p:spPr>
            <a:xfrm rot="5400000">
              <a:off x="1976847" y="90655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25" name="Google Shape;4125;p24"/>
            <p:cNvSpPr/>
            <p:nvPr/>
          </p:nvSpPr>
          <p:spPr>
            <a:xfrm rot="5400000">
              <a:off x="2635796" y="90655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26" name="Google Shape;4126;p24"/>
            <p:cNvSpPr/>
            <p:nvPr/>
          </p:nvSpPr>
          <p:spPr>
            <a:xfrm rot="5400000">
              <a:off x="1317898" y="90655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27" name="Google Shape;4127;p24"/>
            <p:cNvSpPr/>
            <p:nvPr/>
          </p:nvSpPr>
          <p:spPr>
            <a:xfrm rot="5400000">
              <a:off x="658949" y="90655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28" name="Google Shape;4128;p24"/>
            <p:cNvSpPr/>
            <p:nvPr/>
          </p:nvSpPr>
          <p:spPr>
            <a:xfrm rot="5400000">
              <a:off x="0" y="90655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29" name="Google Shape;4129;p24"/>
            <p:cNvSpPr/>
            <p:nvPr/>
          </p:nvSpPr>
          <p:spPr>
            <a:xfrm rot="5400000">
              <a:off x="1976847" y="1813104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30" name="Google Shape;4130;p24"/>
            <p:cNvSpPr/>
            <p:nvPr/>
          </p:nvSpPr>
          <p:spPr>
            <a:xfrm rot="5400000">
              <a:off x="2635796" y="1813104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31" name="Google Shape;4131;p24"/>
            <p:cNvSpPr/>
            <p:nvPr/>
          </p:nvSpPr>
          <p:spPr>
            <a:xfrm rot="5400000">
              <a:off x="1317898" y="1813104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32" name="Google Shape;4132;p24"/>
            <p:cNvSpPr/>
            <p:nvPr/>
          </p:nvSpPr>
          <p:spPr>
            <a:xfrm rot="5400000">
              <a:off x="658949" y="1813104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33" name="Google Shape;4133;p24"/>
            <p:cNvSpPr/>
            <p:nvPr/>
          </p:nvSpPr>
          <p:spPr>
            <a:xfrm rot="5400000">
              <a:off x="0" y="1813104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34" name="Google Shape;4134;p24"/>
            <p:cNvSpPr/>
            <p:nvPr/>
          </p:nvSpPr>
          <p:spPr>
            <a:xfrm rot="5400000">
              <a:off x="1976847" y="271965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35" name="Google Shape;4135;p24"/>
            <p:cNvSpPr/>
            <p:nvPr/>
          </p:nvSpPr>
          <p:spPr>
            <a:xfrm rot="5400000">
              <a:off x="2635796" y="271965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36" name="Google Shape;4136;p24"/>
            <p:cNvSpPr/>
            <p:nvPr/>
          </p:nvSpPr>
          <p:spPr>
            <a:xfrm rot="5400000">
              <a:off x="1317898" y="271965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37" name="Google Shape;4137;p24"/>
            <p:cNvSpPr/>
            <p:nvPr/>
          </p:nvSpPr>
          <p:spPr>
            <a:xfrm rot="5400000">
              <a:off x="658949" y="271965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38" name="Google Shape;4138;p24"/>
            <p:cNvSpPr/>
            <p:nvPr/>
          </p:nvSpPr>
          <p:spPr>
            <a:xfrm rot="5400000">
              <a:off x="0" y="271965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39" name="Google Shape;4139;p24"/>
            <p:cNvSpPr/>
            <p:nvPr/>
          </p:nvSpPr>
          <p:spPr>
            <a:xfrm rot="5400000">
              <a:off x="1976847" y="3626209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40" name="Google Shape;4140;p24"/>
            <p:cNvSpPr/>
            <p:nvPr/>
          </p:nvSpPr>
          <p:spPr>
            <a:xfrm rot="5400000">
              <a:off x="2635796" y="3626209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41" name="Google Shape;4141;p24"/>
            <p:cNvSpPr/>
            <p:nvPr/>
          </p:nvSpPr>
          <p:spPr>
            <a:xfrm rot="5400000">
              <a:off x="1317898" y="3626209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42" name="Google Shape;4142;p24"/>
            <p:cNvSpPr/>
            <p:nvPr/>
          </p:nvSpPr>
          <p:spPr>
            <a:xfrm rot="5400000">
              <a:off x="658949" y="3626209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43" name="Google Shape;4143;p24"/>
            <p:cNvSpPr/>
            <p:nvPr/>
          </p:nvSpPr>
          <p:spPr>
            <a:xfrm rot="5400000">
              <a:off x="0" y="3626209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44" name="Google Shape;4144;p24"/>
            <p:cNvSpPr/>
            <p:nvPr/>
          </p:nvSpPr>
          <p:spPr>
            <a:xfrm rot="5400000">
              <a:off x="1976847" y="447235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45" name="Google Shape;4145;p24"/>
            <p:cNvSpPr/>
            <p:nvPr/>
          </p:nvSpPr>
          <p:spPr>
            <a:xfrm rot="5400000">
              <a:off x="2635796" y="447235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46" name="Google Shape;4146;p24"/>
            <p:cNvSpPr/>
            <p:nvPr/>
          </p:nvSpPr>
          <p:spPr>
            <a:xfrm rot="5400000">
              <a:off x="1317898" y="447235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47" name="Google Shape;4147;p24"/>
            <p:cNvSpPr/>
            <p:nvPr/>
          </p:nvSpPr>
          <p:spPr>
            <a:xfrm rot="5400000">
              <a:off x="658949" y="447235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48" name="Google Shape;4148;p24"/>
            <p:cNvSpPr/>
            <p:nvPr/>
          </p:nvSpPr>
          <p:spPr>
            <a:xfrm rot="5400000">
              <a:off x="0" y="447235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49" name="Google Shape;4149;p24"/>
            <p:cNvSpPr/>
            <p:nvPr/>
          </p:nvSpPr>
          <p:spPr>
            <a:xfrm rot="5400000">
              <a:off x="1976847" y="537891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50" name="Google Shape;4150;p24"/>
            <p:cNvSpPr/>
            <p:nvPr/>
          </p:nvSpPr>
          <p:spPr>
            <a:xfrm rot="5400000">
              <a:off x="2635796" y="537891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51" name="Google Shape;4151;p24"/>
            <p:cNvSpPr/>
            <p:nvPr/>
          </p:nvSpPr>
          <p:spPr>
            <a:xfrm rot="5400000">
              <a:off x="1317898" y="537891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52" name="Google Shape;4152;p24"/>
            <p:cNvSpPr/>
            <p:nvPr/>
          </p:nvSpPr>
          <p:spPr>
            <a:xfrm rot="5400000">
              <a:off x="658949" y="537891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53" name="Google Shape;4153;p24"/>
            <p:cNvSpPr/>
            <p:nvPr/>
          </p:nvSpPr>
          <p:spPr>
            <a:xfrm rot="5400000">
              <a:off x="0" y="537891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54" name="Google Shape;4154;p24"/>
            <p:cNvSpPr/>
            <p:nvPr/>
          </p:nvSpPr>
          <p:spPr>
            <a:xfrm rot="5400000">
              <a:off x="1976847" y="6285463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4155" name="Google Shape;4155;p24"/>
            <p:cNvSpPr/>
            <p:nvPr/>
          </p:nvSpPr>
          <p:spPr>
            <a:xfrm rot="5400000">
              <a:off x="2635796" y="6285463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56" name="Google Shape;4156;p24"/>
            <p:cNvSpPr/>
            <p:nvPr/>
          </p:nvSpPr>
          <p:spPr>
            <a:xfrm rot="5400000">
              <a:off x="1317898" y="6285463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57" name="Google Shape;4157;p24"/>
            <p:cNvSpPr/>
            <p:nvPr/>
          </p:nvSpPr>
          <p:spPr>
            <a:xfrm rot="5400000">
              <a:off x="658949" y="6285463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58" name="Google Shape;4158;p24"/>
            <p:cNvSpPr/>
            <p:nvPr/>
          </p:nvSpPr>
          <p:spPr>
            <a:xfrm rot="5400000">
              <a:off x="0" y="6285463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59" name="Google Shape;4159;p24"/>
            <p:cNvSpPr/>
            <p:nvPr/>
          </p:nvSpPr>
          <p:spPr>
            <a:xfrm rot="5400000">
              <a:off x="1976847" y="7192015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60" name="Google Shape;4160;p24"/>
            <p:cNvSpPr/>
            <p:nvPr/>
          </p:nvSpPr>
          <p:spPr>
            <a:xfrm rot="5400000">
              <a:off x="2635796" y="7192015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61" name="Google Shape;4161;p24"/>
            <p:cNvSpPr/>
            <p:nvPr/>
          </p:nvSpPr>
          <p:spPr>
            <a:xfrm rot="5400000">
              <a:off x="1317898" y="7192015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62" name="Google Shape;4162;p24"/>
            <p:cNvSpPr/>
            <p:nvPr/>
          </p:nvSpPr>
          <p:spPr>
            <a:xfrm rot="5400000">
              <a:off x="658949" y="7192015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63" name="Google Shape;4163;p24"/>
            <p:cNvSpPr/>
            <p:nvPr/>
          </p:nvSpPr>
          <p:spPr>
            <a:xfrm rot="5400000">
              <a:off x="0" y="7192015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64" name="Google Shape;4164;p24"/>
            <p:cNvSpPr/>
            <p:nvPr/>
          </p:nvSpPr>
          <p:spPr>
            <a:xfrm rot="5400000">
              <a:off x="1976847" y="809856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65" name="Google Shape;4165;p24"/>
            <p:cNvSpPr/>
            <p:nvPr/>
          </p:nvSpPr>
          <p:spPr>
            <a:xfrm rot="5400000">
              <a:off x="2635796" y="809856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66" name="Google Shape;4166;p24"/>
            <p:cNvSpPr/>
            <p:nvPr/>
          </p:nvSpPr>
          <p:spPr>
            <a:xfrm rot="5400000">
              <a:off x="1317898" y="809856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67" name="Google Shape;4167;p24"/>
            <p:cNvSpPr/>
            <p:nvPr/>
          </p:nvSpPr>
          <p:spPr>
            <a:xfrm rot="5400000">
              <a:off x="658949" y="809856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68" name="Google Shape;4168;p24"/>
            <p:cNvSpPr/>
            <p:nvPr/>
          </p:nvSpPr>
          <p:spPr>
            <a:xfrm rot="5400000">
              <a:off x="0" y="809856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69" name="Google Shape;4169;p24"/>
            <p:cNvSpPr/>
            <p:nvPr/>
          </p:nvSpPr>
          <p:spPr>
            <a:xfrm rot="5400000">
              <a:off x="1976847" y="894471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70" name="Google Shape;4170;p24"/>
            <p:cNvSpPr/>
            <p:nvPr/>
          </p:nvSpPr>
          <p:spPr>
            <a:xfrm rot="5400000">
              <a:off x="2635796" y="894471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71" name="Google Shape;4171;p24"/>
            <p:cNvSpPr/>
            <p:nvPr/>
          </p:nvSpPr>
          <p:spPr>
            <a:xfrm rot="5400000">
              <a:off x="1317898" y="894471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72" name="Google Shape;4172;p24"/>
            <p:cNvSpPr/>
            <p:nvPr/>
          </p:nvSpPr>
          <p:spPr>
            <a:xfrm rot="5400000">
              <a:off x="658949" y="894471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73" name="Google Shape;4173;p24"/>
            <p:cNvSpPr/>
            <p:nvPr/>
          </p:nvSpPr>
          <p:spPr>
            <a:xfrm rot="5400000">
              <a:off x="0" y="894471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74" name="Google Shape;4174;p24"/>
            <p:cNvSpPr/>
            <p:nvPr/>
          </p:nvSpPr>
          <p:spPr>
            <a:xfrm rot="5400000">
              <a:off x="1976847" y="975753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75" name="Google Shape;4175;p24"/>
            <p:cNvSpPr/>
            <p:nvPr/>
          </p:nvSpPr>
          <p:spPr>
            <a:xfrm rot="5400000">
              <a:off x="2635796" y="975753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76" name="Google Shape;4176;p24"/>
            <p:cNvSpPr/>
            <p:nvPr/>
          </p:nvSpPr>
          <p:spPr>
            <a:xfrm rot="5400000">
              <a:off x="1317898" y="975753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77" name="Google Shape;4177;p24"/>
            <p:cNvSpPr/>
            <p:nvPr/>
          </p:nvSpPr>
          <p:spPr>
            <a:xfrm rot="5400000">
              <a:off x="658949" y="975753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78" name="Google Shape;4178;p24"/>
            <p:cNvSpPr/>
            <p:nvPr/>
          </p:nvSpPr>
          <p:spPr>
            <a:xfrm rot="5400000">
              <a:off x="0" y="975753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79" name="Google Shape;4179;p24"/>
            <p:cNvSpPr/>
            <p:nvPr/>
          </p:nvSpPr>
          <p:spPr>
            <a:xfrm rot="5400000">
              <a:off x="1976847" y="1066408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80" name="Google Shape;4180;p24"/>
            <p:cNvSpPr/>
            <p:nvPr/>
          </p:nvSpPr>
          <p:spPr>
            <a:xfrm rot="5400000">
              <a:off x="2635796" y="1066408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81" name="Google Shape;4181;p24"/>
            <p:cNvSpPr/>
            <p:nvPr/>
          </p:nvSpPr>
          <p:spPr>
            <a:xfrm rot="5400000">
              <a:off x="1317898" y="1066408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82" name="Google Shape;4182;p24"/>
            <p:cNvSpPr/>
            <p:nvPr/>
          </p:nvSpPr>
          <p:spPr>
            <a:xfrm rot="5400000">
              <a:off x="658949" y="1066408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83" name="Google Shape;4183;p24"/>
            <p:cNvSpPr/>
            <p:nvPr/>
          </p:nvSpPr>
          <p:spPr>
            <a:xfrm rot="5400000">
              <a:off x="0" y="1066408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84" name="Google Shape;4184;p24"/>
            <p:cNvSpPr/>
            <p:nvPr/>
          </p:nvSpPr>
          <p:spPr>
            <a:xfrm rot="5400000">
              <a:off x="1976847" y="1157064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85" name="Google Shape;4185;p24"/>
            <p:cNvSpPr/>
            <p:nvPr/>
          </p:nvSpPr>
          <p:spPr>
            <a:xfrm rot="5400000">
              <a:off x="2635796" y="1157064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86" name="Google Shape;4186;p24"/>
            <p:cNvSpPr/>
            <p:nvPr/>
          </p:nvSpPr>
          <p:spPr>
            <a:xfrm rot="5400000">
              <a:off x="1317898" y="1157064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87" name="Google Shape;4187;p24"/>
            <p:cNvSpPr/>
            <p:nvPr/>
          </p:nvSpPr>
          <p:spPr>
            <a:xfrm rot="5400000">
              <a:off x="658949" y="1157064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88" name="Google Shape;4188;p24"/>
            <p:cNvSpPr/>
            <p:nvPr/>
          </p:nvSpPr>
          <p:spPr>
            <a:xfrm rot="5400000">
              <a:off x="0" y="1157064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89" name="Google Shape;4189;p24"/>
            <p:cNvSpPr/>
            <p:nvPr/>
          </p:nvSpPr>
          <p:spPr>
            <a:xfrm rot="5400000">
              <a:off x="1976847" y="1247719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90" name="Google Shape;4190;p24"/>
            <p:cNvSpPr/>
            <p:nvPr/>
          </p:nvSpPr>
          <p:spPr>
            <a:xfrm rot="5400000">
              <a:off x="2635796" y="1247719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91" name="Google Shape;4191;p24"/>
            <p:cNvSpPr/>
            <p:nvPr/>
          </p:nvSpPr>
          <p:spPr>
            <a:xfrm rot="5400000">
              <a:off x="1317898" y="1247719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92" name="Google Shape;4192;p24"/>
            <p:cNvSpPr/>
            <p:nvPr/>
          </p:nvSpPr>
          <p:spPr>
            <a:xfrm rot="5400000">
              <a:off x="658949" y="1247719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93" name="Google Shape;4193;p24"/>
            <p:cNvSpPr/>
            <p:nvPr/>
          </p:nvSpPr>
          <p:spPr>
            <a:xfrm rot="5400000">
              <a:off x="0" y="1247719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5" name="Google Shape;4118;p24">
            <a:extLst>
              <a:ext uri="{FF2B5EF4-FFF2-40B4-BE49-F238E27FC236}">
                <a16:creationId xmlns:a16="http://schemas.microsoft.com/office/drawing/2014/main" id="{9F7672AF-656E-CC43-C687-A1E9201974E5}"/>
              </a:ext>
            </a:extLst>
          </p:cNvPr>
          <p:cNvGrpSpPr/>
          <p:nvPr/>
        </p:nvGrpSpPr>
        <p:grpSpPr>
          <a:xfrm rot="10800000">
            <a:off x="10346605" y="-2"/>
            <a:ext cx="1778614" cy="6858002"/>
            <a:chOff x="0" y="0"/>
            <a:chExt cx="3142765" cy="12984161"/>
          </a:xfrm>
        </p:grpSpPr>
        <p:sp>
          <p:nvSpPr>
            <p:cNvPr id="6" name="Google Shape;4119;p24">
              <a:extLst>
                <a:ext uri="{FF2B5EF4-FFF2-40B4-BE49-F238E27FC236}">
                  <a16:creationId xmlns:a16="http://schemas.microsoft.com/office/drawing/2014/main" id="{698F6D81-1B87-11FA-F943-A8865EF8CF5F}"/>
                </a:ext>
              </a:extLst>
            </p:cNvPr>
            <p:cNvSpPr/>
            <p:nvPr/>
          </p:nvSpPr>
          <p:spPr>
            <a:xfrm rot="5400000">
              <a:off x="1976847" y="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7" name="Google Shape;4120;p24">
              <a:extLst>
                <a:ext uri="{FF2B5EF4-FFF2-40B4-BE49-F238E27FC236}">
                  <a16:creationId xmlns:a16="http://schemas.microsoft.com/office/drawing/2014/main" id="{56FE0A4D-7B07-DE94-9E9C-391176E40456}"/>
                </a:ext>
              </a:extLst>
            </p:cNvPr>
            <p:cNvSpPr/>
            <p:nvPr/>
          </p:nvSpPr>
          <p:spPr>
            <a:xfrm rot="5400000">
              <a:off x="2635796" y="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8" name="Google Shape;4121;p24">
              <a:extLst>
                <a:ext uri="{FF2B5EF4-FFF2-40B4-BE49-F238E27FC236}">
                  <a16:creationId xmlns:a16="http://schemas.microsoft.com/office/drawing/2014/main" id="{006BF1E9-7531-5D43-7DB9-AA8EB6A27B62}"/>
                </a:ext>
              </a:extLst>
            </p:cNvPr>
            <p:cNvSpPr/>
            <p:nvPr/>
          </p:nvSpPr>
          <p:spPr>
            <a:xfrm rot="5400000">
              <a:off x="1317898" y="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9" name="Google Shape;4122;p24">
              <a:extLst>
                <a:ext uri="{FF2B5EF4-FFF2-40B4-BE49-F238E27FC236}">
                  <a16:creationId xmlns:a16="http://schemas.microsoft.com/office/drawing/2014/main" id="{8A54282E-7C3F-06A3-CBC2-E9A65BA61EB8}"/>
                </a:ext>
              </a:extLst>
            </p:cNvPr>
            <p:cNvSpPr/>
            <p:nvPr/>
          </p:nvSpPr>
          <p:spPr>
            <a:xfrm rot="5400000">
              <a:off x="658949" y="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0" name="Google Shape;4123;p24">
              <a:extLst>
                <a:ext uri="{FF2B5EF4-FFF2-40B4-BE49-F238E27FC236}">
                  <a16:creationId xmlns:a16="http://schemas.microsoft.com/office/drawing/2014/main" id="{6E81FBBF-ADBD-F6C3-0238-65C01F769418}"/>
                </a:ext>
              </a:extLst>
            </p:cNvPr>
            <p:cNvSpPr/>
            <p:nvPr/>
          </p:nvSpPr>
          <p:spPr>
            <a:xfrm rot="5400000">
              <a:off x="0" y="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1" name="Google Shape;4124;p24">
              <a:extLst>
                <a:ext uri="{FF2B5EF4-FFF2-40B4-BE49-F238E27FC236}">
                  <a16:creationId xmlns:a16="http://schemas.microsoft.com/office/drawing/2014/main" id="{C28E3F6D-9095-802A-1F56-D66E4481CC65}"/>
                </a:ext>
              </a:extLst>
            </p:cNvPr>
            <p:cNvSpPr/>
            <p:nvPr/>
          </p:nvSpPr>
          <p:spPr>
            <a:xfrm rot="5400000">
              <a:off x="1976847" y="90655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2" name="Google Shape;4125;p24">
              <a:extLst>
                <a:ext uri="{FF2B5EF4-FFF2-40B4-BE49-F238E27FC236}">
                  <a16:creationId xmlns:a16="http://schemas.microsoft.com/office/drawing/2014/main" id="{C3278904-25A0-A7A1-C5E2-6BD95BB8D619}"/>
                </a:ext>
              </a:extLst>
            </p:cNvPr>
            <p:cNvSpPr/>
            <p:nvPr/>
          </p:nvSpPr>
          <p:spPr>
            <a:xfrm rot="5400000">
              <a:off x="2635796" y="90655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3" name="Google Shape;4126;p24">
              <a:extLst>
                <a:ext uri="{FF2B5EF4-FFF2-40B4-BE49-F238E27FC236}">
                  <a16:creationId xmlns:a16="http://schemas.microsoft.com/office/drawing/2014/main" id="{2C20B977-252F-3498-B874-07F61F8E9E34}"/>
                </a:ext>
              </a:extLst>
            </p:cNvPr>
            <p:cNvSpPr/>
            <p:nvPr/>
          </p:nvSpPr>
          <p:spPr>
            <a:xfrm rot="5400000">
              <a:off x="1317898" y="90655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4" name="Google Shape;4127;p24">
              <a:extLst>
                <a:ext uri="{FF2B5EF4-FFF2-40B4-BE49-F238E27FC236}">
                  <a16:creationId xmlns:a16="http://schemas.microsoft.com/office/drawing/2014/main" id="{CC735D04-9977-9C75-9797-F62A9149B55E}"/>
                </a:ext>
              </a:extLst>
            </p:cNvPr>
            <p:cNvSpPr/>
            <p:nvPr/>
          </p:nvSpPr>
          <p:spPr>
            <a:xfrm rot="5400000">
              <a:off x="658949" y="90655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5" name="Google Shape;4128;p24">
              <a:extLst>
                <a:ext uri="{FF2B5EF4-FFF2-40B4-BE49-F238E27FC236}">
                  <a16:creationId xmlns:a16="http://schemas.microsoft.com/office/drawing/2014/main" id="{5B6CF24D-BBDE-38CA-DE2C-BB89F432BF04}"/>
                </a:ext>
              </a:extLst>
            </p:cNvPr>
            <p:cNvSpPr/>
            <p:nvPr/>
          </p:nvSpPr>
          <p:spPr>
            <a:xfrm rot="5400000">
              <a:off x="0" y="90655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6" name="Google Shape;4129;p24">
              <a:extLst>
                <a:ext uri="{FF2B5EF4-FFF2-40B4-BE49-F238E27FC236}">
                  <a16:creationId xmlns:a16="http://schemas.microsoft.com/office/drawing/2014/main" id="{15952FE9-6A25-92CC-3EA8-C2B8F5CEFF5E}"/>
                </a:ext>
              </a:extLst>
            </p:cNvPr>
            <p:cNvSpPr/>
            <p:nvPr/>
          </p:nvSpPr>
          <p:spPr>
            <a:xfrm rot="5400000">
              <a:off x="1976847" y="1813104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7" name="Google Shape;4130;p24">
              <a:extLst>
                <a:ext uri="{FF2B5EF4-FFF2-40B4-BE49-F238E27FC236}">
                  <a16:creationId xmlns:a16="http://schemas.microsoft.com/office/drawing/2014/main" id="{9EA24491-141F-CA56-18E3-0EFA02D71BC0}"/>
                </a:ext>
              </a:extLst>
            </p:cNvPr>
            <p:cNvSpPr/>
            <p:nvPr/>
          </p:nvSpPr>
          <p:spPr>
            <a:xfrm rot="5400000">
              <a:off x="2635796" y="1813104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8" name="Google Shape;4131;p24">
              <a:extLst>
                <a:ext uri="{FF2B5EF4-FFF2-40B4-BE49-F238E27FC236}">
                  <a16:creationId xmlns:a16="http://schemas.microsoft.com/office/drawing/2014/main" id="{740B8876-BA3E-A41F-8935-A26163A414D5}"/>
                </a:ext>
              </a:extLst>
            </p:cNvPr>
            <p:cNvSpPr/>
            <p:nvPr/>
          </p:nvSpPr>
          <p:spPr>
            <a:xfrm rot="5400000">
              <a:off x="1317898" y="1813104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9" name="Google Shape;4132;p24">
              <a:extLst>
                <a:ext uri="{FF2B5EF4-FFF2-40B4-BE49-F238E27FC236}">
                  <a16:creationId xmlns:a16="http://schemas.microsoft.com/office/drawing/2014/main" id="{BBD18573-4764-9323-23A2-B0042558F0D2}"/>
                </a:ext>
              </a:extLst>
            </p:cNvPr>
            <p:cNvSpPr/>
            <p:nvPr/>
          </p:nvSpPr>
          <p:spPr>
            <a:xfrm rot="5400000">
              <a:off x="658949" y="1813104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0" name="Google Shape;4133;p24">
              <a:extLst>
                <a:ext uri="{FF2B5EF4-FFF2-40B4-BE49-F238E27FC236}">
                  <a16:creationId xmlns:a16="http://schemas.microsoft.com/office/drawing/2014/main" id="{F95DC649-8E82-0181-9B47-91073D5C8B5E}"/>
                </a:ext>
              </a:extLst>
            </p:cNvPr>
            <p:cNvSpPr/>
            <p:nvPr/>
          </p:nvSpPr>
          <p:spPr>
            <a:xfrm rot="5400000">
              <a:off x="0" y="1813104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1" name="Google Shape;4134;p24">
              <a:extLst>
                <a:ext uri="{FF2B5EF4-FFF2-40B4-BE49-F238E27FC236}">
                  <a16:creationId xmlns:a16="http://schemas.microsoft.com/office/drawing/2014/main" id="{DBF0C92A-1984-372F-4845-E427313EAE16}"/>
                </a:ext>
              </a:extLst>
            </p:cNvPr>
            <p:cNvSpPr/>
            <p:nvPr/>
          </p:nvSpPr>
          <p:spPr>
            <a:xfrm rot="5400000">
              <a:off x="1976847" y="271965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2" name="Google Shape;4135;p24">
              <a:extLst>
                <a:ext uri="{FF2B5EF4-FFF2-40B4-BE49-F238E27FC236}">
                  <a16:creationId xmlns:a16="http://schemas.microsoft.com/office/drawing/2014/main" id="{2DC0A9D7-B67E-1D74-56A3-1AE20243F199}"/>
                </a:ext>
              </a:extLst>
            </p:cNvPr>
            <p:cNvSpPr/>
            <p:nvPr/>
          </p:nvSpPr>
          <p:spPr>
            <a:xfrm rot="5400000">
              <a:off x="2635796" y="271965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3" name="Google Shape;4136;p24">
              <a:extLst>
                <a:ext uri="{FF2B5EF4-FFF2-40B4-BE49-F238E27FC236}">
                  <a16:creationId xmlns:a16="http://schemas.microsoft.com/office/drawing/2014/main" id="{C7BBE5AE-6225-704E-4ABF-AF83027AAD9A}"/>
                </a:ext>
              </a:extLst>
            </p:cNvPr>
            <p:cNvSpPr/>
            <p:nvPr/>
          </p:nvSpPr>
          <p:spPr>
            <a:xfrm rot="5400000">
              <a:off x="1317898" y="271965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4" name="Google Shape;4137;p24">
              <a:extLst>
                <a:ext uri="{FF2B5EF4-FFF2-40B4-BE49-F238E27FC236}">
                  <a16:creationId xmlns:a16="http://schemas.microsoft.com/office/drawing/2014/main" id="{9A3CD072-8C14-ED64-2ED4-0F734EF64ECE}"/>
                </a:ext>
              </a:extLst>
            </p:cNvPr>
            <p:cNvSpPr/>
            <p:nvPr/>
          </p:nvSpPr>
          <p:spPr>
            <a:xfrm rot="5400000">
              <a:off x="658949" y="271965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5" name="Google Shape;4138;p24">
              <a:extLst>
                <a:ext uri="{FF2B5EF4-FFF2-40B4-BE49-F238E27FC236}">
                  <a16:creationId xmlns:a16="http://schemas.microsoft.com/office/drawing/2014/main" id="{1218F3D1-246D-E367-E4E2-A02DB14E5D1E}"/>
                </a:ext>
              </a:extLst>
            </p:cNvPr>
            <p:cNvSpPr/>
            <p:nvPr/>
          </p:nvSpPr>
          <p:spPr>
            <a:xfrm rot="5400000">
              <a:off x="0" y="271965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6" name="Google Shape;4139;p24">
              <a:extLst>
                <a:ext uri="{FF2B5EF4-FFF2-40B4-BE49-F238E27FC236}">
                  <a16:creationId xmlns:a16="http://schemas.microsoft.com/office/drawing/2014/main" id="{C977C23B-1FE9-0732-CF3D-FBB77BB57A2B}"/>
                </a:ext>
              </a:extLst>
            </p:cNvPr>
            <p:cNvSpPr/>
            <p:nvPr/>
          </p:nvSpPr>
          <p:spPr>
            <a:xfrm rot="5400000">
              <a:off x="1976847" y="3626209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7" name="Google Shape;4140;p24">
              <a:extLst>
                <a:ext uri="{FF2B5EF4-FFF2-40B4-BE49-F238E27FC236}">
                  <a16:creationId xmlns:a16="http://schemas.microsoft.com/office/drawing/2014/main" id="{69446566-120B-D57E-AB69-52A6D44A94FC}"/>
                </a:ext>
              </a:extLst>
            </p:cNvPr>
            <p:cNvSpPr/>
            <p:nvPr/>
          </p:nvSpPr>
          <p:spPr>
            <a:xfrm rot="5400000">
              <a:off x="2635796" y="3626209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0" name="Google Shape;4141;p24">
              <a:extLst>
                <a:ext uri="{FF2B5EF4-FFF2-40B4-BE49-F238E27FC236}">
                  <a16:creationId xmlns:a16="http://schemas.microsoft.com/office/drawing/2014/main" id="{9B93E5AE-3927-4D93-5457-4FE6A85ECBA2}"/>
                </a:ext>
              </a:extLst>
            </p:cNvPr>
            <p:cNvSpPr/>
            <p:nvPr/>
          </p:nvSpPr>
          <p:spPr>
            <a:xfrm rot="5400000">
              <a:off x="1317898" y="3626209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9" name="Google Shape;4142;p24">
              <a:extLst>
                <a:ext uri="{FF2B5EF4-FFF2-40B4-BE49-F238E27FC236}">
                  <a16:creationId xmlns:a16="http://schemas.microsoft.com/office/drawing/2014/main" id="{81B61D02-7623-3FEF-BFAD-CAEB55E79B32}"/>
                </a:ext>
              </a:extLst>
            </p:cNvPr>
            <p:cNvSpPr/>
            <p:nvPr/>
          </p:nvSpPr>
          <p:spPr>
            <a:xfrm rot="5400000">
              <a:off x="658949" y="3626209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0" name="Google Shape;4143;p24">
              <a:extLst>
                <a:ext uri="{FF2B5EF4-FFF2-40B4-BE49-F238E27FC236}">
                  <a16:creationId xmlns:a16="http://schemas.microsoft.com/office/drawing/2014/main" id="{AEEA185B-AFD2-7C47-4875-07F31E36689B}"/>
                </a:ext>
              </a:extLst>
            </p:cNvPr>
            <p:cNvSpPr/>
            <p:nvPr/>
          </p:nvSpPr>
          <p:spPr>
            <a:xfrm rot="5400000">
              <a:off x="0" y="3626209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" name="Google Shape;4144;p24">
              <a:extLst>
                <a:ext uri="{FF2B5EF4-FFF2-40B4-BE49-F238E27FC236}">
                  <a16:creationId xmlns:a16="http://schemas.microsoft.com/office/drawing/2014/main" id="{97BDC99B-CB83-BBB9-2500-0357ACCA6BEF}"/>
                </a:ext>
              </a:extLst>
            </p:cNvPr>
            <p:cNvSpPr/>
            <p:nvPr/>
          </p:nvSpPr>
          <p:spPr>
            <a:xfrm rot="5400000">
              <a:off x="1976847" y="447235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2" name="Google Shape;4145;p24">
              <a:extLst>
                <a:ext uri="{FF2B5EF4-FFF2-40B4-BE49-F238E27FC236}">
                  <a16:creationId xmlns:a16="http://schemas.microsoft.com/office/drawing/2014/main" id="{47EAD28B-6FE8-7DD2-2E0D-4A709E3CA55A}"/>
                </a:ext>
              </a:extLst>
            </p:cNvPr>
            <p:cNvSpPr/>
            <p:nvPr/>
          </p:nvSpPr>
          <p:spPr>
            <a:xfrm rot="5400000">
              <a:off x="2635796" y="447235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3" name="Google Shape;4146;p24">
              <a:extLst>
                <a:ext uri="{FF2B5EF4-FFF2-40B4-BE49-F238E27FC236}">
                  <a16:creationId xmlns:a16="http://schemas.microsoft.com/office/drawing/2014/main" id="{5C43B948-A1CD-B7A4-53A1-9788D7E5D40C}"/>
                </a:ext>
              </a:extLst>
            </p:cNvPr>
            <p:cNvSpPr/>
            <p:nvPr/>
          </p:nvSpPr>
          <p:spPr>
            <a:xfrm rot="5400000">
              <a:off x="1317898" y="447235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4" name="Google Shape;4147;p24">
              <a:extLst>
                <a:ext uri="{FF2B5EF4-FFF2-40B4-BE49-F238E27FC236}">
                  <a16:creationId xmlns:a16="http://schemas.microsoft.com/office/drawing/2014/main" id="{1A3D9FEC-E50E-B822-0D3C-E8F491A0BABD}"/>
                </a:ext>
              </a:extLst>
            </p:cNvPr>
            <p:cNvSpPr/>
            <p:nvPr/>
          </p:nvSpPr>
          <p:spPr>
            <a:xfrm rot="5400000">
              <a:off x="658949" y="447235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1" name="Google Shape;4148;p24">
              <a:extLst>
                <a:ext uri="{FF2B5EF4-FFF2-40B4-BE49-F238E27FC236}">
                  <a16:creationId xmlns:a16="http://schemas.microsoft.com/office/drawing/2014/main" id="{8E388EF9-BE5F-A366-F143-AB32133A6E71}"/>
                </a:ext>
              </a:extLst>
            </p:cNvPr>
            <p:cNvSpPr/>
            <p:nvPr/>
          </p:nvSpPr>
          <p:spPr>
            <a:xfrm rot="5400000">
              <a:off x="0" y="447235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2" name="Google Shape;4149;p24">
              <a:extLst>
                <a:ext uri="{FF2B5EF4-FFF2-40B4-BE49-F238E27FC236}">
                  <a16:creationId xmlns:a16="http://schemas.microsoft.com/office/drawing/2014/main" id="{49E9F9DE-7EC6-2F00-AC79-705335F66CF4}"/>
                </a:ext>
              </a:extLst>
            </p:cNvPr>
            <p:cNvSpPr/>
            <p:nvPr/>
          </p:nvSpPr>
          <p:spPr>
            <a:xfrm rot="5400000">
              <a:off x="1976847" y="537891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3" name="Google Shape;4150;p24">
              <a:extLst>
                <a:ext uri="{FF2B5EF4-FFF2-40B4-BE49-F238E27FC236}">
                  <a16:creationId xmlns:a16="http://schemas.microsoft.com/office/drawing/2014/main" id="{F27E3B58-3A8E-9EF0-EC7C-4C05384A70F0}"/>
                </a:ext>
              </a:extLst>
            </p:cNvPr>
            <p:cNvSpPr/>
            <p:nvPr/>
          </p:nvSpPr>
          <p:spPr>
            <a:xfrm rot="5400000">
              <a:off x="2635796" y="537891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4" name="Google Shape;4151;p24">
              <a:extLst>
                <a:ext uri="{FF2B5EF4-FFF2-40B4-BE49-F238E27FC236}">
                  <a16:creationId xmlns:a16="http://schemas.microsoft.com/office/drawing/2014/main" id="{53BC9BC9-ECAB-82EB-B01D-41FE339B29B6}"/>
                </a:ext>
              </a:extLst>
            </p:cNvPr>
            <p:cNvSpPr/>
            <p:nvPr/>
          </p:nvSpPr>
          <p:spPr>
            <a:xfrm rot="5400000">
              <a:off x="1317898" y="537891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5" name="Google Shape;4152;p24">
              <a:extLst>
                <a:ext uri="{FF2B5EF4-FFF2-40B4-BE49-F238E27FC236}">
                  <a16:creationId xmlns:a16="http://schemas.microsoft.com/office/drawing/2014/main" id="{0DCD65E3-D1FB-D1C7-94F4-C6BD00547177}"/>
                </a:ext>
              </a:extLst>
            </p:cNvPr>
            <p:cNvSpPr/>
            <p:nvPr/>
          </p:nvSpPr>
          <p:spPr>
            <a:xfrm rot="5400000">
              <a:off x="658949" y="537891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6" name="Google Shape;4153;p24">
              <a:extLst>
                <a:ext uri="{FF2B5EF4-FFF2-40B4-BE49-F238E27FC236}">
                  <a16:creationId xmlns:a16="http://schemas.microsoft.com/office/drawing/2014/main" id="{4889C094-2037-5B5F-96CF-141ABF68F4E3}"/>
                </a:ext>
              </a:extLst>
            </p:cNvPr>
            <p:cNvSpPr/>
            <p:nvPr/>
          </p:nvSpPr>
          <p:spPr>
            <a:xfrm rot="5400000">
              <a:off x="0" y="537891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7" name="Google Shape;4154;p24">
              <a:extLst>
                <a:ext uri="{FF2B5EF4-FFF2-40B4-BE49-F238E27FC236}">
                  <a16:creationId xmlns:a16="http://schemas.microsoft.com/office/drawing/2014/main" id="{3D7B57DA-4B3C-6F00-4CBB-B517DB500F42}"/>
                </a:ext>
              </a:extLst>
            </p:cNvPr>
            <p:cNvSpPr/>
            <p:nvPr/>
          </p:nvSpPr>
          <p:spPr>
            <a:xfrm rot="5400000">
              <a:off x="1976847" y="6285463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58" name="Google Shape;4155;p24">
              <a:extLst>
                <a:ext uri="{FF2B5EF4-FFF2-40B4-BE49-F238E27FC236}">
                  <a16:creationId xmlns:a16="http://schemas.microsoft.com/office/drawing/2014/main" id="{BFBA5333-A9FD-E880-7177-AC5DC88E8A04}"/>
                </a:ext>
              </a:extLst>
            </p:cNvPr>
            <p:cNvSpPr/>
            <p:nvPr/>
          </p:nvSpPr>
          <p:spPr>
            <a:xfrm rot="5400000">
              <a:off x="2635796" y="6285463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9" name="Google Shape;4156;p24">
              <a:extLst>
                <a:ext uri="{FF2B5EF4-FFF2-40B4-BE49-F238E27FC236}">
                  <a16:creationId xmlns:a16="http://schemas.microsoft.com/office/drawing/2014/main" id="{EF90EAB5-0962-8058-0E2E-BF43838BA6A1}"/>
                </a:ext>
              </a:extLst>
            </p:cNvPr>
            <p:cNvSpPr/>
            <p:nvPr/>
          </p:nvSpPr>
          <p:spPr>
            <a:xfrm rot="5400000">
              <a:off x="1317898" y="6285463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60" name="Google Shape;4157;p24">
              <a:extLst>
                <a:ext uri="{FF2B5EF4-FFF2-40B4-BE49-F238E27FC236}">
                  <a16:creationId xmlns:a16="http://schemas.microsoft.com/office/drawing/2014/main" id="{14C32FE5-A9D1-5C7D-BA7F-4FA2AE5F20EC}"/>
                </a:ext>
              </a:extLst>
            </p:cNvPr>
            <p:cNvSpPr/>
            <p:nvPr/>
          </p:nvSpPr>
          <p:spPr>
            <a:xfrm rot="5400000">
              <a:off x="658949" y="6285463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61" name="Google Shape;4158;p24">
              <a:extLst>
                <a:ext uri="{FF2B5EF4-FFF2-40B4-BE49-F238E27FC236}">
                  <a16:creationId xmlns:a16="http://schemas.microsoft.com/office/drawing/2014/main" id="{ED73009F-70DE-428A-F93D-33D1D7DD7715}"/>
                </a:ext>
              </a:extLst>
            </p:cNvPr>
            <p:cNvSpPr/>
            <p:nvPr/>
          </p:nvSpPr>
          <p:spPr>
            <a:xfrm rot="5400000">
              <a:off x="0" y="6285463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62" name="Google Shape;4159;p24">
              <a:extLst>
                <a:ext uri="{FF2B5EF4-FFF2-40B4-BE49-F238E27FC236}">
                  <a16:creationId xmlns:a16="http://schemas.microsoft.com/office/drawing/2014/main" id="{26B91977-B15A-1C49-805D-E360A40ADB7D}"/>
                </a:ext>
              </a:extLst>
            </p:cNvPr>
            <p:cNvSpPr/>
            <p:nvPr/>
          </p:nvSpPr>
          <p:spPr>
            <a:xfrm rot="5400000">
              <a:off x="1976847" y="7192015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63" name="Google Shape;4160;p24">
              <a:extLst>
                <a:ext uri="{FF2B5EF4-FFF2-40B4-BE49-F238E27FC236}">
                  <a16:creationId xmlns:a16="http://schemas.microsoft.com/office/drawing/2014/main" id="{B60C6AE8-8794-0D8B-08A8-44ACDC089B93}"/>
                </a:ext>
              </a:extLst>
            </p:cNvPr>
            <p:cNvSpPr/>
            <p:nvPr/>
          </p:nvSpPr>
          <p:spPr>
            <a:xfrm rot="5400000">
              <a:off x="2635796" y="7192015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096" name="Google Shape;4161;p24">
              <a:extLst>
                <a:ext uri="{FF2B5EF4-FFF2-40B4-BE49-F238E27FC236}">
                  <a16:creationId xmlns:a16="http://schemas.microsoft.com/office/drawing/2014/main" id="{C972A182-3394-A848-7217-4C9484D7EDF6}"/>
                </a:ext>
              </a:extLst>
            </p:cNvPr>
            <p:cNvSpPr/>
            <p:nvPr/>
          </p:nvSpPr>
          <p:spPr>
            <a:xfrm rot="5400000">
              <a:off x="1317898" y="7192015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097" name="Google Shape;4162;p24">
              <a:extLst>
                <a:ext uri="{FF2B5EF4-FFF2-40B4-BE49-F238E27FC236}">
                  <a16:creationId xmlns:a16="http://schemas.microsoft.com/office/drawing/2014/main" id="{11F72AD8-123A-7662-3BB6-23AA9B60629E}"/>
                </a:ext>
              </a:extLst>
            </p:cNvPr>
            <p:cNvSpPr/>
            <p:nvPr/>
          </p:nvSpPr>
          <p:spPr>
            <a:xfrm rot="5400000">
              <a:off x="658949" y="7192015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098" name="Google Shape;4163;p24">
              <a:extLst>
                <a:ext uri="{FF2B5EF4-FFF2-40B4-BE49-F238E27FC236}">
                  <a16:creationId xmlns:a16="http://schemas.microsoft.com/office/drawing/2014/main" id="{2BEA6F56-E87D-C590-FE8C-A2EDC6E295CC}"/>
                </a:ext>
              </a:extLst>
            </p:cNvPr>
            <p:cNvSpPr/>
            <p:nvPr/>
          </p:nvSpPr>
          <p:spPr>
            <a:xfrm rot="5400000">
              <a:off x="0" y="7192015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099" name="Google Shape;4164;p24">
              <a:extLst>
                <a:ext uri="{FF2B5EF4-FFF2-40B4-BE49-F238E27FC236}">
                  <a16:creationId xmlns:a16="http://schemas.microsoft.com/office/drawing/2014/main" id="{21D10328-149D-447F-4A01-3574B4C16447}"/>
                </a:ext>
              </a:extLst>
            </p:cNvPr>
            <p:cNvSpPr/>
            <p:nvPr/>
          </p:nvSpPr>
          <p:spPr>
            <a:xfrm rot="5400000">
              <a:off x="1976847" y="809856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00" name="Google Shape;4165;p24">
              <a:extLst>
                <a:ext uri="{FF2B5EF4-FFF2-40B4-BE49-F238E27FC236}">
                  <a16:creationId xmlns:a16="http://schemas.microsoft.com/office/drawing/2014/main" id="{AE85D39F-CAC0-A53D-AA1B-B008B71A0EC8}"/>
                </a:ext>
              </a:extLst>
            </p:cNvPr>
            <p:cNvSpPr/>
            <p:nvPr/>
          </p:nvSpPr>
          <p:spPr>
            <a:xfrm rot="5400000">
              <a:off x="2635796" y="809856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01" name="Google Shape;4166;p24">
              <a:extLst>
                <a:ext uri="{FF2B5EF4-FFF2-40B4-BE49-F238E27FC236}">
                  <a16:creationId xmlns:a16="http://schemas.microsoft.com/office/drawing/2014/main" id="{CC84BBA6-D489-4CB7-7A85-C8899AEDEEED}"/>
                </a:ext>
              </a:extLst>
            </p:cNvPr>
            <p:cNvSpPr/>
            <p:nvPr/>
          </p:nvSpPr>
          <p:spPr>
            <a:xfrm rot="5400000">
              <a:off x="1317898" y="809856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02" name="Google Shape;4167;p24">
              <a:extLst>
                <a:ext uri="{FF2B5EF4-FFF2-40B4-BE49-F238E27FC236}">
                  <a16:creationId xmlns:a16="http://schemas.microsoft.com/office/drawing/2014/main" id="{EAE4A31F-6DE9-A6EE-BB1F-64CBEFD5EEF4}"/>
                </a:ext>
              </a:extLst>
            </p:cNvPr>
            <p:cNvSpPr/>
            <p:nvPr/>
          </p:nvSpPr>
          <p:spPr>
            <a:xfrm rot="5400000">
              <a:off x="658949" y="809856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03" name="Google Shape;4168;p24">
              <a:extLst>
                <a:ext uri="{FF2B5EF4-FFF2-40B4-BE49-F238E27FC236}">
                  <a16:creationId xmlns:a16="http://schemas.microsoft.com/office/drawing/2014/main" id="{1AD33557-30C2-3EB3-4341-AD211D443DF9}"/>
                </a:ext>
              </a:extLst>
            </p:cNvPr>
            <p:cNvSpPr/>
            <p:nvPr/>
          </p:nvSpPr>
          <p:spPr>
            <a:xfrm rot="5400000">
              <a:off x="0" y="809856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04" name="Google Shape;4169;p24">
              <a:extLst>
                <a:ext uri="{FF2B5EF4-FFF2-40B4-BE49-F238E27FC236}">
                  <a16:creationId xmlns:a16="http://schemas.microsoft.com/office/drawing/2014/main" id="{40959AC6-2780-849B-3EBA-407C55D0FEAF}"/>
                </a:ext>
              </a:extLst>
            </p:cNvPr>
            <p:cNvSpPr/>
            <p:nvPr/>
          </p:nvSpPr>
          <p:spPr>
            <a:xfrm rot="5400000">
              <a:off x="1976847" y="894471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05" name="Google Shape;4170;p24">
              <a:extLst>
                <a:ext uri="{FF2B5EF4-FFF2-40B4-BE49-F238E27FC236}">
                  <a16:creationId xmlns:a16="http://schemas.microsoft.com/office/drawing/2014/main" id="{BD3EB9A3-A8E1-979C-9ACF-E2C8234F53F6}"/>
                </a:ext>
              </a:extLst>
            </p:cNvPr>
            <p:cNvSpPr/>
            <p:nvPr/>
          </p:nvSpPr>
          <p:spPr>
            <a:xfrm rot="5400000">
              <a:off x="2635796" y="894471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06" name="Google Shape;4171;p24">
              <a:extLst>
                <a:ext uri="{FF2B5EF4-FFF2-40B4-BE49-F238E27FC236}">
                  <a16:creationId xmlns:a16="http://schemas.microsoft.com/office/drawing/2014/main" id="{ADEED8FB-4C61-C741-3298-BE1B0199A737}"/>
                </a:ext>
              </a:extLst>
            </p:cNvPr>
            <p:cNvSpPr/>
            <p:nvPr/>
          </p:nvSpPr>
          <p:spPr>
            <a:xfrm rot="5400000">
              <a:off x="1317898" y="894471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07" name="Google Shape;4172;p24">
              <a:extLst>
                <a:ext uri="{FF2B5EF4-FFF2-40B4-BE49-F238E27FC236}">
                  <a16:creationId xmlns:a16="http://schemas.microsoft.com/office/drawing/2014/main" id="{81FE7D66-2B57-65F0-8CC4-3A76B9F1647F}"/>
                </a:ext>
              </a:extLst>
            </p:cNvPr>
            <p:cNvSpPr/>
            <p:nvPr/>
          </p:nvSpPr>
          <p:spPr>
            <a:xfrm rot="5400000">
              <a:off x="658949" y="894471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08" name="Google Shape;4173;p24">
              <a:extLst>
                <a:ext uri="{FF2B5EF4-FFF2-40B4-BE49-F238E27FC236}">
                  <a16:creationId xmlns:a16="http://schemas.microsoft.com/office/drawing/2014/main" id="{4C8DF1CF-5583-8FFA-200B-1BBDC579BB04}"/>
                </a:ext>
              </a:extLst>
            </p:cNvPr>
            <p:cNvSpPr/>
            <p:nvPr/>
          </p:nvSpPr>
          <p:spPr>
            <a:xfrm rot="5400000">
              <a:off x="0" y="894471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09" name="Google Shape;4174;p24">
              <a:extLst>
                <a:ext uri="{FF2B5EF4-FFF2-40B4-BE49-F238E27FC236}">
                  <a16:creationId xmlns:a16="http://schemas.microsoft.com/office/drawing/2014/main" id="{1A87E906-1121-C735-CA89-1B2C013270AE}"/>
                </a:ext>
              </a:extLst>
            </p:cNvPr>
            <p:cNvSpPr/>
            <p:nvPr/>
          </p:nvSpPr>
          <p:spPr>
            <a:xfrm rot="5400000">
              <a:off x="1976847" y="975753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10" name="Google Shape;4175;p24">
              <a:extLst>
                <a:ext uri="{FF2B5EF4-FFF2-40B4-BE49-F238E27FC236}">
                  <a16:creationId xmlns:a16="http://schemas.microsoft.com/office/drawing/2014/main" id="{1A425786-4A26-F450-B291-25778F270590}"/>
                </a:ext>
              </a:extLst>
            </p:cNvPr>
            <p:cNvSpPr/>
            <p:nvPr/>
          </p:nvSpPr>
          <p:spPr>
            <a:xfrm rot="5400000">
              <a:off x="2635796" y="975753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11" name="Google Shape;4176;p24">
              <a:extLst>
                <a:ext uri="{FF2B5EF4-FFF2-40B4-BE49-F238E27FC236}">
                  <a16:creationId xmlns:a16="http://schemas.microsoft.com/office/drawing/2014/main" id="{E42CF893-68B7-0D6B-011A-DFB1461170DD}"/>
                </a:ext>
              </a:extLst>
            </p:cNvPr>
            <p:cNvSpPr/>
            <p:nvPr/>
          </p:nvSpPr>
          <p:spPr>
            <a:xfrm rot="5400000">
              <a:off x="1317898" y="975753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12" name="Google Shape;4177;p24">
              <a:extLst>
                <a:ext uri="{FF2B5EF4-FFF2-40B4-BE49-F238E27FC236}">
                  <a16:creationId xmlns:a16="http://schemas.microsoft.com/office/drawing/2014/main" id="{A4427D32-4736-B247-B02A-6A54BA804A2D}"/>
                </a:ext>
              </a:extLst>
            </p:cNvPr>
            <p:cNvSpPr/>
            <p:nvPr/>
          </p:nvSpPr>
          <p:spPr>
            <a:xfrm rot="5400000">
              <a:off x="658949" y="975753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13" name="Google Shape;4178;p24">
              <a:extLst>
                <a:ext uri="{FF2B5EF4-FFF2-40B4-BE49-F238E27FC236}">
                  <a16:creationId xmlns:a16="http://schemas.microsoft.com/office/drawing/2014/main" id="{8CB5613A-3D16-7D19-9BDC-939A31610FA5}"/>
                </a:ext>
              </a:extLst>
            </p:cNvPr>
            <p:cNvSpPr/>
            <p:nvPr/>
          </p:nvSpPr>
          <p:spPr>
            <a:xfrm rot="5400000">
              <a:off x="0" y="975753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14" name="Google Shape;4179;p24">
              <a:extLst>
                <a:ext uri="{FF2B5EF4-FFF2-40B4-BE49-F238E27FC236}">
                  <a16:creationId xmlns:a16="http://schemas.microsoft.com/office/drawing/2014/main" id="{21964F82-A573-EC08-7094-2B6FCE9532F3}"/>
                </a:ext>
              </a:extLst>
            </p:cNvPr>
            <p:cNvSpPr/>
            <p:nvPr/>
          </p:nvSpPr>
          <p:spPr>
            <a:xfrm rot="5400000">
              <a:off x="1976847" y="1066408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15" name="Google Shape;4180;p24">
              <a:extLst>
                <a:ext uri="{FF2B5EF4-FFF2-40B4-BE49-F238E27FC236}">
                  <a16:creationId xmlns:a16="http://schemas.microsoft.com/office/drawing/2014/main" id="{8C3433C1-2A51-3CB1-2C6E-6FC34E6B778F}"/>
                </a:ext>
              </a:extLst>
            </p:cNvPr>
            <p:cNvSpPr/>
            <p:nvPr/>
          </p:nvSpPr>
          <p:spPr>
            <a:xfrm rot="5400000">
              <a:off x="2635796" y="1066408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16" name="Google Shape;4181;p24">
              <a:extLst>
                <a:ext uri="{FF2B5EF4-FFF2-40B4-BE49-F238E27FC236}">
                  <a16:creationId xmlns:a16="http://schemas.microsoft.com/office/drawing/2014/main" id="{2E01B895-5187-0ED0-C31C-8D78BB4EA9B3}"/>
                </a:ext>
              </a:extLst>
            </p:cNvPr>
            <p:cNvSpPr/>
            <p:nvPr/>
          </p:nvSpPr>
          <p:spPr>
            <a:xfrm rot="5400000">
              <a:off x="1317898" y="1066408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17" name="Google Shape;4182;p24">
              <a:extLst>
                <a:ext uri="{FF2B5EF4-FFF2-40B4-BE49-F238E27FC236}">
                  <a16:creationId xmlns:a16="http://schemas.microsoft.com/office/drawing/2014/main" id="{793C474C-0206-507F-1689-49C279D2384C}"/>
                </a:ext>
              </a:extLst>
            </p:cNvPr>
            <p:cNvSpPr/>
            <p:nvPr/>
          </p:nvSpPr>
          <p:spPr>
            <a:xfrm rot="5400000">
              <a:off x="658949" y="1066408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28" name="Google Shape;4183;p24">
              <a:extLst>
                <a:ext uri="{FF2B5EF4-FFF2-40B4-BE49-F238E27FC236}">
                  <a16:creationId xmlns:a16="http://schemas.microsoft.com/office/drawing/2014/main" id="{939B0627-236F-3161-05A1-31FA0C8BE7B6}"/>
                </a:ext>
              </a:extLst>
            </p:cNvPr>
            <p:cNvSpPr/>
            <p:nvPr/>
          </p:nvSpPr>
          <p:spPr>
            <a:xfrm rot="5400000">
              <a:off x="0" y="1066408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29" name="Google Shape;4184;p24">
              <a:extLst>
                <a:ext uri="{FF2B5EF4-FFF2-40B4-BE49-F238E27FC236}">
                  <a16:creationId xmlns:a16="http://schemas.microsoft.com/office/drawing/2014/main" id="{923E4E6F-7B25-4B91-0BE6-09452928C3D8}"/>
                </a:ext>
              </a:extLst>
            </p:cNvPr>
            <p:cNvSpPr/>
            <p:nvPr/>
          </p:nvSpPr>
          <p:spPr>
            <a:xfrm rot="5400000">
              <a:off x="1976847" y="1157064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30" name="Google Shape;4185;p24">
              <a:extLst>
                <a:ext uri="{FF2B5EF4-FFF2-40B4-BE49-F238E27FC236}">
                  <a16:creationId xmlns:a16="http://schemas.microsoft.com/office/drawing/2014/main" id="{136F0CA6-5C18-B95A-84F4-801E21585AD4}"/>
                </a:ext>
              </a:extLst>
            </p:cNvPr>
            <p:cNvSpPr/>
            <p:nvPr/>
          </p:nvSpPr>
          <p:spPr>
            <a:xfrm rot="5400000">
              <a:off x="2635796" y="1157064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31" name="Google Shape;4186;p24">
              <a:extLst>
                <a:ext uri="{FF2B5EF4-FFF2-40B4-BE49-F238E27FC236}">
                  <a16:creationId xmlns:a16="http://schemas.microsoft.com/office/drawing/2014/main" id="{2FC4AE51-2E0C-6864-1463-AD9CE4620322}"/>
                </a:ext>
              </a:extLst>
            </p:cNvPr>
            <p:cNvSpPr/>
            <p:nvPr/>
          </p:nvSpPr>
          <p:spPr>
            <a:xfrm rot="5400000">
              <a:off x="1317898" y="1157064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32" name="Google Shape;4187;p24">
              <a:extLst>
                <a:ext uri="{FF2B5EF4-FFF2-40B4-BE49-F238E27FC236}">
                  <a16:creationId xmlns:a16="http://schemas.microsoft.com/office/drawing/2014/main" id="{B6AA9C20-890E-82BC-50AB-CD57BC660919}"/>
                </a:ext>
              </a:extLst>
            </p:cNvPr>
            <p:cNvSpPr/>
            <p:nvPr/>
          </p:nvSpPr>
          <p:spPr>
            <a:xfrm rot="5400000">
              <a:off x="658949" y="1157064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33" name="Google Shape;4188;p24">
              <a:extLst>
                <a:ext uri="{FF2B5EF4-FFF2-40B4-BE49-F238E27FC236}">
                  <a16:creationId xmlns:a16="http://schemas.microsoft.com/office/drawing/2014/main" id="{C97CF8D7-7B68-B3C6-A34B-4D2485756CAA}"/>
                </a:ext>
              </a:extLst>
            </p:cNvPr>
            <p:cNvSpPr/>
            <p:nvPr/>
          </p:nvSpPr>
          <p:spPr>
            <a:xfrm rot="5400000">
              <a:off x="0" y="1157064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35" name="Google Shape;4189;p24">
              <a:extLst>
                <a:ext uri="{FF2B5EF4-FFF2-40B4-BE49-F238E27FC236}">
                  <a16:creationId xmlns:a16="http://schemas.microsoft.com/office/drawing/2014/main" id="{EFFCC982-6009-2997-1C41-EF570F897D65}"/>
                </a:ext>
              </a:extLst>
            </p:cNvPr>
            <p:cNvSpPr/>
            <p:nvPr/>
          </p:nvSpPr>
          <p:spPr>
            <a:xfrm rot="5400000">
              <a:off x="1976847" y="1247719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37" name="Google Shape;4190;p24">
              <a:extLst>
                <a:ext uri="{FF2B5EF4-FFF2-40B4-BE49-F238E27FC236}">
                  <a16:creationId xmlns:a16="http://schemas.microsoft.com/office/drawing/2014/main" id="{443F4AB9-6631-267E-7F2C-EC58C858056A}"/>
                </a:ext>
              </a:extLst>
            </p:cNvPr>
            <p:cNvSpPr/>
            <p:nvPr/>
          </p:nvSpPr>
          <p:spPr>
            <a:xfrm rot="5400000">
              <a:off x="2635796" y="1247719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38" name="Google Shape;4191;p24">
              <a:extLst>
                <a:ext uri="{FF2B5EF4-FFF2-40B4-BE49-F238E27FC236}">
                  <a16:creationId xmlns:a16="http://schemas.microsoft.com/office/drawing/2014/main" id="{2D83F6D0-73DC-BB71-FA88-F6D0E94FB4AD}"/>
                </a:ext>
              </a:extLst>
            </p:cNvPr>
            <p:cNvSpPr/>
            <p:nvPr/>
          </p:nvSpPr>
          <p:spPr>
            <a:xfrm rot="5400000">
              <a:off x="1317898" y="1247719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39" name="Google Shape;4192;p24">
              <a:extLst>
                <a:ext uri="{FF2B5EF4-FFF2-40B4-BE49-F238E27FC236}">
                  <a16:creationId xmlns:a16="http://schemas.microsoft.com/office/drawing/2014/main" id="{ACC9D1FD-6A7F-361B-30F6-8E7CA0A98EB8}"/>
                </a:ext>
              </a:extLst>
            </p:cNvPr>
            <p:cNvSpPr/>
            <p:nvPr/>
          </p:nvSpPr>
          <p:spPr>
            <a:xfrm rot="5400000">
              <a:off x="658949" y="1247719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40" name="Google Shape;4193;p24">
              <a:extLst>
                <a:ext uri="{FF2B5EF4-FFF2-40B4-BE49-F238E27FC236}">
                  <a16:creationId xmlns:a16="http://schemas.microsoft.com/office/drawing/2014/main" id="{70DEAEB9-6DAE-0347-D616-767F04E83BFD}"/>
                </a:ext>
              </a:extLst>
            </p:cNvPr>
            <p:cNvSpPr/>
            <p:nvPr/>
          </p:nvSpPr>
          <p:spPr>
            <a:xfrm rot="5400000">
              <a:off x="0" y="1247719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141" name="Rechteck: abgerundete Ecken 135">
            <a:extLst>
              <a:ext uri="{FF2B5EF4-FFF2-40B4-BE49-F238E27FC236}">
                <a16:creationId xmlns:a16="http://schemas.microsoft.com/office/drawing/2014/main" id="{D5B2A6C7-80EE-D520-5370-023A488DBB75}"/>
              </a:ext>
            </a:extLst>
          </p:cNvPr>
          <p:cNvSpPr/>
          <p:nvPr/>
        </p:nvSpPr>
        <p:spPr>
          <a:xfrm>
            <a:off x="441065" y="453430"/>
            <a:ext cx="11343938" cy="1337760"/>
          </a:xfrm>
          <a:prstGeom prst="roundRect">
            <a:avLst>
              <a:gd name="adj" fmla="val 24325"/>
            </a:avLst>
          </a:prstGeom>
          <a:solidFill>
            <a:schemeClr val="tx1">
              <a:alpha val="90000"/>
            </a:schemeClr>
          </a:solidFill>
          <a:ln w="76200">
            <a:solidFill>
              <a:srgbClr val="ED7D3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AT" sz="4000" b="1" dirty="0">
                <a:latin typeface="Blinkers"/>
              </a:rPr>
              <a:t>Question 7: </a:t>
            </a:r>
            <a:r>
              <a:rPr lang="en-US" sz="4000" dirty="0">
                <a:latin typeface="Blinkers"/>
              </a:rPr>
              <a:t>Name an animal that’s easy to </a:t>
            </a:r>
          </a:p>
          <a:p>
            <a:pPr algn="ctr"/>
            <a:r>
              <a:rPr lang="en-US" sz="4000" dirty="0">
                <a:latin typeface="Blinkers"/>
              </a:rPr>
              <a:t>act out in charades</a:t>
            </a:r>
            <a:endParaRPr lang="de-AT" sz="4000" dirty="0">
              <a:latin typeface="Blinkers"/>
            </a:endParaRPr>
          </a:p>
        </p:txBody>
      </p:sp>
      <p:sp>
        <p:nvSpPr>
          <p:cNvPr id="3" name="Google Shape;3364;p20">
            <a:extLst>
              <a:ext uri="{FF2B5EF4-FFF2-40B4-BE49-F238E27FC236}">
                <a16:creationId xmlns:a16="http://schemas.microsoft.com/office/drawing/2014/main" id="{D29A46E9-04A9-4449-5C1B-9E1781C7FAA5}"/>
              </a:ext>
            </a:extLst>
          </p:cNvPr>
          <p:cNvSpPr/>
          <p:nvPr/>
        </p:nvSpPr>
        <p:spPr>
          <a:xfrm>
            <a:off x="6125442" y="2557792"/>
            <a:ext cx="3625365" cy="934522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en-GB" sz="3200" b="1" dirty="0">
                <a:solidFill>
                  <a:srgbClr val="000099"/>
                </a:solidFill>
                <a:latin typeface="Blinker" panose="020B0604020202020204" charset="0"/>
              </a:rPr>
              <a:t>4. </a:t>
            </a: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1 point</a:t>
            </a:r>
          </a:p>
        </p:txBody>
      </p:sp>
      <p:sp>
        <p:nvSpPr>
          <p:cNvPr id="4" name="Google Shape;3364;p20">
            <a:extLst>
              <a:ext uri="{FF2B5EF4-FFF2-40B4-BE49-F238E27FC236}">
                <a16:creationId xmlns:a16="http://schemas.microsoft.com/office/drawing/2014/main" id="{088A52B9-B906-D453-3D3A-8480C251B24C}"/>
              </a:ext>
            </a:extLst>
          </p:cNvPr>
          <p:cNvSpPr/>
          <p:nvPr/>
        </p:nvSpPr>
        <p:spPr>
          <a:xfrm>
            <a:off x="6116644" y="3631231"/>
            <a:ext cx="3625365" cy="934522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en-GB" sz="3200" b="1" dirty="0">
                <a:solidFill>
                  <a:srgbClr val="000099"/>
                </a:solidFill>
                <a:latin typeface="Blinker" panose="020B0604020202020204" charset="0"/>
              </a:rPr>
              <a:t>5. </a:t>
            </a: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1 point</a:t>
            </a:r>
          </a:p>
        </p:txBody>
      </p:sp>
      <p:sp>
        <p:nvSpPr>
          <p:cNvPr id="134" name="Google Shape;3364;p20">
            <a:extLst>
              <a:ext uri="{FF2B5EF4-FFF2-40B4-BE49-F238E27FC236}">
                <a16:creationId xmlns:a16="http://schemas.microsoft.com/office/drawing/2014/main" id="{36161662-FE70-DFA8-F9FD-BEF6EFD4427D}"/>
              </a:ext>
            </a:extLst>
          </p:cNvPr>
          <p:cNvSpPr/>
          <p:nvPr/>
        </p:nvSpPr>
        <p:spPr>
          <a:xfrm>
            <a:off x="2301025" y="2546395"/>
            <a:ext cx="3625365" cy="934522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en-GB" sz="3200" b="1" dirty="0">
                <a:solidFill>
                  <a:srgbClr val="000099"/>
                </a:solidFill>
                <a:latin typeface="Blinker" panose="020B0604020202020204" charset="0"/>
              </a:rPr>
              <a:t>1. </a:t>
            </a: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3 points</a:t>
            </a:r>
          </a:p>
        </p:txBody>
      </p:sp>
      <p:sp>
        <p:nvSpPr>
          <p:cNvPr id="136" name="Google Shape;3364;p20">
            <a:extLst>
              <a:ext uri="{FF2B5EF4-FFF2-40B4-BE49-F238E27FC236}">
                <a16:creationId xmlns:a16="http://schemas.microsoft.com/office/drawing/2014/main" id="{0F938B45-E3FD-7FE8-C626-AC1C59D306DE}"/>
              </a:ext>
            </a:extLst>
          </p:cNvPr>
          <p:cNvSpPr/>
          <p:nvPr/>
        </p:nvSpPr>
        <p:spPr>
          <a:xfrm>
            <a:off x="2301024" y="3624132"/>
            <a:ext cx="3625365" cy="934522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en-GB" sz="3200" b="1" dirty="0">
                <a:solidFill>
                  <a:srgbClr val="000099"/>
                </a:solidFill>
                <a:latin typeface="Blinker" panose="020B0604020202020204" charset="0"/>
              </a:rPr>
              <a:t>2. </a:t>
            </a: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2 points</a:t>
            </a:r>
          </a:p>
        </p:txBody>
      </p:sp>
      <p:sp>
        <p:nvSpPr>
          <p:cNvPr id="142" name="Google Shape;3364;p20">
            <a:extLst>
              <a:ext uri="{FF2B5EF4-FFF2-40B4-BE49-F238E27FC236}">
                <a16:creationId xmlns:a16="http://schemas.microsoft.com/office/drawing/2014/main" id="{2915D174-3A5C-D550-0549-81CDB90F3D94}"/>
              </a:ext>
            </a:extLst>
          </p:cNvPr>
          <p:cNvSpPr/>
          <p:nvPr/>
        </p:nvSpPr>
        <p:spPr>
          <a:xfrm>
            <a:off x="2301023" y="4717062"/>
            <a:ext cx="3625365" cy="934522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en-GB" sz="3200" b="1" dirty="0">
                <a:solidFill>
                  <a:srgbClr val="000099"/>
                </a:solidFill>
                <a:latin typeface="Blinker" panose="020B0604020202020204" charset="0"/>
              </a:rPr>
              <a:t>3. </a:t>
            </a: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1 point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8558308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3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8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4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3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4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6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14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30" dur="5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2"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134" grpId="0" animBg="1"/>
      <p:bldP spid="136" grpId="0" animBg="1"/>
      <p:bldP spid="14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78" name="Google Shape;4278;p25"/>
          <p:cNvGrpSpPr/>
          <p:nvPr/>
        </p:nvGrpSpPr>
        <p:grpSpPr>
          <a:xfrm>
            <a:off x="242647" y="4613111"/>
            <a:ext cx="11706707" cy="2096347"/>
            <a:chOff x="0" y="0"/>
            <a:chExt cx="23413413" cy="4192694"/>
          </a:xfrm>
        </p:grpSpPr>
        <p:sp>
          <p:nvSpPr>
            <p:cNvPr id="4279" name="Google Shape;4279;p25"/>
            <p:cNvSpPr/>
            <p:nvPr/>
          </p:nvSpPr>
          <p:spPr>
            <a:xfrm>
              <a:off x="0" y="87909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5"/>
                  </a:lnTo>
                  <a:lnTo>
                    <a:pt x="0" y="67633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280" name="Google Shape;4280;p25"/>
            <p:cNvSpPr/>
            <p:nvPr/>
          </p:nvSpPr>
          <p:spPr>
            <a:xfrm>
              <a:off x="0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281" name="Google Shape;4281;p25"/>
            <p:cNvSpPr/>
            <p:nvPr/>
          </p:nvSpPr>
          <p:spPr>
            <a:xfrm>
              <a:off x="0" y="175817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282" name="Google Shape;4282;p25"/>
            <p:cNvSpPr/>
            <p:nvPr/>
          </p:nvSpPr>
          <p:spPr>
            <a:xfrm>
              <a:off x="0" y="263726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283" name="Google Shape;4283;p25"/>
            <p:cNvSpPr/>
            <p:nvPr/>
          </p:nvSpPr>
          <p:spPr>
            <a:xfrm>
              <a:off x="0" y="3516358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284" name="Google Shape;4284;p25"/>
            <p:cNvSpPr/>
            <p:nvPr/>
          </p:nvSpPr>
          <p:spPr>
            <a:xfrm>
              <a:off x="1209412" y="87909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5"/>
                  </a:lnTo>
                  <a:lnTo>
                    <a:pt x="0" y="67633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285" name="Google Shape;4285;p25"/>
            <p:cNvSpPr/>
            <p:nvPr/>
          </p:nvSpPr>
          <p:spPr>
            <a:xfrm>
              <a:off x="1209412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286" name="Google Shape;4286;p25"/>
            <p:cNvSpPr/>
            <p:nvPr/>
          </p:nvSpPr>
          <p:spPr>
            <a:xfrm>
              <a:off x="1209412" y="175817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287" name="Google Shape;4287;p25"/>
            <p:cNvSpPr/>
            <p:nvPr/>
          </p:nvSpPr>
          <p:spPr>
            <a:xfrm>
              <a:off x="1209412" y="263726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288" name="Google Shape;4288;p25"/>
            <p:cNvSpPr/>
            <p:nvPr/>
          </p:nvSpPr>
          <p:spPr>
            <a:xfrm>
              <a:off x="1209412" y="3516358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289" name="Google Shape;4289;p25"/>
            <p:cNvSpPr/>
            <p:nvPr/>
          </p:nvSpPr>
          <p:spPr>
            <a:xfrm>
              <a:off x="2418823" y="87909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5"/>
                  </a:lnTo>
                  <a:lnTo>
                    <a:pt x="0" y="67633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290" name="Google Shape;4290;p25"/>
            <p:cNvSpPr/>
            <p:nvPr/>
          </p:nvSpPr>
          <p:spPr>
            <a:xfrm>
              <a:off x="2418823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291" name="Google Shape;4291;p25"/>
            <p:cNvSpPr/>
            <p:nvPr/>
          </p:nvSpPr>
          <p:spPr>
            <a:xfrm>
              <a:off x="2418823" y="175817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292" name="Google Shape;4292;p25"/>
            <p:cNvSpPr/>
            <p:nvPr/>
          </p:nvSpPr>
          <p:spPr>
            <a:xfrm>
              <a:off x="2418823" y="263726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293" name="Google Shape;4293;p25"/>
            <p:cNvSpPr/>
            <p:nvPr/>
          </p:nvSpPr>
          <p:spPr>
            <a:xfrm>
              <a:off x="2418823" y="3516358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294" name="Google Shape;4294;p25"/>
            <p:cNvSpPr/>
            <p:nvPr/>
          </p:nvSpPr>
          <p:spPr>
            <a:xfrm>
              <a:off x="3628235" y="87909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5"/>
                  </a:lnTo>
                  <a:lnTo>
                    <a:pt x="0" y="67633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295" name="Google Shape;4295;p25"/>
            <p:cNvSpPr/>
            <p:nvPr/>
          </p:nvSpPr>
          <p:spPr>
            <a:xfrm>
              <a:off x="3628235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296" name="Google Shape;4296;p25"/>
            <p:cNvSpPr/>
            <p:nvPr/>
          </p:nvSpPr>
          <p:spPr>
            <a:xfrm>
              <a:off x="3628235" y="175817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297" name="Google Shape;4297;p25"/>
            <p:cNvSpPr/>
            <p:nvPr/>
          </p:nvSpPr>
          <p:spPr>
            <a:xfrm>
              <a:off x="3628235" y="263726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298" name="Google Shape;4298;p25"/>
            <p:cNvSpPr/>
            <p:nvPr/>
          </p:nvSpPr>
          <p:spPr>
            <a:xfrm>
              <a:off x="3628235" y="3516358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299" name="Google Shape;4299;p25"/>
            <p:cNvSpPr/>
            <p:nvPr/>
          </p:nvSpPr>
          <p:spPr>
            <a:xfrm>
              <a:off x="4837647" y="87909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5"/>
                  </a:lnTo>
                  <a:lnTo>
                    <a:pt x="0" y="67633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00" name="Google Shape;4300;p25"/>
            <p:cNvSpPr/>
            <p:nvPr/>
          </p:nvSpPr>
          <p:spPr>
            <a:xfrm>
              <a:off x="4837647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01" name="Google Shape;4301;p25"/>
            <p:cNvSpPr/>
            <p:nvPr/>
          </p:nvSpPr>
          <p:spPr>
            <a:xfrm>
              <a:off x="4837647" y="175817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02" name="Google Shape;4302;p25"/>
            <p:cNvSpPr/>
            <p:nvPr/>
          </p:nvSpPr>
          <p:spPr>
            <a:xfrm>
              <a:off x="4837647" y="263726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03" name="Google Shape;4303;p25"/>
            <p:cNvSpPr/>
            <p:nvPr/>
          </p:nvSpPr>
          <p:spPr>
            <a:xfrm>
              <a:off x="4837647" y="3516358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04" name="Google Shape;4304;p25"/>
            <p:cNvSpPr/>
            <p:nvPr/>
          </p:nvSpPr>
          <p:spPr>
            <a:xfrm>
              <a:off x="5966477" y="87909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5"/>
                  </a:lnTo>
                  <a:lnTo>
                    <a:pt x="0" y="67633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05" name="Google Shape;4305;p25"/>
            <p:cNvSpPr/>
            <p:nvPr/>
          </p:nvSpPr>
          <p:spPr>
            <a:xfrm>
              <a:off x="5966477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06" name="Google Shape;4306;p25"/>
            <p:cNvSpPr/>
            <p:nvPr/>
          </p:nvSpPr>
          <p:spPr>
            <a:xfrm>
              <a:off x="5966477" y="175817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07" name="Google Shape;4307;p25"/>
            <p:cNvSpPr/>
            <p:nvPr/>
          </p:nvSpPr>
          <p:spPr>
            <a:xfrm>
              <a:off x="5966477" y="263726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08" name="Google Shape;4308;p25"/>
            <p:cNvSpPr/>
            <p:nvPr/>
          </p:nvSpPr>
          <p:spPr>
            <a:xfrm>
              <a:off x="5966477" y="3516358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09" name="Google Shape;4309;p25"/>
            <p:cNvSpPr/>
            <p:nvPr/>
          </p:nvSpPr>
          <p:spPr>
            <a:xfrm>
              <a:off x="7175889" y="87909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5"/>
                  </a:lnTo>
                  <a:lnTo>
                    <a:pt x="0" y="67633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10" name="Google Shape;4310;p25"/>
            <p:cNvSpPr/>
            <p:nvPr/>
          </p:nvSpPr>
          <p:spPr>
            <a:xfrm>
              <a:off x="7175889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11" name="Google Shape;4311;p25"/>
            <p:cNvSpPr/>
            <p:nvPr/>
          </p:nvSpPr>
          <p:spPr>
            <a:xfrm>
              <a:off x="7175889" y="175817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12" name="Google Shape;4312;p25"/>
            <p:cNvSpPr/>
            <p:nvPr/>
          </p:nvSpPr>
          <p:spPr>
            <a:xfrm>
              <a:off x="7175889" y="263726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13" name="Google Shape;4313;p25"/>
            <p:cNvSpPr/>
            <p:nvPr/>
          </p:nvSpPr>
          <p:spPr>
            <a:xfrm>
              <a:off x="7175889" y="3516358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14" name="Google Shape;4314;p25"/>
            <p:cNvSpPr/>
            <p:nvPr/>
          </p:nvSpPr>
          <p:spPr>
            <a:xfrm>
              <a:off x="8385300" y="87909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5"/>
                  </a:lnTo>
                  <a:lnTo>
                    <a:pt x="0" y="67633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15" name="Google Shape;4315;p25"/>
            <p:cNvSpPr/>
            <p:nvPr/>
          </p:nvSpPr>
          <p:spPr>
            <a:xfrm>
              <a:off x="8385300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16" name="Google Shape;4316;p25"/>
            <p:cNvSpPr/>
            <p:nvPr/>
          </p:nvSpPr>
          <p:spPr>
            <a:xfrm>
              <a:off x="8385300" y="175817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17" name="Google Shape;4317;p25"/>
            <p:cNvSpPr/>
            <p:nvPr/>
          </p:nvSpPr>
          <p:spPr>
            <a:xfrm>
              <a:off x="8385300" y="263726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18" name="Google Shape;4318;p25"/>
            <p:cNvSpPr/>
            <p:nvPr/>
          </p:nvSpPr>
          <p:spPr>
            <a:xfrm>
              <a:off x="8385300" y="3516358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19" name="Google Shape;4319;p25"/>
            <p:cNvSpPr/>
            <p:nvPr/>
          </p:nvSpPr>
          <p:spPr>
            <a:xfrm>
              <a:off x="9594712" y="87909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5"/>
                  </a:lnTo>
                  <a:lnTo>
                    <a:pt x="0" y="67633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20" name="Google Shape;4320;p25"/>
            <p:cNvSpPr/>
            <p:nvPr/>
          </p:nvSpPr>
          <p:spPr>
            <a:xfrm>
              <a:off x="9594712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21" name="Google Shape;4321;p25"/>
            <p:cNvSpPr/>
            <p:nvPr/>
          </p:nvSpPr>
          <p:spPr>
            <a:xfrm>
              <a:off x="9594712" y="175817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22" name="Google Shape;4322;p25"/>
            <p:cNvSpPr/>
            <p:nvPr/>
          </p:nvSpPr>
          <p:spPr>
            <a:xfrm>
              <a:off x="9594712" y="263726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23" name="Google Shape;4323;p25"/>
            <p:cNvSpPr/>
            <p:nvPr/>
          </p:nvSpPr>
          <p:spPr>
            <a:xfrm>
              <a:off x="9594712" y="3516358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24" name="Google Shape;4324;p25"/>
            <p:cNvSpPr/>
            <p:nvPr/>
          </p:nvSpPr>
          <p:spPr>
            <a:xfrm>
              <a:off x="10804124" y="87909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5"/>
                  </a:lnTo>
                  <a:lnTo>
                    <a:pt x="0" y="67633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25" name="Google Shape;4325;p25"/>
            <p:cNvSpPr/>
            <p:nvPr/>
          </p:nvSpPr>
          <p:spPr>
            <a:xfrm>
              <a:off x="10804124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26" name="Google Shape;4326;p25"/>
            <p:cNvSpPr/>
            <p:nvPr/>
          </p:nvSpPr>
          <p:spPr>
            <a:xfrm>
              <a:off x="10804124" y="175817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3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27" name="Google Shape;4327;p25"/>
            <p:cNvSpPr/>
            <p:nvPr/>
          </p:nvSpPr>
          <p:spPr>
            <a:xfrm>
              <a:off x="10804124" y="263726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28" name="Google Shape;4328;p25"/>
            <p:cNvSpPr/>
            <p:nvPr/>
          </p:nvSpPr>
          <p:spPr>
            <a:xfrm>
              <a:off x="10804124" y="3516358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29" name="Google Shape;4329;p25"/>
            <p:cNvSpPr/>
            <p:nvPr/>
          </p:nvSpPr>
          <p:spPr>
            <a:xfrm>
              <a:off x="11932954" y="87909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5"/>
                  </a:lnTo>
                  <a:lnTo>
                    <a:pt x="0" y="67633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30" name="Google Shape;4330;p25"/>
            <p:cNvSpPr/>
            <p:nvPr/>
          </p:nvSpPr>
          <p:spPr>
            <a:xfrm>
              <a:off x="11932954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31" name="Google Shape;4331;p25"/>
            <p:cNvSpPr/>
            <p:nvPr/>
          </p:nvSpPr>
          <p:spPr>
            <a:xfrm>
              <a:off x="11932954" y="175817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32" name="Google Shape;4332;p25"/>
            <p:cNvSpPr/>
            <p:nvPr/>
          </p:nvSpPr>
          <p:spPr>
            <a:xfrm>
              <a:off x="11932954" y="263726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33" name="Google Shape;4333;p25"/>
            <p:cNvSpPr/>
            <p:nvPr/>
          </p:nvSpPr>
          <p:spPr>
            <a:xfrm>
              <a:off x="11932954" y="3516358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34" name="Google Shape;4334;p25"/>
            <p:cNvSpPr/>
            <p:nvPr/>
          </p:nvSpPr>
          <p:spPr>
            <a:xfrm>
              <a:off x="13142365" y="87909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5"/>
                  </a:lnTo>
                  <a:lnTo>
                    <a:pt x="0" y="67633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35" name="Google Shape;4335;p25"/>
            <p:cNvSpPr/>
            <p:nvPr/>
          </p:nvSpPr>
          <p:spPr>
            <a:xfrm>
              <a:off x="13142365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36" name="Google Shape;4336;p25"/>
            <p:cNvSpPr/>
            <p:nvPr/>
          </p:nvSpPr>
          <p:spPr>
            <a:xfrm>
              <a:off x="13142365" y="175817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37" name="Google Shape;4337;p25"/>
            <p:cNvSpPr/>
            <p:nvPr/>
          </p:nvSpPr>
          <p:spPr>
            <a:xfrm>
              <a:off x="13142365" y="263726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38" name="Google Shape;4338;p25"/>
            <p:cNvSpPr/>
            <p:nvPr/>
          </p:nvSpPr>
          <p:spPr>
            <a:xfrm>
              <a:off x="13142365" y="3516358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39" name="Google Shape;4339;p25"/>
            <p:cNvSpPr/>
            <p:nvPr/>
          </p:nvSpPr>
          <p:spPr>
            <a:xfrm>
              <a:off x="14351777" y="87909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5"/>
                  </a:lnTo>
                  <a:lnTo>
                    <a:pt x="0" y="67633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40" name="Google Shape;4340;p25"/>
            <p:cNvSpPr/>
            <p:nvPr/>
          </p:nvSpPr>
          <p:spPr>
            <a:xfrm>
              <a:off x="14351777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41" name="Google Shape;4341;p25"/>
            <p:cNvSpPr/>
            <p:nvPr/>
          </p:nvSpPr>
          <p:spPr>
            <a:xfrm>
              <a:off x="14351777" y="175817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42" name="Google Shape;4342;p25"/>
            <p:cNvSpPr/>
            <p:nvPr/>
          </p:nvSpPr>
          <p:spPr>
            <a:xfrm>
              <a:off x="14351777" y="263726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43" name="Google Shape;4343;p25"/>
            <p:cNvSpPr/>
            <p:nvPr/>
          </p:nvSpPr>
          <p:spPr>
            <a:xfrm>
              <a:off x="14351777" y="3516358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44" name="Google Shape;4344;p25"/>
            <p:cNvSpPr/>
            <p:nvPr/>
          </p:nvSpPr>
          <p:spPr>
            <a:xfrm>
              <a:off x="15561189" y="87909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5"/>
                  </a:lnTo>
                  <a:lnTo>
                    <a:pt x="0" y="67633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45" name="Google Shape;4345;p25"/>
            <p:cNvSpPr/>
            <p:nvPr/>
          </p:nvSpPr>
          <p:spPr>
            <a:xfrm>
              <a:off x="15561189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46" name="Google Shape;4346;p25"/>
            <p:cNvSpPr/>
            <p:nvPr/>
          </p:nvSpPr>
          <p:spPr>
            <a:xfrm>
              <a:off x="15561189" y="175817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47" name="Google Shape;4347;p25"/>
            <p:cNvSpPr/>
            <p:nvPr/>
          </p:nvSpPr>
          <p:spPr>
            <a:xfrm>
              <a:off x="15561189" y="263726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48" name="Google Shape;4348;p25"/>
            <p:cNvSpPr/>
            <p:nvPr/>
          </p:nvSpPr>
          <p:spPr>
            <a:xfrm>
              <a:off x="15561189" y="3516358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49" name="Google Shape;4349;p25"/>
            <p:cNvSpPr/>
            <p:nvPr/>
          </p:nvSpPr>
          <p:spPr>
            <a:xfrm>
              <a:off x="16770600" y="87909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5"/>
                  </a:lnTo>
                  <a:lnTo>
                    <a:pt x="0" y="67633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50" name="Google Shape;4350;p25"/>
            <p:cNvSpPr/>
            <p:nvPr/>
          </p:nvSpPr>
          <p:spPr>
            <a:xfrm>
              <a:off x="16770600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51" name="Google Shape;4351;p25"/>
            <p:cNvSpPr/>
            <p:nvPr/>
          </p:nvSpPr>
          <p:spPr>
            <a:xfrm>
              <a:off x="16770600" y="175817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52" name="Google Shape;4352;p25"/>
            <p:cNvSpPr/>
            <p:nvPr/>
          </p:nvSpPr>
          <p:spPr>
            <a:xfrm>
              <a:off x="16770600" y="263726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53" name="Google Shape;4353;p25"/>
            <p:cNvSpPr/>
            <p:nvPr/>
          </p:nvSpPr>
          <p:spPr>
            <a:xfrm>
              <a:off x="16770600" y="3516358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54" name="Google Shape;4354;p25"/>
            <p:cNvSpPr/>
            <p:nvPr/>
          </p:nvSpPr>
          <p:spPr>
            <a:xfrm>
              <a:off x="17899430" y="87909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5"/>
                  </a:lnTo>
                  <a:lnTo>
                    <a:pt x="0" y="67633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55" name="Google Shape;4355;p25"/>
            <p:cNvSpPr/>
            <p:nvPr/>
          </p:nvSpPr>
          <p:spPr>
            <a:xfrm>
              <a:off x="17899430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56" name="Google Shape;4356;p25"/>
            <p:cNvSpPr/>
            <p:nvPr/>
          </p:nvSpPr>
          <p:spPr>
            <a:xfrm>
              <a:off x="17899430" y="175817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57" name="Google Shape;4357;p25"/>
            <p:cNvSpPr/>
            <p:nvPr/>
          </p:nvSpPr>
          <p:spPr>
            <a:xfrm>
              <a:off x="17899430" y="263726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58" name="Google Shape;4358;p25"/>
            <p:cNvSpPr/>
            <p:nvPr/>
          </p:nvSpPr>
          <p:spPr>
            <a:xfrm>
              <a:off x="17899430" y="3516358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59" name="Google Shape;4359;p25"/>
            <p:cNvSpPr/>
            <p:nvPr/>
          </p:nvSpPr>
          <p:spPr>
            <a:xfrm>
              <a:off x="19108842" y="87909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5"/>
                  </a:lnTo>
                  <a:lnTo>
                    <a:pt x="0" y="67633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60" name="Google Shape;4360;p25"/>
            <p:cNvSpPr/>
            <p:nvPr/>
          </p:nvSpPr>
          <p:spPr>
            <a:xfrm>
              <a:off x="19108842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61" name="Google Shape;4361;p25"/>
            <p:cNvSpPr/>
            <p:nvPr/>
          </p:nvSpPr>
          <p:spPr>
            <a:xfrm>
              <a:off x="19108842" y="175817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62" name="Google Shape;4362;p25"/>
            <p:cNvSpPr/>
            <p:nvPr/>
          </p:nvSpPr>
          <p:spPr>
            <a:xfrm>
              <a:off x="19108842" y="263726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63" name="Google Shape;4363;p25"/>
            <p:cNvSpPr/>
            <p:nvPr/>
          </p:nvSpPr>
          <p:spPr>
            <a:xfrm>
              <a:off x="19108842" y="3516358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64" name="Google Shape;4364;p25"/>
            <p:cNvSpPr/>
            <p:nvPr/>
          </p:nvSpPr>
          <p:spPr>
            <a:xfrm>
              <a:off x="20318254" y="87909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5"/>
                  </a:lnTo>
                  <a:lnTo>
                    <a:pt x="0" y="67633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65" name="Google Shape;4365;p25"/>
            <p:cNvSpPr/>
            <p:nvPr/>
          </p:nvSpPr>
          <p:spPr>
            <a:xfrm>
              <a:off x="20318254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66" name="Google Shape;4366;p25"/>
            <p:cNvSpPr/>
            <p:nvPr/>
          </p:nvSpPr>
          <p:spPr>
            <a:xfrm>
              <a:off x="20318254" y="175817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67" name="Google Shape;4367;p25"/>
            <p:cNvSpPr/>
            <p:nvPr/>
          </p:nvSpPr>
          <p:spPr>
            <a:xfrm>
              <a:off x="20318254" y="263726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68" name="Google Shape;4368;p25"/>
            <p:cNvSpPr/>
            <p:nvPr/>
          </p:nvSpPr>
          <p:spPr>
            <a:xfrm>
              <a:off x="20318254" y="3516358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69" name="Google Shape;4369;p25"/>
            <p:cNvSpPr/>
            <p:nvPr/>
          </p:nvSpPr>
          <p:spPr>
            <a:xfrm>
              <a:off x="21527666" y="87909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5"/>
                  </a:lnTo>
                  <a:lnTo>
                    <a:pt x="0" y="67633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70" name="Google Shape;4370;p25"/>
            <p:cNvSpPr/>
            <p:nvPr/>
          </p:nvSpPr>
          <p:spPr>
            <a:xfrm>
              <a:off x="21527666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71" name="Google Shape;4371;p25"/>
            <p:cNvSpPr/>
            <p:nvPr/>
          </p:nvSpPr>
          <p:spPr>
            <a:xfrm>
              <a:off x="21527666" y="175817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72" name="Google Shape;4372;p25"/>
            <p:cNvSpPr/>
            <p:nvPr/>
          </p:nvSpPr>
          <p:spPr>
            <a:xfrm>
              <a:off x="21527666" y="263726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73" name="Google Shape;4373;p25"/>
            <p:cNvSpPr/>
            <p:nvPr/>
          </p:nvSpPr>
          <p:spPr>
            <a:xfrm>
              <a:off x="21527666" y="3516358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74" name="Google Shape;4374;p25"/>
            <p:cNvSpPr/>
            <p:nvPr/>
          </p:nvSpPr>
          <p:spPr>
            <a:xfrm>
              <a:off x="22737077" y="87909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5"/>
                  </a:lnTo>
                  <a:lnTo>
                    <a:pt x="0" y="67633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75" name="Google Shape;4375;p25"/>
            <p:cNvSpPr/>
            <p:nvPr/>
          </p:nvSpPr>
          <p:spPr>
            <a:xfrm>
              <a:off x="22737077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76" name="Google Shape;4376;p25"/>
            <p:cNvSpPr/>
            <p:nvPr/>
          </p:nvSpPr>
          <p:spPr>
            <a:xfrm>
              <a:off x="22737077" y="175817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77" name="Google Shape;4377;p25"/>
            <p:cNvSpPr/>
            <p:nvPr/>
          </p:nvSpPr>
          <p:spPr>
            <a:xfrm>
              <a:off x="22737077" y="263726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78" name="Google Shape;4378;p25"/>
            <p:cNvSpPr/>
            <p:nvPr/>
          </p:nvSpPr>
          <p:spPr>
            <a:xfrm>
              <a:off x="22737077" y="3516358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</p:grpSp>
      <p:grpSp>
        <p:nvGrpSpPr>
          <p:cNvPr id="4379" name="Google Shape;4379;p25"/>
          <p:cNvGrpSpPr/>
          <p:nvPr/>
        </p:nvGrpSpPr>
        <p:grpSpPr>
          <a:xfrm>
            <a:off x="242647" y="2380827"/>
            <a:ext cx="11706707" cy="2096347"/>
            <a:chOff x="0" y="0"/>
            <a:chExt cx="23413413" cy="4192694"/>
          </a:xfrm>
        </p:grpSpPr>
        <p:sp>
          <p:nvSpPr>
            <p:cNvPr id="4380" name="Google Shape;4380;p25"/>
            <p:cNvSpPr/>
            <p:nvPr/>
          </p:nvSpPr>
          <p:spPr>
            <a:xfrm>
              <a:off x="0" y="87909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5"/>
                  </a:lnTo>
                  <a:lnTo>
                    <a:pt x="0" y="67633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81" name="Google Shape;4381;p25"/>
            <p:cNvSpPr/>
            <p:nvPr/>
          </p:nvSpPr>
          <p:spPr>
            <a:xfrm>
              <a:off x="0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82" name="Google Shape;4382;p25"/>
            <p:cNvSpPr/>
            <p:nvPr/>
          </p:nvSpPr>
          <p:spPr>
            <a:xfrm>
              <a:off x="1209412" y="87909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5"/>
                  </a:lnTo>
                  <a:lnTo>
                    <a:pt x="0" y="67633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83" name="Google Shape;4383;p25"/>
            <p:cNvSpPr/>
            <p:nvPr/>
          </p:nvSpPr>
          <p:spPr>
            <a:xfrm>
              <a:off x="1209412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84" name="Google Shape;4384;p25"/>
            <p:cNvSpPr/>
            <p:nvPr/>
          </p:nvSpPr>
          <p:spPr>
            <a:xfrm>
              <a:off x="2418823" y="87909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5"/>
                  </a:lnTo>
                  <a:lnTo>
                    <a:pt x="0" y="67633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85" name="Google Shape;4385;p25"/>
            <p:cNvSpPr/>
            <p:nvPr/>
          </p:nvSpPr>
          <p:spPr>
            <a:xfrm>
              <a:off x="2418823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86" name="Google Shape;4386;p25"/>
            <p:cNvSpPr/>
            <p:nvPr/>
          </p:nvSpPr>
          <p:spPr>
            <a:xfrm>
              <a:off x="3628235" y="87909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5"/>
                  </a:lnTo>
                  <a:lnTo>
                    <a:pt x="0" y="67633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87" name="Google Shape;4387;p25"/>
            <p:cNvSpPr/>
            <p:nvPr/>
          </p:nvSpPr>
          <p:spPr>
            <a:xfrm>
              <a:off x="3628235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88" name="Google Shape;4388;p25"/>
            <p:cNvSpPr/>
            <p:nvPr/>
          </p:nvSpPr>
          <p:spPr>
            <a:xfrm>
              <a:off x="4837647" y="87909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5"/>
                  </a:lnTo>
                  <a:lnTo>
                    <a:pt x="0" y="67633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89" name="Google Shape;4389;p25"/>
            <p:cNvSpPr/>
            <p:nvPr/>
          </p:nvSpPr>
          <p:spPr>
            <a:xfrm>
              <a:off x="4837647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90" name="Google Shape;4390;p25"/>
            <p:cNvSpPr/>
            <p:nvPr/>
          </p:nvSpPr>
          <p:spPr>
            <a:xfrm>
              <a:off x="5966477" y="87909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5"/>
                  </a:lnTo>
                  <a:lnTo>
                    <a:pt x="0" y="67633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91" name="Google Shape;4391;p25"/>
            <p:cNvSpPr/>
            <p:nvPr/>
          </p:nvSpPr>
          <p:spPr>
            <a:xfrm>
              <a:off x="5966477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92" name="Google Shape;4392;p25"/>
            <p:cNvSpPr/>
            <p:nvPr/>
          </p:nvSpPr>
          <p:spPr>
            <a:xfrm>
              <a:off x="7175889" y="87909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5"/>
                  </a:lnTo>
                  <a:lnTo>
                    <a:pt x="0" y="67633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93" name="Google Shape;4393;p25"/>
            <p:cNvSpPr/>
            <p:nvPr/>
          </p:nvSpPr>
          <p:spPr>
            <a:xfrm>
              <a:off x="7175889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94" name="Google Shape;4394;p25"/>
            <p:cNvSpPr/>
            <p:nvPr/>
          </p:nvSpPr>
          <p:spPr>
            <a:xfrm>
              <a:off x="8385300" y="87909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5"/>
                  </a:lnTo>
                  <a:lnTo>
                    <a:pt x="0" y="67633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95" name="Google Shape;4395;p25"/>
            <p:cNvSpPr/>
            <p:nvPr/>
          </p:nvSpPr>
          <p:spPr>
            <a:xfrm>
              <a:off x="8385300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96" name="Google Shape;4396;p25"/>
            <p:cNvSpPr/>
            <p:nvPr/>
          </p:nvSpPr>
          <p:spPr>
            <a:xfrm>
              <a:off x="9594712" y="87909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5"/>
                  </a:lnTo>
                  <a:lnTo>
                    <a:pt x="0" y="67633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97" name="Google Shape;4397;p25"/>
            <p:cNvSpPr/>
            <p:nvPr/>
          </p:nvSpPr>
          <p:spPr>
            <a:xfrm>
              <a:off x="9594712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98" name="Google Shape;4398;p25"/>
            <p:cNvSpPr/>
            <p:nvPr/>
          </p:nvSpPr>
          <p:spPr>
            <a:xfrm>
              <a:off x="10804124" y="87909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5"/>
                  </a:lnTo>
                  <a:lnTo>
                    <a:pt x="0" y="67633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99" name="Google Shape;4399;p25"/>
            <p:cNvSpPr/>
            <p:nvPr/>
          </p:nvSpPr>
          <p:spPr>
            <a:xfrm>
              <a:off x="10804124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00" name="Google Shape;4400;p25"/>
            <p:cNvSpPr/>
            <p:nvPr/>
          </p:nvSpPr>
          <p:spPr>
            <a:xfrm>
              <a:off x="11932954" y="87909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5"/>
                  </a:lnTo>
                  <a:lnTo>
                    <a:pt x="0" y="67633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01" name="Google Shape;4401;p25"/>
            <p:cNvSpPr/>
            <p:nvPr/>
          </p:nvSpPr>
          <p:spPr>
            <a:xfrm>
              <a:off x="11932954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02" name="Google Shape;4402;p25"/>
            <p:cNvSpPr/>
            <p:nvPr/>
          </p:nvSpPr>
          <p:spPr>
            <a:xfrm>
              <a:off x="13142365" y="87909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5"/>
                  </a:lnTo>
                  <a:lnTo>
                    <a:pt x="0" y="67633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03" name="Google Shape;4403;p25"/>
            <p:cNvSpPr/>
            <p:nvPr/>
          </p:nvSpPr>
          <p:spPr>
            <a:xfrm>
              <a:off x="13142365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04" name="Google Shape;4404;p25"/>
            <p:cNvSpPr/>
            <p:nvPr/>
          </p:nvSpPr>
          <p:spPr>
            <a:xfrm>
              <a:off x="14351777" y="87909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5"/>
                  </a:lnTo>
                  <a:lnTo>
                    <a:pt x="0" y="67633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05" name="Google Shape;4405;p25"/>
            <p:cNvSpPr/>
            <p:nvPr/>
          </p:nvSpPr>
          <p:spPr>
            <a:xfrm>
              <a:off x="14351777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06" name="Google Shape;4406;p25"/>
            <p:cNvSpPr/>
            <p:nvPr/>
          </p:nvSpPr>
          <p:spPr>
            <a:xfrm>
              <a:off x="15561189" y="87909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5"/>
                  </a:lnTo>
                  <a:lnTo>
                    <a:pt x="0" y="67633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07" name="Google Shape;4407;p25"/>
            <p:cNvSpPr/>
            <p:nvPr/>
          </p:nvSpPr>
          <p:spPr>
            <a:xfrm>
              <a:off x="15561189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08" name="Google Shape;4408;p25"/>
            <p:cNvSpPr/>
            <p:nvPr/>
          </p:nvSpPr>
          <p:spPr>
            <a:xfrm>
              <a:off x="16770600" y="87909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5"/>
                  </a:lnTo>
                  <a:lnTo>
                    <a:pt x="0" y="67633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09" name="Google Shape;4409;p25"/>
            <p:cNvSpPr/>
            <p:nvPr/>
          </p:nvSpPr>
          <p:spPr>
            <a:xfrm>
              <a:off x="16770600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10" name="Google Shape;4410;p25"/>
            <p:cNvSpPr/>
            <p:nvPr/>
          </p:nvSpPr>
          <p:spPr>
            <a:xfrm>
              <a:off x="17899430" y="87909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5"/>
                  </a:lnTo>
                  <a:lnTo>
                    <a:pt x="0" y="67633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11" name="Google Shape;4411;p25"/>
            <p:cNvSpPr/>
            <p:nvPr/>
          </p:nvSpPr>
          <p:spPr>
            <a:xfrm>
              <a:off x="17899430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12" name="Google Shape;4412;p25"/>
            <p:cNvSpPr/>
            <p:nvPr/>
          </p:nvSpPr>
          <p:spPr>
            <a:xfrm>
              <a:off x="19108842" y="87909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5"/>
                  </a:lnTo>
                  <a:lnTo>
                    <a:pt x="0" y="67633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13" name="Google Shape;4413;p25"/>
            <p:cNvSpPr/>
            <p:nvPr/>
          </p:nvSpPr>
          <p:spPr>
            <a:xfrm>
              <a:off x="19108842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14" name="Google Shape;4414;p25"/>
            <p:cNvSpPr/>
            <p:nvPr/>
          </p:nvSpPr>
          <p:spPr>
            <a:xfrm>
              <a:off x="20318254" y="87909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5"/>
                  </a:lnTo>
                  <a:lnTo>
                    <a:pt x="0" y="67633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15" name="Google Shape;4415;p25"/>
            <p:cNvSpPr/>
            <p:nvPr/>
          </p:nvSpPr>
          <p:spPr>
            <a:xfrm>
              <a:off x="20318254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16" name="Google Shape;4416;p25"/>
            <p:cNvSpPr/>
            <p:nvPr/>
          </p:nvSpPr>
          <p:spPr>
            <a:xfrm>
              <a:off x="21527666" y="87909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5"/>
                  </a:lnTo>
                  <a:lnTo>
                    <a:pt x="0" y="67633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17" name="Google Shape;4417;p25"/>
            <p:cNvSpPr/>
            <p:nvPr/>
          </p:nvSpPr>
          <p:spPr>
            <a:xfrm>
              <a:off x="21527666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18" name="Google Shape;4418;p25"/>
            <p:cNvSpPr/>
            <p:nvPr/>
          </p:nvSpPr>
          <p:spPr>
            <a:xfrm>
              <a:off x="22737077" y="87909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5"/>
                  </a:lnTo>
                  <a:lnTo>
                    <a:pt x="0" y="67633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19" name="Google Shape;4419;p25"/>
            <p:cNvSpPr/>
            <p:nvPr/>
          </p:nvSpPr>
          <p:spPr>
            <a:xfrm>
              <a:off x="22737077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20" name="Google Shape;4420;p25"/>
            <p:cNvSpPr/>
            <p:nvPr/>
          </p:nvSpPr>
          <p:spPr>
            <a:xfrm>
              <a:off x="0" y="175817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63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21" name="Google Shape;4421;p25"/>
            <p:cNvSpPr/>
            <p:nvPr/>
          </p:nvSpPr>
          <p:spPr>
            <a:xfrm>
              <a:off x="0" y="263726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3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22" name="Google Shape;4422;p25"/>
            <p:cNvSpPr/>
            <p:nvPr/>
          </p:nvSpPr>
          <p:spPr>
            <a:xfrm>
              <a:off x="1209412" y="175817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63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23" name="Google Shape;4423;p25"/>
            <p:cNvSpPr/>
            <p:nvPr/>
          </p:nvSpPr>
          <p:spPr>
            <a:xfrm>
              <a:off x="1209412" y="263726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3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24" name="Google Shape;4424;p25"/>
            <p:cNvSpPr/>
            <p:nvPr/>
          </p:nvSpPr>
          <p:spPr>
            <a:xfrm>
              <a:off x="2418823" y="175817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63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25" name="Google Shape;4425;p25"/>
            <p:cNvSpPr/>
            <p:nvPr/>
          </p:nvSpPr>
          <p:spPr>
            <a:xfrm>
              <a:off x="2418823" y="263726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3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26" name="Google Shape;4426;p25"/>
            <p:cNvSpPr/>
            <p:nvPr/>
          </p:nvSpPr>
          <p:spPr>
            <a:xfrm>
              <a:off x="3628235" y="175817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63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27" name="Google Shape;4427;p25"/>
            <p:cNvSpPr/>
            <p:nvPr/>
          </p:nvSpPr>
          <p:spPr>
            <a:xfrm>
              <a:off x="3628235" y="263726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3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28" name="Google Shape;4428;p25"/>
            <p:cNvSpPr/>
            <p:nvPr/>
          </p:nvSpPr>
          <p:spPr>
            <a:xfrm>
              <a:off x="4837647" y="175817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 amt="63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29" name="Google Shape;4429;p25"/>
            <p:cNvSpPr/>
            <p:nvPr/>
          </p:nvSpPr>
          <p:spPr>
            <a:xfrm>
              <a:off x="4837647" y="263726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3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30" name="Google Shape;4430;p25"/>
            <p:cNvSpPr/>
            <p:nvPr/>
          </p:nvSpPr>
          <p:spPr>
            <a:xfrm>
              <a:off x="5966477" y="175817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63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31" name="Google Shape;4431;p25"/>
            <p:cNvSpPr/>
            <p:nvPr/>
          </p:nvSpPr>
          <p:spPr>
            <a:xfrm>
              <a:off x="5966477" y="263726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3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32" name="Google Shape;4432;p25"/>
            <p:cNvSpPr/>
            <p:nvPr/>
          </p:nvSpPr>
          <p:spPr>
            <a:xfrm>
              <a:off x="7175889" y="175817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63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33" name="Google Shape;4433;p25"/>
            <p:cNvSpPr/>
            <p:nvPr/>
          </p:nvSpPr>
          <p:spPr>
            <a:xfrm>
              <a:off x="7175889" y="263726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3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34" name="Google Shape;4434;p25"/>
            <p:cNvSpPr/>
            <p:nvPr/>
          </p:nvSpPr>
          <p:spPr>
            <a:xfrm>
              <a:off x="8385300" y="175817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63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35" name="Google Shape;4435;p25"/>
            <p:cNvSpPr/>
            <p:nvPr/>
          </p:nvSpPr>
          <p:spPr>
            <a:xfrm>
              <a:off x="8385300" y="263726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3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36" name="Google Shape;4436;p25"/>
            <p:cNvSpPr/>
            <p:nvPr/>
          </p:nvSpPr>
          <p:spPr>
            <a:xfrm>
              <a:off x="9594712" y="175817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63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37" name="Google Shape;4437;p25"/>
            <p:cNvSpPr/>
            <p:nvPr/>
          </p:nvSpPr>
          <p:spPr>
            <a:xfrm>
              <a:off x="9594712" y="263726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3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38" name="Google Shape;4438;p25"/>
            <p:cNvSpPr/>
            <p:nvPr/>
          </p:nvSpPr>
          <p:spPr>
            <a:xfrm>
              <a:off x="10804124" y="175817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 amt="63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39" name="Google Shape;4439;p25"/>
            <p:cNvSpPr/>
            <p:nvPr/>
          </p:nvSpPr>
          <p:spPr>
            <a:xfrm>
              <a:off x="10804124" y="263726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3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40" name="Google Shape;4440;p25"/>
            <p:cNvSpPr/>
            <p:nvPr/>
          </p:nvSpPr>
          <p:spPr>
            <a:xfrm>
              <a:off x="11932954" y="175817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63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41" name="Google Shape;4441;p25"/>
            <p:cNvSpPr/>
            <p:nvPr/>
          </p:nvSpPr>
          <p:spPr>
            <a:xfrm>
              <a:off x="11932954" y="263726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3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42" name="Google Shape;4442;p25"/>
            <p:cNvSpPr/>
            <p:nvPr/>
          </p:nvSpPr>
          <p:spPr>
            <a:xfrm>
              <a:off x="13142365" y="175817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63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43" name="Google Shape;4443;p25"/>
            <p:cNvSpPr/>
            <p:nvPr/>
          </p:nvSpPr>
          <p:spPr>
            <a:xfrm>
              <a:off x="13142365" y="263726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3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44" name="Google Shape;4444;p25"/>
            <p:cNvSpPr/>
            <p:nvPr/>
          </p:nvSpPr>
          <p:spPr>
            <a:xfrm>
              <a:off x="14351777" y="175817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63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45" name="Google Shape;4445;p25"/>
            <p:cNvSpPr/>
            <p:nvPr/>
          </p:nvSpPr>
          <p:spPr>
            <a:xfrm>
              <a:off x="14351777" y="263726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3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46" name="Google Shape;4446;p25"/>
            <p:cNvSpPr/>
            <p:nvPr/>
          </p:nvSpPr>
          <p:spPr>
            <a:xfrm>
              <a:off x="15561189" y="175817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63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47" name="Google Shape;4447;p25"/>
            <p:cNvSpPr/>
            <p:nvPr/>
          </p:nvSpPr>
          <p:spPr>
            <a:xfrm>
              <a:off x="15561189" y="263726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3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48" name="Google Shape;4448;p25"/>
            <p:cNvSpPr/>
            <p:nvPr/>
          </p:nvSpPr>
          <p:spPr>
            <a:xfrm>
              <a:off x="16770600" y="175817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 amt="63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49" name="Google Shape;4449;p25"/>
            <p:cNvSpPr/>
            <p:nvPr/>
          </p:nvSpPr>
          <p:spPr>
            <a:xfrm>
              <a:off x="16770600" y="263726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3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50" name="Google Shape;4450;p25"/>
            <p:cNvSpPr/>
            <p:nvPr/>
          </p:nvSpPr>
          <p:spPr>
            <a:xfrm>
              <a:off x="17899430" y="175817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63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51" name="Google Shape;4451;p25"/>
            <p:cNvSpPr/>
            <p:nvPr/>
          </p:nvSpPr>
          <p:spPr>
            <a:xfrm>
              <a:off x="17899430" y="263726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3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52" name="Google Shape;4452;p25"/>
            <p:cNvSpPr/>
            <p:nvPr/>
          </p:nvSpPr>
          <p:spPr>
            <a:xfrm>
              <a:off x="19108842" y="175817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63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53" name="Google Shape;4453;p25"/>
            <p:cNvSpPr/>
            <p:nvPr/>
          </p:nvSpPr>
          <p:spPr>
            <a:xfrm>
              <a:off x="19108842" y="263726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3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54" name="Google Shape;4454;p25"/>
            <p:cNvSpPr/>
            <p:nvPr/>
          </p:nvSpPr>
          <p:spPr>
            <a:xfrm>
              <a:off x="20318254" y="175817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63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55" name="Google Shape;4455;p25"/>
            <p:cNvSpPr/>
            <p:nvPr/>
          </p:nvSpPr>
          <p:spPr>
            <a:xfrm>
              <a:off x="20318254" y="263726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3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56" name="Google Shape;4456;p25"/>
            <p:cNvSpPr/>
            <p:nvPr/>
          </p:nvSpPr>
          <p:spPr>
            <a:xfrm>
              <a:off x="21527666" y="175817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63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57" name="Google Shape;4457;p25"/>
            <p:cNvSpPr/>
            <p:nvPr/>
          </p:nvSpPr>
          <p:spPr>
            <a:xfrm>
              <a:off x="21527666" y="263726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3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58" name="Google Shape;4458;p25"/>
            <p:cNvSpPr/>
            <p:nvPr/>
          </p:nvSpPr>
          <p:spPr>
            <a:xfrm>
              <a:off x="22737077" y="175817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 amt="63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59" name="Google Shape;4459;p25"/>
            <p:cNvSpPr/>
            <p:nvPr/>
          </p:nvSpPr>
          <p:spPr>
            <a:xfrm>
              <a:off x="22737077" y="263726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3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60" name="Google Shape;4460;p25"/>
            <p:cNvSpPr/>
            <p:nvPr/>
          </p:nvSpPr>
          <p:spPr>
            <a:xfrm>
              <a:off x="0" y="3516358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57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61" name="Google Shape;4461;p25"/>
            <p:cNvSpPr/>
            <p:nvPr/>
          </p:nvSpPr>
          <p:spPr>
            <a:xfrm>
              <a:off x="1209412" y="3516358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57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62" name="Google Shape;4462;p25"/>
            <p:cNvSpPr/>
            <p:nvPr/>
          </p:nvSpPr>
          <p:spPr>
            <a:xfrm>
              <a:off x="2418823" y="3516358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 amt="57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63" name="Google Shape;4463;p25"/>
            <p:cNvSpPr/>
            <p:nvPr/>
          </p:nvSpPr>
          <p:spPr>
            <a:xfrm>
              <a:off x="3628235" y="3516358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57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64" name="Google Shape;4464;p25"/>
            <p:cNvSpPr/>
            <p:nvPr/>
          </p:nvSpPr>
          <p:spPr>
            <a:xfrm>
              <a:off x="4837647" y="3516358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57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65" name="Google Shape;4465;p25"/>
            <p:cNvSpPr/>
            <p:nvPr/>
          </p:nvSpPr>
          <p:spPr>
            <a:xfrm>
              <a:off x="5966477" y="3516358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57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66" name="Google Shape;4466;p25"/>
            <p:cNvSpPr/>
            <p:nvPr/>
          </p:nvSpPr>
          <p:spPr>
            <a:xfrm>
              <a:off x="7175889" y="3516358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57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67" name="Google Shape;4467;p25"/>
            <p:cNvSpPr/>
            <p:nvPr/>
          </p:nvSpPr>
          <p:spPr>
            <a:xfrm>
              <a:off x="8385300" y="3516358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 amt="57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68" name="Google Shape;4468;p25"/>
            <p:cNvSpPr/>
            <p:nvPr/>
          </p:nvSpPr>
          <p:spPr>
            <a:xfrm>
              <a:off x="9594712" y="3516358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57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69" name="Google Shape;4469;p25"/>
            <p:cNvSpPr/>
            <p:nvPr/>
          </p:nvSpPr>
          <p:spPr>
            <a:xfrm>
              <a:off x="10804124" y="3516358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57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70" name="Google Shape;4470;p25"/>
            <p:cNvSpPr/>
            <p:nvPr/>
          </p:nvSpPr>
          <p:spPr>
            <a:xfrm>
              <a:off x="11932954" y="3516358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57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71" name="Google Shape;4471;p25"/>
            <p:cNvSpPr/>
            <p:nvPr/>
          </p:nvSpPr>
          <p:spPr>
            <a:xfrm>
              <a:off x="13142365" y="3516358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57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72" name="Google Shape;4472;p25"/>
            <p:cNvSpPr/>
            <p:nvPr/>
          </p:nvSpPr>
          <p:spPr>
            <a:xfrm>
              <a:off x="14351777" y="3516358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 amt="57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73" name="Google Shape;4473;p25"/>
            <p:cNvSpPr/>
            <p:nvPr/>
          </p:nvSpPr>
          <p:spPr>
            <a:xfrm>
              <a:off x="15561189" y="3516358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57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74" name="Google Shape;4474;p25"/>
            <p:cNvSpPr/>
            <p:nvPr/>
          </p:nvSpPr>
          <p:spPr>
            <a:xfrm>
              <a:off x="16770600" y="3516358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57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75" name="Google Shape;4475;p25"/>
            <p:cNvSpPr/>
            <p:nvPr/>
          </p:nvSpPr>
          <p:spPr>
            <a:xfrm>
              <a:off x="17899430" y="3516358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57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76" name="Google Shape;4476;p25"/>
            <p:cNvSpPr/>
            <p:nvPr/>
          </p:nvSpPr>
          <p:spPr>
            <a:xfrm>
              <a:off x="19108842" y="3516358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57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77" name="Google Shape;4477;p25"/>
            <p:cNvSpPr/>
            <p:nvPr/>
          </p:nvSpPr>
          <p:spPr>
            <a:xfrm>
              <a:off x="20318254" y="3516358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 amt="57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78" name="Google Shape;4478;p25"/>
            <p:cNvSpPr/>
            <p:nvPr/>
          </p:nvSpPr>
          <p:spPr>
            <a:xfrm>
              <a:off x="21527666" y="3516358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57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79" name="Google Shape;4479;p25"/>
            <p:cNvSpPr/>
            <p:nvPr/>
          </p:nvSpPr>
          <p:spPr>
            <a:xfrm>
              <a:off x="22737077" y="3516358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57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</p:grpSp>
      <p:grpSp>
        <p:nvGrpSpPr>
          <p:cNvPr id="4480" name="Google Shape;4480;p25"/>
          <p:cNvGrpSpPr/>
          <p:nvPr/>
        </p:nvGrpSpPr>
        <p:grpSpPr>
          <a:xfrm>
            <a:off x="242647" y="1873015"/>
            <a:ext cx="11706707" cy="338168"/>
            <a:chOff x="0" y="0"/>
            <a:chExt cx="23413413" cy="676336"/>
          </a:xfrm>
        </p:grpSpPr>
        <p:sp>
          <p:nvSpPr>
            <p:cNvPr id="4481" name="Google Shape;4481;p25"/>
            <p:cNvSpPr/>
            <p:nvPr/>
          </p:nvSpPr>
          <p:spPr>
            <a:xfrm>
              <a:off x="0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82" name="Google Shape;4482;p25"/>
            <p:cNvSpPr/>
            <p:nvPr/>
          </p:nvSpPr>
          <p:spPr>
            <a:xfrm>
              <a:off x="1209412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83" name="Google Shape;4483;p25"/>
            <p:cNvSpPr/>
            <p:nvPr/>
          </p:nvSpPr>
          <p:spPr>
            <a:xfrm>
              <a:off x="2418823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84" name="Google Shape;4484;p25"/>
            <p:cNvSpPr/>
            <p:nvPr/>
          </p:nvSpPr>
          <p:spPr>
            <a:xfrm>
              <a:off x="3628235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85" name="Google Shape;4485;p25"/>
            <p:cNvSpPr/>
            <p:nvPr/>
          </p:nvSpPr>
          <p:spPr>
            <a:xfrm>
              <a:off x="4837647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86" name="Google Shape;4486;p25"/>
            <p:cNvSpPr/>
            <p:nvPr/>
          </p:nvSpPr>
          <p:spPr>
            <a:xfrm>
              <a:off x="5966477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87" name="Google Shape;4487;p25"/>
            <p:cNvSpPr/>
            <p:nvPr/>
          </p:nvSpPr>
          <p:spPr>
            <a:xfrm>
              <a:off x="7175889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88" name="Google Shape;4488;p25"/>
            <p:cNvSpPr/>
            <p:nvPr/>
          </p:nvSpPr>
          <p:spPr>
            <a:xfrm>
              <a:off x="8385300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89" name="Google Shape;4489;p25"/>
            <p:cNvSpPr/>
            <p:nvPr/>
          </p:nvSpPr>
          <p:spPr>
            <a:xfrm>
              <a:off x="9594712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90" name="Google Shape;4490;p25"/>
            <p:cNvSpPr/>
            <p:nvPr/>
          </p:nvSpPr>
          <p:spPr>
            <a:xfrm>
              <a:off x="10804124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91" name="Google Shape;4491;p25"/>
            <p:cNvSpPr/>
            <p:nvPr/>
          </p:nvSpPr>
          <p:spPr>
            <a:xfrm>
              <a:off x="11932954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92" name="Google Shape;4492;p25"/>
            <p:cNvSpPr/>
            <p:nvPr/>
          </p:nvSpPr>
          <p:spPr>
            <a:xfrm>
              <a:off x="13142365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93" name="Google Shape;4493;p25"/>
            <p:cNvSpPr/>
            <p:nvPr/>
          </p:nvSpPr>
          <p:spPr>
            <a:xfrm>
              <a:off x="14351777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94" name="Google Shape;4494;p25"/>
            <p:cNvSpPr/>
            <p:nvPr/>
          </p:nvSpPr>
          <p:spPr>
            <a:xfrm>
              <a:off x="15561189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95" name="Google Shape;4495;p25"/>
            <p:cNvSpPr/>
            <p:nvPr/>
          </p:nvSpPr>
          <p:spPr>
            <a:xfrm>
              <a:off x="16770600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96" name="Google Shape;4496;p25"/>
            <p:cNvSpPr/>
            <p:nvPr/>
          </p:nvSpPr>
          <p:spPr>
            <a:xfrm>
              <a:off x="17899430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97" name="Google Shape;4497;p25"/>
            <p:cNvSpPr/>
            <p:nvPr/>
          </p:nvSpPr>
          <p:spPr>
            <a:xfrm>
              <a:off x="19108842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98" name="Google Shape;4498;p25"/>
            <p:cNvSpPr/>
            <p:nvPr/>
          </p:nvSpPr>
          <p:spPr>
            <a:xfrm>
              <a:off x="20318254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99" name="Google Shape;4499;p25"/>
            <p:cNvSpPr/>
            <p:nvPr/>
          </p:nvSpPr>
          <p:spPr>
            <a:xfrm>
              <a:off x="21527666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00" name="Google Shape;4500;p25"/>
            <p:cNvSpPr/>
            <p:nvPr/>
          </p:nvSpPr>
          <p:spPr>
            <a:xfrm>
              <a:off x="22737077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</p:grpSp>
      <p:grpSp>
        <p:nvGrpSpPr>
          <p:cNvPr id="4501" name="Google Shape;4501;p25"/>
          <p:cNvGrpSpPr/>
          <p:nvPr/>
        </p:nvGrpSpPr>
        <p:grpSpPr>
          <a:xfrm>
            <a:off x="242647" y="1387579"/>
            <a:ext cx="11706707" cy="338168"/>
            <a:chOff x="0" y="0"/>
            <a:chExt cx="23413413" cy="676336"/>
          </a:xfrm>
        </p:grpSpPr>
        <p:sp>
          <p:nvSpPr>
            <p:cNvPr id="4502" name="Google Shape;4502;p25"/>
            <p:cNvSpPr/>
            <p:nvPr/>
          </p:nvSpPr>
          <p:spPr>
            <a:xfrm>
              <a:off x="0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03" name="Google Shape;4503;p25"/>
            <p:cNvSpPr/>
            <p:nvPr/>
          </p:nvSpPr>
          <p:spPr>
            <a:xfrm>
              <a:off x="1209412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04" name="Google Shape;4504;p25"/>
            <p:cNvSpPr/>
            <p:nvPr/>
          </p:nvSpPr>
          <p:spPr>
            <a:xfrm>
              <a:off x="2418823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05" name="Google Shape;4505;p25"/>
            <p:cNvSpPr/>
            <p:nvPr/>
          </p:nvSpPr>
          <p:spPr>
            <a:xfrm>
              <a:off x="3628235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06" name="Google Shape;4506;p25"/>
            <p:cNvSpPr/>
            <p:nvPr/>
          </p:nvSpPr>
          <p:spPr>
            <a:xfrm>
              <a:off x="4837647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07" name="Google Shape;4507;p25"/>
            <p:cNvSpPr/>
            <p:nvPr/>
          </p:nvSpPr>
          <p:spPr>
            <a:xfrm>
              <a:off x="5966477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08" name="Google Shape;4508;p25"/>
            <p:cNvSpPr/>
            <p:nvPr/>
          </p:nvSpPr>
          <p:spPr>
            <a:xfrm>
              <a:off x="7175889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09" name="Google Shape;4509;p25"/>
            <p:cNvSpPr/>
            <p:nvPr/>
          </p:nvSpPr>
          <p:spPr>
            <a:xfrm>
              <a:off x="8385300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10" name="Google Shape;4510;p25"/>
            <p:cNvSpPr/>
            <p:nvPr/>
          </p:nvSpPr>
          <p:spPr>
            <a:xfrm>
              <a:off x="9594712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11" name="Google Shape;4511;p25"/>
            <p:cNvSpPr/>
            <p:nvPr/>
          </p:nvSpPr>
          <p:spPr>
            <a:xfrm>
              <a:off x="10804124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12" name="Google Shape;4512;p25"/>
            <p:cNvSpPr/>
            <p:nvPr/>
          </p:nvSpPr>
          <p:spPr>
            <a:xfrm>
              <a:off x="11932954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13" name="Google Shape;4513;p25"/>
            <p:cNvSpPr/>
            <p:nvPr/>
          </p:nvSpPr>
          <p:spPr>
            <a:xfrm>
              <a:off x="13142365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14" name="Google Shape;4514;p25"/>
            <p:cNvSpPr/>
            <p:nvPr/>
          </p:nvSpPr>
          <p:spPr>
            <a:xfrm>
              <a:off x="14351777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15" name="Google Shape;4515;p25"/>
            <p:cNvSpPr/>
            <p:nvPr/>
          </p:nvSpPr>
          <p:spPr>
            <a:xfrm>
              <a:off x="15561189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16" name="Google Shape;4516;p25"/>
            <p:cNvSpPr/>
            <p:nvPr/>
          </p:nvSpPr>
          <p:spPr>
            <a:xfrm>
              <a:off x="16770600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17" name="Google Shape;4517;p25"/>
            <p:cNvSpPr/>
            <p:nvPr/>
          </p:nvSpPr>
          <p:spPr>
            <a:xfrm>
              <a:off x="17899430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18" name="Google Shape;4518;p25"/>
            <p:cNvSpPr/>
            <p:nvPr/>
          </p:nvSpPr>
          <p:spPr>
            <a:xfrm>
              <a:off x="19108842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19" name="Google Shape;4519;p25"/>
            <p:cNvSpPr/>
            <p:nvPr/>
          </p:nvSpPr>
          <p:spPr>
            <a:xfrm>
              <a:off x="20318254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20" name="Google Shape;4520;p25"/>
            <p:cNvSpPr/>
            <p:nvPr/>
          </p:nvSpPr>
          <p:spPr>
            <a:xfrm>
              <a:off x="21527666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21" name="Google Shape;4521;p25"/>
            <p:cNvSpPr/>
            <p:nvPr/>
          </p:nvSpPr>
          <p:spPr>
            <a:xfrm>
              <a:off x="22737077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</p:grpSp>
      <p:grpSp>
        <p:nvGrpSpPr>
          <p:cNvPr id="4522" name="Google Shape;4522;p25"/>
          <p:cNvGrpSpPr/>
          <p:nvPr/>
        </p:nvGrpSpPr>
        <p:grpSpPr>
          <a:xfrm>
            <a:off x="242647" y="839029"/>
            <a:ext cx="11706707" cy="338168"/>
            <a:chOff x="0" y="0"/>
            <a:chExt cx="23413413" cy="676336"/>
          </a:xfrm>
        </p:grpSpPr>
        <p:sp>
          <p:nvSpPr>
            <p:cNvPr id="4523" name="Google Shape;4523;p25"/>
            <p:cNvSpPr/>
            <p:nvPr/>
          </p:nvSpPr>
          <p:spPr>
            <a:xfrm>
              <a:off x="0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24" name="Google Shape;4524;p25"/>
            <p:cNvSpPr/>
            <p:nvPr/>
          </p:nvSpPr>
          <p:spPr>
            <a:xfrm>
              <a:off x="1209412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25" name="Google Shape;4525;p25"/>
            <p:cNvSpPr/>
            <p:nvPr/>
          </p:nvSpPr>
          <p:spPr>
            <a:xfrm>
              <a:off x="2418823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26" name="Google Shape;4526;p25"/>
            <p:cNvSpPr/>
            <p:nvPr/>
          </p:nvSpPr>
          <p:spPr>
            <a:xfrm>
              <a:off x="3628235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27" name="Google Shape;4527;p25"/>
            <p:cNvSpPr/>
            <p:nvPr/>
          </p:nvSpPr>
          <p:spPr>
            <a:xfrm>
              <a:off x="4837647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28" name="Google Shape;4528;p25"/>
            <p:cNvSpPr/>
            <p:nvPr/>
          </p:nvSpPr>
          <p:spPr>
            <a:xfrm>
              <a:off x="5966477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29" name="Google Shape;4529;p25"/>
            <p:cNvSpPr/>
            <p:nvPr/>
          </p:nvSpPr>
          <p:spPr>
            <a:xfrm>
              <a:off x="7175889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30" name="Google Shape;4530;p25"/>
            <p:cNvSpPr/>
            <p:nvPr/>
          </p:nvSpPr>
          <p:spPr>
            <a:xfrm>
              <a:off x="8385300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31" name="Google Shape;4531;p25"/>
            <p:cNvSpPr/>
            <p:nvPr/>
          </p:nvSpPr>
          <p:spPr>
            <a:xfrm>
              <a:off x="9594712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32" name="Google Shape;4532;p25"/>
            <p:cNvSpPr/>
            <p:nvPr/>
          </p:nvSpPr>
          <p:spPr>
            <a:xfrm>
              <a:off x="10804124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33" name="Google Shape;4533;p25"/>
            <p:cNvSpPr/>
            <p:nvPr/>
          </p:nvSpPr>
          <p:spPr>
            <a:xfrm>
              <a:off x="11932954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34" name="Google Shape;4534;p25"/>
            <p:cNvSpPr/>
            <p:nvPr/>
          </p:nvSpPr>
          <p:spPr>
            <a:xfrm>
              <a:off x="13142365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35" name="Google Shape;4535;p25"/>
            <p:cNvSpPr/>
            <p:nvPr/>
          </p:nvSpPr>
          <p:spPr>
            <a:xfrm>
              <a:off x="14351777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36" name="Google Shape;4536;p25"/>
            <p:cNvSpPr/>
            <p:nvPr/>
          </p:nvSpPr>
          <p:spPr>
            <a:xfrm>
              <a:off x="15561189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37" name="Google Shape;4537;p25"/>
            <p:cNvSpPr/>
            <p:nvPr/>
          </p:nvSpPr>
          <p:spPr>
            <a:xfrm>
              <a:off x="16770600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38" name="Google Shape;4538;p25"/>
            <p:cNvSpPr/>
            <p:nvPr/>
          </p:nvSpPr>
          <p:spPr>
            <a:xfrm>
              <a:off x="17899430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39" name="Google Shape;4539;p25"/>
            <p:cNvSpPr/>
            <p:nvPr/>
          </p:nvSpPr>
          <p:spPr>
            <a:xfrm>
              <a:off x="19108842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40" name="Google Shape;4540;p25"/>
            <p:cNvSpPr/>
            <p:nvPr/>
          </p:nvSpPr>
          <p:spPr>
            <a:xfrm>
              <a:off x="20318254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41" name="Google Shape;4541;p25"/>
            <p:cNvSpPr/>
            <p:nvPr/>
          </p:nvSpPr>
          <p:spPr>
            <a:xfrm>
              <a:off x="21527666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42" name="Google Shape;4542;p25"/>
            <p:cNvSpPr/>
            <p:nvPr/>
          </p:nvSpPr>
          <p:spPr>
            <a:xfrm>
              <a:off x="22737077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</p:grpSp>
      <p:grpSp>
        <p:nvGrpSpPr>
          <p:cNvPr id="4543" name="Google Shape;4543;p25"/>
          <p:cNvGrpSpPr/>
          <p:nvPr/>
        </p:nvGrpSpPr>
        <p:grpSpPr>
          <a:xfrm>
            <a:off x="242647" y="347632"/>
            <a:ext cx="11706707" cy="338168"/>
            <a:chOff x="0" y="0"/>
            <a:chExt cx="23413413" cy="676336"/>
          </a:xfrm>
        </p:grpSpPr>
        <p:sp>
          <p:nvSpPr>
            <p:cNvPr id="4544" name="Google Shape;4544;p25"/>
            <p:cNvSpPr/>
            <p:nvPr/>
          </p:nvSpPr>
          <p:spPr>
            <a:xfrm>
              <a:off x="0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45" name="Google Shape;4545;p25"/>
            <p:cNvSpPr/>
            <p:nvPr/>
          </p:nvSpPr>
          <p:spPr>
            <a:xfrm>
              <a:off x="1209412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46" name="Google Shape;4546;p25"/>
            <p:cNvSpPr/>
            <p:nvPr/>
          </p:nvSpPr>
          <p:spPr>
            <a:xfrm>
              <a:off x="2418823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47" name="Google Shape;4547;p25"/>
            <p:cNvSpPr/>
            <p:nvPr/>
          </p:nvSpPr>
          <p:spPr>
            <a:xfrm>
              <a:off x="3628235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48" name="Google Shape;4548;p25"/>
            <p:cNvSpPr/>
            <p:nvPr/>
          </p:nvSpPr>
          <p:spPr>
            <a:xfrm>
              <a:off x="4837647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49" name="Google Shape;4549;p25"/>
            <p:cNvSpPr/>
            <p:nvPr/>
          </p:nvSpPr>
          <p:spPr>
            <a:xfrm>
              <a:off x="5966477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50" name="Google Shape;4550;p25"/>
            <p:cNvSpPr/>
            <p:nvPr/>
          </p:nvSpPr>
          <p:spPr>
            <a:xfrm>
              <a:off x="7175889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51" name="Google Shape;4551;p25"/>
            <p:cNvSpPr/>
            <p:nvPr/>
          </p:nvSpPr>
          <p:spPr>
            <a:xfrm>
              <a:off x="8385300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52" name="Google Shape;4552;p25"/>
            <p:cNvSpPr/>
            <p:nvPr/>
          </p:nvSpPr>
          <p:spPr>
            <a:xfrm>
              <a:off x="9594712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53" name="Google Shape;4553;p25"/>
            <p:cNvSpPr/>
            <p:nvPr/>
          </p:nvSpPr>
          <p:spPr>
            <a:xfrm>
              <a:off x="10804124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54" name="Google Shape;4554;p25"/>
            <p:cNvSpPr/>
            <p:nvPr/>
          </p:nvSpPr>
          <p:spPr>
            <a:xfrm>
              <a:off x="11932954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55" name="Google Shape;4555;p25"/>
            <p:cNvSpPr/>
            <p:nvPr/>
          </p:nvSpPr>
          <p:spPr>
            <a:xfrm>
              <a:off x="13142365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56" name="Google Shape;4556;p25"/>
            <p:cNvSpPr/>
            <p:nvPr/>
          </p:nvSpPr>
          <p:spPr>
            <a:xfrm>
              <a:off x="14351777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57" name="Google Shape;4557;p25"/>
            <p:cNvSpPr/>
            <p:nvPr/>
          </p:nvSpPr>
          <p:spPr>
            <a:xfrm>
              <a:off x="15561189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58" name="Google Shape;4558;p25"/>
            <p:cNvSpPr/>
            <p:nvPr/>
          </p:nvSpPr>
          <p:spPr>
            <a:xfrm>
              <a:off x="16770600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59" name="Google Shape;4559;p25"/>
            <p:cNvSpPr/>
            <p:nvPr/>
          </p:nvSpPr>
          <p:spPr>
            <a:xfrm>
              <a:off x="17899430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60" name="Google Shape;4560;p25"/>
            <p:cNvSpPr/>
            <p:nvPr/>
          </p:nvSpPr>
          <p:spPr>
            <a:xfrm>
              <a:off x="19108842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61" name="Google Shape;4561;p25"/>
            <p:cNvSpPr/>
            <p:nvPr/>
          </p:nvSpPr>
          <p:spPr>
            <a:xfrm>
              <a:off x="20318254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62" name="Google Shape;4562;p25"/>
            <p:cNvSpPr/>
            <p:nvPr/>
          </p:nvSpPr>
          <p:spPr>
            <a:xfrm>
              <a:off x="21527666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63" name="Google Shape;4563;p25"/>
            <p:cNvSpPr/>
            <p:nvPr/>
          </p:nvSpPr>
          <p:spPr>
            <a:xfrm>
              <a:off x="22737077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</p:grpSp>
      <p:grpSp>
        <p:nvGrpSpPr>
          <p:cNvPr id="4564" name="Google Shape;4564;p25"/>
          <p:cNvGrpSpPr/>
          <p:nvPr/>
        </p:nvGrpSpPr>
        <p:grpSpPr>
          <a:xfrm>
            <a:off x="242647" y="-142936"/>
            <a:ext cx="11706707" cy="338168"/>
            <a:chOff x="0" y="0"/>
            <a:chExt cx="23413413" cy="676336"/>
          </a:xfrm>
        </p:grpSpPr>
        <p:sp>
          <p:nvSpPr>
            <p:cNvPr id="4565" name="Google Shape;4565;p25"/>
            <p:cNvSpPr/>
            <p:nvPr/>
          </p:nvSpPr>
          <p:spPr>
            <a:xfrm>
              <a:off x="0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66" name="Google Shape;4566;p25"/>
            <p:cNvSpPr/>
            <p:nvPr/>
          </p:nvSpPr>
          <p:spPr>
            <a:xfrm>
              <a:off x="1209412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67" name="Google Shape;4567;p25"/>
            <p:cNvSpPr/>
            <p:nvPr/>
          </p:nvSpPr>
          <p:spPr>
            <a:xfrm>
              <a:off x="2418823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68" name="Google Shape;4568;p25"/>
            <p:cNvSpPr/>
            <p:nvPr/>
          </p:nvSpPr>
          <p:spPr>
            <a:xfrm>
              <a:off x="3628235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69" name="Google Shape;4569;p25"/>
            <p:cNvSpPr/>
            <p:nvPr/>
          </p:nvSpPr>
          <p:spPr>
            <a:xfrm>
              <a:off x="4837647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70" name="Google Shape;4570;p25"/>
            <p:cNvSpPr/>
            <p:nvPr/>
          </p:nvSpPr>
          <p:spPr>
            <a:xfrm>
              <a:off x="5966477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71" name="Google Shape;4571;p25"/>
            <p:cNvSpPr/>
            <p:nvPr/>
          </p:nvSpPr>
          <p:spPr>
            <a:xfrm>
              <a:off x="7175889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72" name="Google Shape;4572;p25"/>
            <p:cNvSpPr/>
            <p:nvPr/>
          </p:nvSpPr>
          <p:spPr>
            <a:xfrm>
              <a:off x="8385300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73" name="Google Shape;4573;p25"/>
            <p:cNvSpPr/>
            <p:nvPr/>
          </p:nvSpPr>
          <p:spPr>
            <a:xfrm>
              <a:off x="9594712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74" name="Google Shape;4574;p25"/>
            <p:cNvSpPr/>
            <p:nvPr/>
          </p:nvSpPr>
          <p:spPr>
            <a:xfrm>
              <a:off x="10804124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75" name="Google Shape;4575;p25"/>
            <p:cNvSpPr/>
            <p:nvPr/>
          </p:nvSpPr>
          <p:spPr>
            <a:xfrm>
              <a:off x="11932954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76" name="Google Shape;4576;p25"/>
            <p:cNvSpPr/>
            <p:nvPr/>
          </p:nvSpPr>
          <p:spPr>
            <a:xfrm>
              <a:off x="13142365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77" name="Google Shape;4577;p25"/>
            <p:cNvSpPr/>
            <p:nvPr/>
          </p:nvSpPr>
          <p:spPr>
            <a:xfrm>
              <a:off x="14351777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78" name="Google Shape;4578;p25"/>
            <p:cNvSpPr/>
            <p:nvPr/>
          </p:nvSpPr>
          <p:spPr>
            <a:xfrm>
              <a:off x="15561189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79" name="Google Shape;4579;p25"/>
            <p:cNvSpPr/>
            <p:nvPr/>
          </p:nvSpPr>
          <p:spPr>
            <a:xfrm>
              <a:off x="16770600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80" name="Google Shape;4580;p25"/>
            <p:cNvSpPr/>
            <p:nvPr/>
          </p:nvSpPr>
          <p:spPr>
            <a:xfrm>
              <a:off x="17899430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81" name="Google Shape;4581;p25"/>
            <p:cNvSpPr/>
            <p:nvPr/>
          </p:nvSpPr>
          <p:spPr>
            <a:xfrm>
              <a:off x="19108842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82" name="Google Shape;4582;p25"/>
            <p:cNvSpPr/>
            <p:nvPr/>
          </p:nvSpPr>
          <p:spPr>
            <a:xfrm>
              <a:off x="20318254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83" name="Google Shape;4583;p25"/>
            <p:cNvSpPr/>
            <p:nvPr/>
          </p:nvSpPr>
          <p:spPr>
            <a:xfrm>
              <a:off x="21527666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84" name="Google Shape;4584;p25"/>
            <p:cNvSpPr/>
            <p:nvPr/>
          </p:nvSpPr>
          <p:spPr>
            <a:xfrm>
              <a:off x="22737077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</p:grpSp>
      <p:grpSp>
        <p:nvGrpSpPr>
          <p:cNvPr id="4585" name="Google Shape;4585;p25"/>
          <p:cNvGrpSpPr/>
          <p:nvPr/>
        </p:nvGrpSpPr>
        <p:grpSpPr>
          <a:xfrm>
            <a:off x="1786051" y="1143459"/>
            <a:ext cx="8619899" cy="4571083"/>
            <a:chOff x="0" y="0"/>
            <a:chExt cx="4480435" cy="2375949"/>
          </a:xfrm>
        </p:grpSpPr>
        <p:sp>
          <p:nvSpPr>
            <p:cNvPr id="4586" name="Google Shape;4586;p25"/>
            <p:cNvSpPr/>
            <p:nvPr/>
          </p:nvSpPr>
          <p:spPr>
            <a:xfrm>
              <a:off x="0" y="0"/>
              <a:ext cx="4480435" cy="2375949"/>
            </a:xfrm>
            <a:custGeom>
              <a:avLst/>
              <a:gdLst/>
              <a:ahLst/>
              <a:cxnLst/>
              <a:rect l="l" t="t" r="r" b="b"/>
              <a:pathLst>
                <a:path w="4480435" h="2375949" extrusionOk="0">
                  <a:moveTo>
                    <a:pt x="2240218" y="0"/>
                  </a:moveTo>
                  <a:cubicBezTo>
                    <a:pt x="1002979" y="0"/>
                    <a:pt x="0" y="531874"/>
                    <a:pt x="0" y="1187975"/>
                  </a:cubicBezTo>
                  <a:cubicBezTo>
                    <a:pt x="0" y="1844075"/>
                    <a:pt x="1002979" y="2375949"/>
                    <a:pt x="2240218" y="2375949"/>
                  </a:cubicBezTo>
                  <a:cubicBezTo>
                    <a:pt x="3477455" y="2375949"/>
                    <a:pt x="4480435" y="1844075"/>
                    <a:pt x="4480435" y="1187975"/>
                  </a:cubicBezTo>
                  <a:cubicBezTo>
                    <a:pt x="4480435" y="531874"/>
                    <a:pt x="3477455" y="0"/>
                    <a:pt x="2240218" y="0"/>
                  </a:cubicBezTo>
                  <a:close/>
                </a:path>
              </a:pathLst>
            </a:custGeom>
            <a:gradFill>
              <a:gsLst>
                <a:gs pos="0">
                  <a:srgbClr val="B4FDFC"/>
                </a:gs>
                <a:gs pos="50000">
                  <a:srgbClr val="5F84FF"/>
                </a:gs>
                <a:gs pos="100000">
                  <a:srgbClr val="496AEA"/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60950" tIns="60950" rIns="60950" bIns="60950" anchor="ctr" anchorCtr="0">
              <a:noAutofit/>
            </a:bodyPr>
            <a:lstStyle/>
            <a:p>
              <a:endParaRPr sz="1200"/>
            </a:p>
          </p:txBody>
        </p:sp>
        <p:sp>
          <p:nvSpPr>
            <p:cNvPr id="4587" name="Google Shape;4587;p25"/>
            <p:cNvSpPr txBox="1"/>
            <p:nvPr/>
          </p:nvSpPr>
          <p:spPr>
            <a:xfrm>
              <a:off x="420041" y="184645"/>
              <a:ext cx="3640353" cy="196855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3867" tIns="33867" rIns="33867" bIns="33867" anchor="ctr" anchorCtr="0">
              <a:noAutofit/>
            </a:bodyPr>
            <a:lstStyle/>
            <a:p>
              <a:pPr algn="ctr">
                <a:lnSpc>
                  <a:spcPct val="147722"/>
                </a:lnSpc>
              </a:pPr>
              <a:endParaRPr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4588" name="Google Shape;4588;p25"/>
          <p:cNvGrpSpPr/>
          <p:nvPr/>
        </p:nvGrpSpPr>
        <p:grpSpPr>
          <a:xfrm>
            <a:off x="2190127" y="1576656"/>
            <a:ext cx="7811746" cy="3704690"/>
            <a:chOff x="0" y="0"/>
            <a:chExt cx="4109998" cy="1949150"/>
          </a:xfrm>
        </p:grpSpPr>
        <p:sp>
          <p:nvSpPr>
            <p:cNvPr id="4589" name="Google Shape;4589;p25"/>
            <p:cNvSpPr/>
            <p:nvPr/>
          </p:nvSpPr>
          <p:spPr>
            <a:xfrm>
              <a:off x="0" y="0"/>
              <a:ext cx="4109998" cy="1949150"/>
            </a:xfrm>
            <a:custGeom>
              <a:avLst/>
              <a:gdLst/>
              <a:ahLst/>
              <a:cxnLst/>
              <a:rect l="l" t="t" r="r" b="b"/>
              <a:pathLst>
                <a:path w="4109998" h="1949150" extrusionOk="0">
                  <a:moveTo>
                    <a:pt x="2054999" y="0"/>
                  </a:moveTo>
                  <a:cubicBezTo>
                    <a:pt x="920054" y="0"/>
                    <a:pt x="0" y="436332"/>
                    <a:pt x="0" y="974575"/>
                  </a:cubicBezTo>
                  <a:cubicBezTo>
                    <a:pt x="0" y="1512818"/>
                    <a:pt x="920054" y="1949150"/>
                    <a:pt x="2054999" y="1949150"/>
                  </a:cubicBezTo>
                  <a:cubicBezTo>
                    <a:pt x="3189944" y="1949150"/>
                    <a:pt x="4109998" y="1512818"/>
                    <a:pt x="4109998" y="974575"/>
                  </a:cubicBezTo>
                  <a:cubicBezTo>
                    <a:pt x="4109998" y="436332"/>
                    <a:pt x="3189944" y="0"/>
                    <a:pt x="2054999" y="0"/>
                  </a:cubicBezTo>
                  <a:close/>
                </a:path>
              </a:pathLst>
            </a:custGeom>
            <a:gradFill>
              <a:gsLst>
                <a:gs pos="0">
                  <a:srgbClr val="B4FDFC"/>
                </a:gs>
                <a:gs pos="50000">
                  <a:srgbClr val="5F84FF"/>
                </a:gs>
                <a:gs pos="100000">
                  <a:srgbClr val="2C47A8"/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60950" tIns="60950" rIns="60950" bIns="60950" anchor="ctr" anchorCtr="0">
              <a:noAutofit/>
            </a:bodyPr>
            <a:lstStyle/>
            <a:p>
              <a:endParaRPr sz="1200"/>
            </a:p>
          </p:txBody>
        </p:sp>
        <p:sp>
          <p:nvSpPr>
            <p:cNvPr id="4590" name="Google Shape;4590;p25"/>
            <p:cNvSpPr txBox="1"/>
            <p:nvPr/>
          </p:nvSpPr>
          <p:spPr>
            <a:xfrm>
              <a:off x="385312" y="144633"/>
              <a:ext cx="3339373" cy="162178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3867" tIns="33867" rIns="33867" bIns="33867" anchor="ctr" anchorCtr="0">
              <a:noAutofit/>
            </a:bodyPr>
            <a:lstStyle/>
            <a:p>
              <a:pPr algn="ctr">
                <a:lnSpc>
                  <a:spcPct val="147722"/>
                </a:lnSpc>
              </a:pPr>
              <a:endParaRPr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4591" name="Google Shape;4591;p25"/>
          <p:cNvGrpSpPr/>
          <p:nvPr/>
        </p:nvGrpSpPr>
        <p:grpSpPr>
          <a:xfrm>
            <a:off x="2190127" y="1506299"/>
            <a:ext cx="7811746" cy="3845403"/>
            <a:chOff x="0" y="0"/>
            <a:chExt cx="3404191" cy="1675744"/>
          </a:xfrm>
        </p:grpSpPr>
        <p:sp>
          <p:nvSpPr>
            <p:cNvPr id="4592" name="Google Shape;4592;p25"/>
            <p:cNvSpPr/>
            <p:nvPr/>
          </p:nvSpPr>
          <p:spPr>
            <a:xfrm>
              <a:off x="0" y="0"/>
              <a:ext cx="3404191" cy="1675744"/>
            </a:xfrm>
            <a:custGeom>
              <a:avLst/>
              <a:gdLst/>
              <a:ahLst/>
              <a:cxnLst/>
              <a:rect l="l" t="t" r="r" b="b"/>
              <a:pathLst>
                <a:path w="3404191" h="1675744" extrusionOk="0">
                  <a:moveTo>
                    <a:pt x="1702095" y="0"/>
                  </a:moveTo>
                  <a:cubicBezTo>
                    <a:pt x="762054" y="0"/>
                    <a:pt x="0" y="375128"/>
                    <a:pt x="0" y="837872"/>
                  </a:cubicBezTo>
                  <a:cubicBezTo>
                    <a:pt x="0" y="1300616"/>
                    <a:pt x="762054" y="1675744"/>
                    <a:pt x="1702095" y="1675744"/>
                  </a:cubicBezTo>
                  <a:cubicBezTo>
                    <a:pt x="2642137" y="1675744"/>
                    <a:pt x="3404191" y="1300616"/>
                    <a:pt x="3404191" y="837872"/>
                  </a:cubicBezTo>
                  <a:cubicBezTo>
                    <a:pt x="3404191" y="375128"/>
                    <a:pt x="2642137" y="0"/>
                    <a:pt x="1702095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04775" cap="sq" cmpd="sng">
              <a:solidFill>
                <a:srgbClr val="000000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60950" tIns="60950" rIns="60950" bIns="60950" anchor="ctr" anchorCtr="0">
              <a:noAutofit/>
            </a:bodyPr>
            <a:lstStyle/>
            <a:p>
              <a:endParaRPr sz="1200"/>
            </a:p>
          </p:txBody>
        </p:sp>
        <p:sp>
          <p:nvSpPr>
            <p:cNvPr id="4593" name="Google Shape;4593;p25"/>
            <p:cNvSpPr txBox="1"/>
            <p:nvPr/>
          </p:nvSpPr>
          <p:spPr>
            <a:xfrm>
              <a:off x="319143" y="119001"/>
              <a:ext cx="2765905" cy="139964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3867" tIns="33867" rIns="33867" bIns="33867" anchor="ctr" anchorCtr="0">
              <a:noAutofit/>
            </a:bodyPr>
            <a:lstStyle/>
            <a:p>
              <a:pPr algn="ctr">
                <a:lnSpc>
                  <a:spcPct val="147722"/>
                </a:lnSpc>
              </a:pPr>
              <a:endParaRPr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4594" name="Google Shape;4594;p25"/>
          <p:cNvGrpSpPr/>
          <p:nvPr/>
        </p:nvGrpSpPr>
        <p:grpSpPr>
          <a:xfrm>
            <a:off x="2036587" y="1371992"/>
            <a:ext cx="8118826" cy="4114017"/>
            <a:chOff x="0" y="0"/>
            <a:chExt cx="3538010" cy="1792800"/>
          </a:xfrm>
        </p:grpSpPr>
        <p:sp>
          <p:nvSpPr>
            <p:cNvPr id="4595" name="Google Shape;4595;p25"/>
            <p:cNvSpPr/>
            <p:nvPr/>
          </p:nvSpPr>
          <p:spPr>
            <a:xfrm>
              <a:off x="0" y="0"/>
              <a:ext cx="3538010" cy="1792800"/>
            </a:xfrm>
            <a:custGeom>
              <a:avLst/>
              <a:gdLst/>
              <a:ahLst/>
              <a:cxnLst/>
              <a:rect l="l" t="t" r="r" b="b"/>
              <a:pathLst>
                <a:path w="3538010" h="1792800" extrusionOk="0">
                  <a:moveTo>
                    <a:pt x="1769005" y="0"/>
                  </a:moveTo>
                  <a:cubicBezTo>
                    <a:pt x="792010" y="0"/>
                    <a:pt x="0" y="401332"/>
                    <a:pt x="0" y="896400"/>
                  </a:cubicBezTo>
                  <a:cubicBezTo>
                    <a:pt x="0" y="1391468"/>
                    <a:pt x="792010" y="1792800"/>
                    <a:pt x="1769005" y="1792800"/>
                  </a:cubicBezTo>
                  <a:cubicBezTo>
                    <a:pt x="2745999" y="1792800"/>
                    <a:pt x="3538010" y="1391468"/>
                    <a:pt x="3538010" y="896400"/>
                  </a:cubicBezTo>
                  <a:cubicBezTo>
                    <a:pt x="3538010" y="401332"/>
                    <a:pt x="2745999" y="0"/>
                    <a:pt x="1769005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228600" cap="sq" cmpd="sng">
              <a:solidFill>
                <a:srgbClr val="B62012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60950" tIns="60950" rIns="60950" bIns="60950" anchor="ctr" anchorCtr="0">
              <a:noAutofit/>
            </a:bodyPr>
            <a:lstStyle/>
            <a:p>
              <a:endParaRPr sz="1200"/>
            </a:p>
          </p:txBody>
        </p:sp>
        <p:sp>
          <p:nvSpPr>
            <p:cNvPr id="4596" name="Google Shape;4596;p25"/>
            <p:cNvSpPr txBox="1"/>
            <p:nvPr/>
          </p:nvSpPr>
          <p:spPr>
            <a:xfrm>
              <a:off x="331688" y="129975"/>
              <a:ext cx="2874633" cy="149475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3867" tIns="33867" rIns="33867" bIns="33867" anchor="ctr" anchorCtr="0">
              <a:noAutofit/>
            </a:bodyPr>
            <a:lstStyle/>
            <a:p>
              <a:pPr algn="ctr">
                <a:lnSpc>
                  <a:spcPct val="147722"/>
                </a:lnSpc>
              </a:pPr>
              <a:endParaRPr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4597" name="Google Shape;4597;p25"/>
          <p:cNvSpPr txBox="1"/>
          <p:nvPr/>
        </p:nvSpPr>
        <p:spPr>
          <a:xfrm>
            <a:off x="2288173" y="1963817"/>
            <a:ext cx="7188400" cy="3318088"/>
          </a:xfrm>
          <a:prstGeom prst="rect">
            <a:avLst/>
          </a:prstGeom>
          <a:noFill/>
          <a:ln>
            <a:noFill/>
          </a:ln>
          <a:effectLst>
            <a:outerShdw blurRad="1428750" dist="19050" dir="5400000" algn="bl" rotWithShape="0">
              <a:srgbClr val="000000">
                <a:alpha val="40000"/>
              </a:srgbClr>
            </a:outerShdw>
          </a:effectLst>
        </p:spPr>
        <p:txBody>
          <a:bodyPr spcFirstLastPara="1" wrap="square" lIns="0" tIns="0" rIns="0" bIns="0" anchor="t" anchorCtr="0">
            <a:spAutoFit/>
          </a:bodyPr>
          <a:lstStyle/>
          <a:p>
            <a:pPr algn="ctr">
              <a:lnSpc>
                <a:spcPct val="98000"/>
              </a:lnSpc>
            </a:pPr>
            <a:r>
              <a:rPr lang="en-US" sz="11001" dirty="0">
                <a:solidFill>
                  <a:srgbClr val="FFFFFF"/>
                </a:solidFill>
                <a:latin typeface="Pacifico"/>
                <a:sym typeface="Pacifico"/>
              </a:rPr>
              <a:t>Final Round</a:t>
            </a:r>
            <a:endParaRPr sz="800" dirty="0"/>
          </a:p>
        </p:txBody>
      </p:sp>
      <p:pic>
        <p:nvPicPr>
          <p:cNvPr id="2" name="200534-64f23dbf-1e7c-4779-b0a9-53ae6ac77c99">
            <a:hlinkClick r:id="" action="ppaction://media"/>
            <a:extLst>
              <a:ext uri="{FF2B5EF4-FFF2-40B4-BE49-F238E27FC236}">
                <a16:creationId xmlns:a16="http://schemas.microsoft.com/office/drawing/2014/main" id="{17EAEE3C-5736-0754-46B9-DF27B7A73F10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17762" end="69630.0833"/>
                  <p14:fade in="500" out="500"/>
                </p14:media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-1093561" y="5917851"/>
            <a:ext cx="487363" cy="48736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04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F9B2D0-484B-3ECC-4696-4A8441F8E1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3" name="Grafik 232" descr="Ein Bild, das Licht enthält.&#10;&#10;Automatisch generierte Beschreibung">
            <a:extLst>
              <a:ext uri="{FF2B5EF4-FFF2-40B4-BE49-F238E27FC236}">
                <a16:creationId xmlns:a16="http://schemas.microsoft.com/office/drawing/2014/main" id="{8A381A1A-FB5C-6F86-733A-C09E7BE9CD1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1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87" t="7092" r="7568" b="12154"/>
          <a:stretch/>
        </p:blipFill>
        <p:spPr>
          <a:xfrm rot="16200000">
            <a:off x="2667000" y="-2667000"/>
            <a:ext cx="6858000" cy="12192000"/>
          </a:xfrm>
          <a:prstGeom prst="rect">
            <a:avLst/>
          </a:prstGeom>
        </p:spPr>
      </p:pic>
      <p:sp>
        <p:nvSpPr>
          <p:cNvPr id="134" name="Rechteck: abgerundete Ecken 133">
            <a:extLst>
              <a:ext uri="{FF2B5EF4-FFF2-40B4-BE49-F238E27FC236}">
                <a16:creationId xmlns:a16="http://schemas.microsoft.com/office/drawing/2014/main" id="{EC45080C-BC27-B6E7-1705-C99426793EDC}"/>
              </a:ext>
            </a:extLst>
          </p:cNvPr>
          <p:cNvSpPr/>
          <p:nvPr/>
        </p:nvSpPr>
        <p:spPr>
          <a:xfrm>
            <a:off x="3994813" y="977385"/>
            <a:ext cx="4202372" cy="923405"/>
          </a:xfrm>
          <a:prstGeom prst="roundRect">
            <a:avLst>
              <a:gd name="adj" fmla="val 24455"/>
            </a:avLst>
          </a:prstGeom>
          <a:solidFill>
            <a:schemeClr val="tx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 dirty="0"/>
          </a:p>
        </p:txBody>
      </p:sp>
      <p:sp>
        <p:nvSpPr>
          <p:cNvPr id="136" name="Rechteck: abgerundete Ecken 135">
            <a:extLst>
              <a:ext uri="{FF2B5EF4-FFF2-40B4-BE49-F238E27FC236}">
                <a16:creationId xmlns:a16="http://schemas.microsoft.com/office/drawing/2014/main" id="{34A55BDE-C11E-CDA1-FECE-92D671A0719A}"/>
              </a:ext>
            </a:extLst>
          </p:cNvPr>
          <p:cNvSpPr/>
          <p:nvPr/>
        </p:nvSpPr>
        <p:spPr>
          <a:xfrm>
            <a:off x="441065" y="453429"/>
            <a:ext cx="11343938" cy="5929441"/>
          </a:xfrm>
          <a:prstGeom prst="roundRect">
            <a:avLst>
              <a:gd name="adj" fmla="val 24325"/>
            </a:avLst>
          </a:prstGeom>
          <a:solidFill>
            <a:schemeClr val="tx1">
              <a:alpha val="90000"/>
            </a:schemeClr>
          </a:solidFill>
          <a:ln w="76200">
            <a:solidFill>
              <a:srgbClr val="ED7D3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 sz="8000" b="1" dirty="0">
              <a:latin typeface="Blinker" panose="020B0604020202020204"/>
            </a:endParaRPr>
          </a:p>
          <a:p>
            <a:pPr algn="ctr"/>
            <a:r>
              <a:rPr lang="de-AT" sz="7200" b="1" dirty="0">
                <a:latin typeface="Blinker" panose="020B0604020202020204"/>
              </a:rPr>
              <a:t>Final Round</a:t>
            </a:r>
          </a:p>
          <a:p>
            <a:pPr algn="ctr"/>
            <a:r>
              <a:rPr lang="de-AT" sz="4800" dirty="0">
                <a:latin typeface="Blinker" panose="020B0604020202020204"/>
              </a:rPr>
              <a:t>Give 5 answers to 5 questions </a:t>
            </a:r>
          </a:p>
          <a:p>
            <a:pPr algn="ctr"/>
            <a:r>
              <a:rPr lang="de-AT" sz="4800" dirty="0">
                <a:latin typeface="Blinker" panose="020B0604020202020204"/>
              </a:rPr>
              <a:t>in 30 seconds. </a:t>
            </a:r>
          </a:p>
          <a:p>
            <a:pPr algn="ctr"/>
            <a:endParaRPr lang="de-AT" sz="3200" dirty="0">
              <a:latin typeface="Blinker" panose="020B0604020202020204"/>
            </a:endParaRPr>
          </a:p>
          <a:p>
            <a:pPr algn="ctr"/>
            <a:r>
              <a:rPr lang="de-AT" sz="4800" dirty="0">
                <a:latin typeface="Blinker" panose="020B0604020202020204"/>
              </a:rPr>
              <a:t>The total number of people who </a:t>
            </a:r>
          </a:p>
          <a:p>
            <a:pPr algn="ctr"/>
            <a:r>
              <a:rPr lang="de-AT" sz="4800" dirty="0">
                <a:latin typeface="Blinker" panose="020B0604020202020204"/>
              </a:rPr>
              <a:t>choose your 5 answers must come to </a:t>
            </a:r>
          </a:p>
          <a:p>
            <a:pPr algn="ctr"/>
            <a:r>
              <a:rPr lang="de-AT" sz="4800" dirty="0">
                <a:latin typeface="Blinker" panose="020B0604020202020204"/>
              </a:rPr>
              <a:t>a total over 100 for you to win.</a:t>
            </a:r>
            <a:endParaRPr lang="de-AT" sz="2400" dirty="0">
              <a:latin typeface="Blinker" panose="020B0604020202020204"/>
            </a:endParaRPr>
          </a:p>
          <a:p>
            <a:endParaRPr lang="de-AT" sz="2800" dirty="0">
              <a:latin typeface="Blinker" panose="020B0604020202020204"/>
            </a:endParaRPr>
          </a:p>
          <a:p>
            <a:endParaRPr lang="de-AT" sz="2800" dirty="0">
              <a:latin typeface="Blinker" panose="020B0604020202020204"/>
            </a:endParaRPr>
          </a:p>
          <a:p>
            <a:pPr algn="ctr"/>
            <a:endParaRPr lang="de-AT" sz="2800" dirty="0">
              <a:latin typeface="Franklin Gothic Demi Cond" panose="020B07060304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049434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8F62F2-457E-8DA8-5297-3C2984B56F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3" name="Grafik 232" descr="Ein Bild, das Licht enthält.&#10;&#10;Automatisch generierte Beschreibung">
            <a:extLst>
              <a:ext uri="{FF2B5EF4-FFF2-40B4-BE49-F238E27FC236}">
                <a16:creationId xmlns:a16="http://schemas.microsoft.com/office/drawing/2014/main" id="{1740C00A-28B7-123D-A932-3A459BFE170D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alphaModFix amt="1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87" t="7092" r="7568" b="12154"/>
          <a:stretch/>
        </p:blipFill>
        <p:spPr>
          <a:xfrm rot="16200000">
            <a:off x="2667000" y="-2667000"/>
            <a:ext cx="6858000" cy="12192000"/>
          </a:xfrm>
          <a:prstGeom prst="rect">
            <a:avLst/>
          </a:prstGeom>
        </p:spPr>
      </p:pic>
      <p:sp>
        <p:nvSpPr>
          <p:cNvPr id="136" name="Rechteck: abgerundete Ecken 135">
            <a:extLst>
              <a:ext uri="{FF2B5EF4-FFF2-40B4-BE49-F238E27FC236}">
                <a16:creationId xmlns:a16="http://schemas.microsoft.com/office/drawing/2014/main" id="{CBD53294-F0BA-E3FC-CA68-91E09F16E7D2}"/>
              </a:ext>
            </a:extLst>
          </p:cNvPr>
          <p:cNvSpPr/>
          <p:nvPr/>
        </p:nvSpPr>
        <p:spPr>
          <a:xfrm>
            <a:off x="424030" y="311072"/>
            <a:ext cx="5100470" cy="829460"/>
          </a:xfrm>
          <a:prstGeom prst="roundRect">
            <a:avLst>
              <a:gd name="adj" fmla="val 24325"/>
            </a:avLst>
          </a:prstGeom>
          <a:solidFill>
            <a:schemeClr val="tx1">
              <a:alpha val="90000"/>
            </a:schemeClr>
          </a:solidFill>
          <a:ln w="76200">
            <a:solidFill>
              <a:srgbClr val="ED7D3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AT" sz="4000" dirty="0">
                <a:latin typeface="Franklin Gothic Demi Cond" panose="020B0706030402020204" pitchFamily="34" charset="0"/>
              </a:rPr>
              <a:t>Write down you answers</a:t>
            </a:r>
          </a:p>
        </p:txBody>
      </p:sp>
      <p:sp>
        <p:nvSpPr>
          <p:cNvPr id="3" name="Google Shape;3364;p20">
            <a:extLst>
              <a:ext uri="{FF2B5EF4-FFF2-40B4-BE49-F238E27FC236}">
                <a16:creationId xmlns:a16="http://schemas.microsoft.com/office/drawing/2014/main" id="{A020D89F-7EE7-7468-32A9-61931D06B547}"/>
              </a:ext>
            </a:extLst>
          </p:cNvPr>
          <p:cNvSpPr/>
          <p:nvPr/>
        </p:nvSpPr>
        <p:spPr>
          <a:xfrm>
            <a:off x="166765" y="4617338"/>
            <a:ext cx="5479511" cy="934522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/>
            <a:r>
              <a:rPr lang="en-GB" sz="3200" b="1" dirty="0">
                <a:solidFill>
                  <a:srgbClr val="000099"/>
                </a:solidFill>
                <a:latin typeface="Blinker" panose="020B0604020202020204" charset="0"/>
              </a:rPr>
              <a:t>  4.  </a:t>
            </a:r>
            <a:endParaRPr lang="en-GB" sz="32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4" name="Google Shape;3364;p20">
            <a:extLst>
              <a:ext uri="{FF2B5EF4-FFF2-40B4-BE49-F238E27FC236}">
                <a16:creationId xmlns:a16="http://schemas.microsoft.com/office/drawing/2014/main" id="{22F64F51-1730-7E70-BB01-3C8273629634}"/>
              </a:ext>
            </a:extLst>
          </p:cNvPr>
          <p:cNvSpPr/>
          <p:nvPr/>
        </p:nvSpPr>
        <p:spPr>
          <a:xfrm>
            <a:off x="166765" y="5688606"/>
            <a:ext cx="5479511" cy="934522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/>
            <a:r>
              <a:rPr lang="en-GB" sz="3200" b="1" dirty="0">
                <a:solidFill>
                  <a:srgbClr val="000099"/>
                </a:solidFill>
                <a:latin typeface="Blinker" panose="020B0604020202020204" charset="0"/>
              </a:rPr>
              <a:t> 5.  </a:t>
            </a:r>
            <a:endParaRPr lang="en-GB" sz="32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5" name="Google Shape;3364;p20">
            <a:extLst>
              <a:ext uri="{FF2B5EF4-FFF2-40B4-BE49-F238E27FC236}">
                <a16:creationId xmlns:a16="http://schemas.microsoft.com/office/drawing/2014/main" id="{F6110AC6-226C-CC68-6D0C-B03EB3FB6438}"/>
              </a:ext>
            </a:extLst>
          </p:cNvPr>
          <p:cNvSpPr/>
          <p:nvPr/>
        </p:nvSpPr>
        <p:spPr>
          <a:xfrm>
            <a:off x="157969" y="1375403"/>
            <a:ext cx="5479511" cy="934522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/>
            <a:r>
              <a:rPr lang="en-GB" sz="3200" b="1" dirty="0">
                <a:solidFill>
                  <a:srgbClr val="000099"/>
                </a:solidFill>
                <a:latin typeface="Blinker" panose="020B0604020202020204" charset="0"/>
              </a:rPr>
              <a:t>  1.  </a:t>
            </a:r>
            <a:endParaRPr lang="en-GB" sz="32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6" name="Google Shape;3364;p20">
            <a:extLst>
              <a:ext uri="{FF2B5EF4-FFF2-40B4-BE49-F238E27FC236}">
                <a16:creationId xmlns:a16="http://schemas.microsoft.com/office/drawing/2014/main" id="{53C8E3FA-A83D-6E4C-60B4-269F46D4F281}"/>
              </a:ext>
            </a:extLst>
          </p:cNvPr>
          <p:cNvSpPr/>
          <p:nvPr/>
        </p:nvSpPr>
        <p:spPr>
          <a:xfrm>
            <a:off x="157968" y="2447824"/>
            <a:ext cx="5479511" cy="934522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/>
            <a:r>
              <a:rPr lang="en-GB" sz="3200" b="1" dirty="0">
                <a:solidFill>
                  <a:srgbClr val="000099"/>
                </a:solidFill>
                <a:latin typeface="Blinker" panose="020B0604020202020204" charset="0"/>
              </a:rPr>
              <a:t>  2.  </a:t>
            </a:r>
            <a:endParaRPr lang="en-GB" sz="32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7" name="Google Shape;3364;p20">
            <a:extLst>
              <a:ext uri="{FF2B5EF4-FFF2-40B4-BE49-F238E27FC236}">
                <a16:creationId xmlns:a16="http://schemas.microsoft.com/office/drawing/2014/main" id="{1411BD40-0E04-251C-191A-73E28568C706}"/>
              </a:ext>
            </a:extLst>
          </p:cNvPr>
          <p:cNvSpPr/>
          <p:nvPr/>
        </p:nvSpPr>
        <p:spPr>
          <a:xfrm>
            <a:off x="157967" y="3546070"/>
            <a:ext cx="5479511" cy="934522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/>
            <a:r>
              <a:rPr lang="en-GB" sz="3200" b="1" dirty="0">
                <a:solidFill>
                  <a:srgbClr val="000099"/>
                </a:solidFill>
                <a:latin typeface="Blinker" panose="020B0604020202020204" charset="0"/>
              </a:rPr>
              <a:t>  3.  </a:t>
            </a:r>
            <a:endParaRPr lang="en-GB" sz="32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2" name="Google Shape;3544;p20">
            <a:extLst>
              <a:ext uri="{FF2B5EF4-FFF2-40B4-BE49-F238E27FC236}">
                <a16:creationId xmlns:a16="http://schemas.microsoft.com/office/drawing/2014/main" id="{A167E031-4D65-082B-D9F9-06E143ABCC87}"/>
              </a:ext>
            </a:extLst>
          </p:cNvPr>
          <p:cNvSpPr/>
          <p:nvPr/>
        </p:nvSpPr>
        <p:spPr>
          <a:xfrm>
            <a:off x="4412980" y="1375402"/>
            <a:ext cx="1224498" cy="934521"/>
          </a:xfrm>
          <a:custGeom>
            <a:avLst/>
            <a:gdLst/>
            <a:ahLst/>
            <a:cxnLst/>
            <a:rect l="l" t="t" r="r" b="b"/>
            <a:pathLst>
              <a:path w="812800" h="812800" extrusionOk="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lnTo>
                  <a:pt x="406400" y="0"/>
                </a:ln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6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8" name="Google Shape;3544;p20">
            <a:extLst>
              <a:ext uri="{FF2B5EF4-FFF2-40B4-BE49-F238E27FC236}">
                <a16:creationId xmlns:a16="http://schemas.microsoft.com/office/drawing/2014/main" id="{EB41C7B1-FA59-FFAA-B013-F2A03D420F75}"/>
              </a:ext>
            </a:extLst>
          </p:cNvPr>
          <p:cNvSpPr/>
          <p:nvPr/>
        </p:nvSpPr>
        <p:spPr>
          <a:xfrm>
            <a:off x="4412980" y="2460158"/>
            <a:ext cx="1224498" cy="934521"/>
          </a:xfrm>
          <a:custGeom>
            <a:avLst/>
            <a:gdLst/>
            <a:ahLst/>
            <a:cxnLst/>
            <a:rect l="l" t="t" r="r" b="b"/>
            <a:pathLst>
              <a:path w="812800" h="812800" extrusionOk="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lnTo>
                  <a:pt x="406400" y="0"/>
                </a:ln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6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9" name="Google Shape;3544;p20">
            <a:extLst>
              <a:ext uri="{FF2B5EF4-FFF2-40B4-BE49-F238E27FC236}">
                <a16:creationId xmlns:a16="http://schemas.microsoft.com/office/drawing/2014/main" id="{CAA4C2DE-9C29-933F-8DD8-72B94E787D9A}"/>
              </a:ext>
            </a:extLst>
          </p:cNvPr>
          <p:cNvSpPr/>
          <p:nvPr/>
        </p:nvSpPr>
        <p:spPr>
          <a:xfrm>
            <a:off x="4412980" y="3538748"/>
            <a:ext cx="1224498" cy="934521"/>
          </a:xfrm>
          <a:custGeom>
            <a:avLst/>
            <a:gdLst/>
            <a:ahLst/>
            <a:cxnLst/>
            <a:rect l="l" t="t" r="r" b="b"/>
            <a:pathLst>
              <a:path w="812800" h="812800" extrusionOk="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lnTo>
                  <a:pt x="406400" y="0"/>
                </a:ln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6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10" name="Google Shape;3544;p20">
            <a:extLst>
              <a:ext uri="{FF2B5EF4-FFF2-40B4-BE49-F238E27FC236}">
                <a16:creationId xmlns:a16="http://schemas.microsoft.com/office/drawing/2014/main" id="{F7345E63-72E0-0BB3-7CF9-A4EF7D02A29F}"/>
              </a:ext>
            </a:extLst>
          </p:cNvPr>
          <p:cNvSpPr/>
          <p:nvPr/>
        </p:nvSpPr>
        <p:spPr>
          <a:xfrm>
            <a:off x="4412980" y="4597681"/>
            <a:ext cx="1224498" cy="934521"/>
          </a:xfrm>
          <a:custGeom>
            <a:avLst/>
            <a:gdLst/>
            <a:ahLst/>
            <a:cxnLst/>
            <a:rect l="l" t="t" r="r" b="b"/>
            <a:pathLst>
              <a:path w="812800" h="812800" extrusionOk="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lnTo>
                  <a:pt x="406400" y="0"/>
                </a:ln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6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11" name="Google Shape;3544;p20">
            <a:extLst>
              <a:ext uri="{FF2B5EF4-FFF2-40B4-BE49-F238E27FC236}">
                <a16:creationId xmlns:a16="http://schemas.microsoft.com/office/drawing/2014/main" id="{7E89D459-97AB-450F-94A7-DF828AD13B23}"/>
              </a:ext>
            </a:extLst>
          </p:cNvPr>
          <p:cNvSpPr/>
          <p:nvPr/>
        </p:nvSpPr>
        <p:spPr>
          <a:xfrm>
            <a:off x="4412980" y="5676272"/>
            <a:ext cx="1224498" cy="934521"/>
          </a:xfrm>
          <a:custGeom>
            <a:avLst/>
            <a:gdLst/>
            <a:ahLst/>
            <a:cxnLst/>
            <a:rect l="l" t="t" r="r" b="b"/>
            <a:pathLst>
              <a:path w="812800" h="812800" extrusionOk="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lnTo>
                  <a:pt x="406400" y="0"/>
                </a:ln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6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92327CC7-6F32-F5AC-4C0F-35A3A95EDAAA}"/>
              </a:ext>
            </a:extLst>
          </p:cNvPr>
          <p:cNvSpPr txBox="1"/>
          <p:nvPr/>
        </p:nvSpPr>
        <p:spPr>
          <a:xfrm>
            <a:off x="8054528" y="527289"/>
            <a:ext cx="1962930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+mj-lt"/>
              </a:rPr>
              <a:t>Smoking (45)</a:t>
            </a:r>
          </a:p>
          <a:p>
            <a:r>
              <a:rPr lang="en-US" dirty="0">
                <a:solidFill>
                  <a:schemeClr val="bg1"/>
                </a:solidFill>
                <a:latin typeface="+mj-lt"/>
              </a:rPr>
              <a:t>Biting nails (20)</a:t>
            </a:r>
          </a:p>
          <a:p>
            <a:r>
              <a:rPr lang="en-US" dirty="0">
                <a:solidFill>
                  <a:schemeClr val="bg1"/>
                </a:solidFill>
                <a:latin typeface="+mj-lt"/>
              </a:rPr>
              <a:t>Overeating (15)</a:t>
            </a:r>
          </a:p>
          <a:p>
            <a:r>
              <a:rPr lang="en-US" dirty="0">
                <a:solidFill>
                  <a:schemeClr val="bg1"/>
                </a:solidFill>
                <a:latin typeface="+mj-lt"/>
              </a:rPr>
              <a:t>Swearing (10)</a:t>
            </a:r>
          </a:p>
          <a:p>
            <a:r>
              <a:rPr lang="en-US" dirty="0">
                <a:solidFill>
                  <a:schemeClr val="bg1"/>
                </a:solidFill>
                <a:latin typeface="+mj-lt"/>
              </a:rPr>
              <a:t>Drinking (10)</a:t>
            </a:r>
            <a:endParaRPr lang="en-GB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5546616B-18D5-27A5-BDFB-CDA42D927959}"/>
              </a:ext>
            </a:extLst>
          </p:cNvPr>
          <p:cNvSpPr txBox="1"/>
          <p:nvPr/>
        </p:nvSpPr>
        <p:spPr>
          <a:xfrm>
            <a:off x="5962295" y="2686584"/>
            <a:ext cx="2152036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+mj-lt"/>
              </a:rPr>
              <a:t>Mail (28)</a:t>
            </a:r>
          </a:p>
          <a:p>
            <a:r>
              <a:rPr lang="en-US" dirty="0">
                <a:solidFill>
                  <a:schemeClr val="bg1"/>
                </a:solidFill>
                <a:latin typeface="+mj-lt"/>
              </a:rPr>
              <a:t>Newspapers (33)</a:t>
            </a:r>
          </a:p>
          <a:p>
            <a:r>
              <a:rPr lang="en-US" dirty="0">
                <a:solidFill>
                  <a:schemeClr val="bg1"/>
                </a:solidFill>
                <a:latin typeface="+mj-lt"/>
              </a:rPr>
              <a:t>Pizza (20)</a:t>
            </a:r>
          </a:p>
          <a:p>
            <a:r>
              <a:rPr lang="en-US" dirty="0">
                <a:solidFill>
                  <a:schemeClr val="bg1"/>
                </a:solidFill>
                <a:latin typeface="+mj-lt"/>
              </a:rPr>
              <a:t>Flowers (6)</a:t>
            </a:r>
          </a:p>
          <a:p>
            <a:r>
              <a:rPr lang="en-US" dirty="0">
                <a:solidFill>
                  <a:schemeClr val="bg1"/>
                </a:solidFill>
                <a:latin typeface="+mj-lt"/>
              </a:rPr>
              <a:t>Packages (3)</a:t>
            </a:r>
          </a:p>
          <a:p>
            <a:r>
              <a:rPr lang="en-US" dirty="0">
                <a:solidFill>
                  <a:schemeClr val="bg1"/>
                </a:solidFill>
                <a:latin typeface="+mj-lt"/>
              </a:rPr>
              <a:t>Babies (2)</a:t>
            </a:r>
            <a:endParaRPr lang="en-GB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1507DE71-259B-FA6C-9504-D6A38ED70503}"/>
              </a:ext>
            </a:extLst>
          </p:cNvPr>
          <p:cNvSpPr txBox="1"/>
          <p:nvPr/>
        </p:nvSpPr>
        <p:spPr>
          <a:xfrm>
            <a:off x="8095318" y="2712593"/>
            <a:ext cx="1857485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+mj-lt"/>
              </a:rPr>
              <a:t>Brush Teeth (26)</a:t>
            </a:r>
          </a:p>
          <a:p>
            <a:r>
              <a:rPr lang="en-US" dirty="0">
                <a:solidFill>
                  <a:schemeClr val="bg1"/>
                </a:solidFill>
                <a:latin typeface="+mj-lt"/>
              </a:rPr>
              <a:t>Brush Hair (23)</a:t>
            </a:r>
          </a:p>
          <a:p>
            <a:r>
              <a:rPr lang="en-US" dirty="0">
                <a:solidFill>
                  <a:schemeClr val="bg1"/>
                </a:solidFill>
                <a:latin typeface="+mj-lt"/>
              </a:rPr>
              <a:t>Pop Pimples (19)</a:t>
            </a:r>
          </a:p>
          <a:p>
            <a:r>
              <a:rPr lang="en-US" dirty="0">
                <a:solidFill>
                  <a:schemeClr val="bg1"/>
                </a:solidFill>
                <a:latin typeface="+mj-lt"/>
              </a:rPr>
              <a:t>Check Outfit (17)</a:t>
            </a:r>
          </a:p>
          <a:p>
            <a:r>
              <a:rPr lang="en-US" dirty="0">
                <a:solidFill>
                  <a:schemeClr val="bg1"/>
                </a:solidFill>
                <a:latin typeface="+mj-lt"/>
              </a:rPr>
              <a:t>Dancing (15)</a:t>
            </a:r>
            <a:endParaRPr lang="en-GB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43" name="Pie 32"/>
          <p:cNvSpPr/>
          <p:nvPr/>
        </p:nvSpPr>
        <p:spPr>
          <a:xfrm flipH="1">
            <a:off x="7202703" y="5115258"/>
            <a:ext cx="1703840" cy="1670066"/>
          </a:xfrm>
          <a:prstGeom prst="pie">
            <a:avLst>
              <a:gd name="adj1" fmla="val 5382975"/>
              <a:gd name="adj2" fmla="val 16200000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grpSp>
        <p:nvGrpSpPr>
          <p:cNvPr id="44" name="Group 34"/>
          <p:cNvGrpSpPr/>
          <p:nvPr/>
        </p:nvGrpSpPr>
        <p:grpSpPr>
          <a:xfrm>
            <a:off x="7202703" y="5128905"/>
            <a:ext cx="1703840" cy="1670066"/>
            <a:chOff x="2555776" y="1052736"/>
            <a:chExt cx="4032448" cy="4032448"/>
          </a:xfrm>
        </p:grpSpPr>
        <p:sp>
          <p:nvSpPr>
            <p:cNvPr id="45" name="Pie 35"/>
            <p:cNvSpPr/>
            <p:nvPr/>
          </p:nvSpPr>
          <p:spPr>
            <a:xfrm>
              <a:off x="2555776" y="1052736"/>
              <a:ext cx="4032448" cy="4032448"/>
            </a:xfrm>
            <a:prstGeom prst="pie">
              <a:avLst>
                <a:gd name="adj1" fmla="val 5382975"/>
                <a:gd name="adj2" fmla="val 16200000"/>
              </a:avLst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tx1"/>
                </a:solidFill>
              </a:endParaRPr>
            </a:p>
          </p:txBody>
        </p:sp>
        <p:sp>
          <p:nvSpPr>
            <p:cNvPr id="46" name="Pie 36"/>
            <p:cNvSpPr/>
            <p:nvPr/>
          </p:nvSpPr>
          <p:spPr>
            <a:xfrm flipH="1">
              <a:off x="2555776" y="1052736"/>
              <a:ext cx="4032448" cy="4032448"/>
            </a:xfrm>
            <a:prstGeom prst="pie">
              <a:avLst>
                <a:gd name="adj1" fmla="val 5382975"/>
                <a:gd name="adj2" fmla="val 16200000"/>
              </a:avLst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tx1"/>
                </a:solidFill>
              </a:endParaRPr>
            </a:p>
          </p:txBody>
        </p:sp>
      </p:grpSp>
      <p:sp>
        <p:nvSpPr>
          <p:cNvPr id="47" name="Pie 37"/>
          <p:cNvSpPr/>
          <p:nvPr/>
        </p:nvSpPr>
        <p:spPr>
          <a:xfrm>
            <a:off x="7202703" y="5115258"/>
            <a:ext cx="1703840" cy="1670066"/>
          </a:xfrm>
          <a:prstGeom prst="pie">
            <a:avLst>
              <a:gd name="adj1" fmla="val 5382975"/>
              <a:gd name="adj2" fmla="val 16200000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grpSp>
        <p:nvGrpSpPr>
          <p:cNvPr id="48" name="Group 2"/>
          <p:cNvGrpSpPr/>
          <p:nvPr/>
        </p:nvGrpSpPr>
        <p:grpSpPr>
          <a:xfrm>
            <a:off x="7202703" y="5115356"/>
            <a:ext cx="1703840" cy="1670066"/>
            <a:chOff x="2555776" y="1052736"/>
            <a:chExt cx="4032448" cy="4032448"/>
          </a:xfrm>
        </p:grpSpPr>
        <p:cxnSp>
          <p:nvCxnSpPr>
            <p:cNvPr id="49" name="Straight Connector 48"/>
            <p:cNvCxnSpPr>
              <a:stCxn id="51" idx="2"/>
              <a:endCxn id="51" idx="6"/>
            </p:cNvCxnSpPr>
            <p:nvPr/>
          </p:nvCxnSpPr>
          <p:spPr>
            <a:xfrm>
              <a:off x="2555776" y="3068960"/>
              <a:ext cx="4032448" cy="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/>
            <p:cNvCxnSpPr>
              <a:stCxn id="51" idx="0"/>
              <a:endCxn id="51" idx="4"/>
            </p:cNvCxnSpPr>
            <p:nvPr/>
          </p:nvCxnSpPr>
          <p:spPr>
            <a:xfrm>
              <a:off x="4572000" y="1052736"/>
              <a:ext cx="0" cy="4032448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1" name="Oval 50"/>
            <p:cNvSpPr/>
            <p:nvPr/>
          </p:nvSpPr>
          <p:spPr>
            <a:xfrm>
              <a:off x="2555776" y="1052736"/>
              <a:ext cx="4032448" cy="4032448"/>
            </a:xfrm>
            <a:prstGeom prst="ellipse">
              <a:avLst/>
            </a:prstGeom>
            <a:noFill/>
            <a:ln w="1016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cxnSp>
          <p:nvCxnSpPr>
            <p:cNvPr id="52" name="Straight Connector 51"/>
            <p:cNvCxnSpPr/>
            <p:nvPr/>
          </p:nvCxnSpPr>
          <p:spPr>
            <a:xfrm>
              <a:off x="4572000" y="1268760"/>
              <a:ext cx="0" cy="43204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3" name="Group 52"/>
            <p:cNvGrpSpPr/>
            <p:nvPr/>
          </p:nvGrpSpPr>
          <p:grpSpPr>
            <a:xfrm>
              <a:off x="2555776" y="1052736"/>
              <a:ext cx="4032448" cy="4032448"/>
              <a:chOff x="3089176" y="1586136"/>
              <a:chExt cx="4032448" cy="4032448"/>
            </a:xfrm>
          </p:grpSpPr>
          <p:grpSp>
            <p:nvGrpSpPr>
              <p:cNvPr id="54" name="Group 53"/>
              <p:cNvGrpSpPr/>
              <p:nvPr/>
            </p:nvGrpSpPr>
            <p:grpSpPr>
              <a:xfrm rot="1800000">
                <a:off x="3089176" y="1586136"/>
                <a:ext cx="4032448" cy="4032448"/>
                <a:chOff x="2555776" y="1052736"/>
                <a:chExt cx="4032448" cy="4032448"/>
              </a:xfrm>
            </p:grpSpPr>
            <p:sp>
              <p:nvSpPr>
                <p:cNvPr id="141" name="Oval 140"/>
                <p:cNvSpPr/>
                <p:nvPr/>
              </p:nvSpPr>
              <p:spPr>
                <a:xfrm>
                  <a:off x="2555776" y="1052736"/>
                  <a:ext cx="4032448" cy="4032448"/>
                </a:xfrm>
                <a:prstGeom prst="ellipse">
                  <a:avLst/>
                </a:prstGeom>
                <a:noFill/>
                <a:ln w="101600"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cxnSp>
              <p:nvCxnSpPr>
                <p:cNvPr id="142" name="Straight Connector 141"/>
                <p:cNvCxnSpPr/>
                <p:nvPr/>
              </p:nvCxnSpPr>
              <p:spPr>
                <a:xfrm>
                  <a:off x="4572000" y="1268760"/>
                  <a:ext cx="0" cy="432048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55" name="Group 54"/>
              <p:cNvGrpSpPr/>
              <p:nvPr/>
            </p:nvGrpSpPr>
            <p:grpSpPr>
              <a:xfrm rot="3600000">
                <a:off x="3089176" y="1586136"/>
                <a:ext cx="4032448" cy="4032448"/>
                <a:chOff x="2555776" y="1052736"/>
                <a:chExt cx="4032448" cy="4032448"/>
              </a:xfrm>
            </p:grpSpPr>
            <p:sp>
              <p:nvSpPr>
                <p:cNvPr id="139" name="Oval 138"/>
                <p:cNvSpPr/>
                <p:nvPr/>
              </p:nvSpPr>
              <p:spPr>
                <a:xfrm>
                  <a:off x="2555776" y="1052736"/>
                  <a:ext cx="4032448" cy="4032448"/>
                </a:xfrm>
                <a:prstGeom prst="ellipse">
                  <a:avLst/>
                </a:prstGeom>
                <a:noFill/>
                <a:ln w="101600"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cxnSp>
              <p:nvCxnSpPr>
                <p:cNvPr id="140" name="Straight Connector 139"/>
                <p:cNvCxnSpPr/>
                <p:nvPr/>
              </p:nvCxnSpPr>
              <p:spPr>
                <a:xfrm>
                  <a:off x="4572000" y="1268760"/>
                  <a:ext cx="0" cy="432048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56" name="Group 55"/>
              <p:cNvGrpSpPr/>
              <p:nvPr/>
            </p:nvGrpSpPr>
            <p:grpSpPr>
              <a:xfrm rot="7200000">
                <a:off x="3089176" y="1586136"/>
                <a:ext cx="4032448" cy="4032448"/>
                <a:chOff x="2555776" y="1052736"/>
                <a:chExt cx="4032448" cy="4032448"/>
              </a:xfrm>
            </p:grpSpPr>
            <p:sp>
              <p:nvSpPr>
                <p:cNvPr id="137" name="Oval 136"/>
                <p:cNvSpPr/>
                <p:nvPr/>
              </p:nvSpPr>
              <p:spPr>
                <a:xfrm>
                  <a:off x="2555776" y="1052736"/>
                  <a:ext cx="4032448" cy="4032448"/>
                </a:xfrm>
                <a:prstGeom prst="ellipse">
                  <a:avLst/>
                </a:prstGeom>
                <a:noFill/>
                <a:ln w="101600"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cxnSp>
              <p:nvCxnSpPr>
                <p:cNvPr id="138" name="Straight Connector 137"/>
                <p:cNvCxnSpPr/>
                <p:nvPr/>
              </p:nvCxnSpPr>
              <p:spPr>
                <a:xfrm>
                  <a:off x="4572000" y="1268760"/>
                  <a:ext cx="0" cy="432048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57" name="Group 56"/>
              <p:cNvGrpSpPr/>
              <p:nvPr/>
            </p:nvGrpSpPr>
            <p:grpSpPr>
              <a:xfrm rot="9000000">
                <a:off x="3089176" y="1586136"/>
                <a:ext cx="4032448" cy="4032448"/>
                <a:chOff x="2555776" y="1052736"/>
                <a:chExt cx="4032448" cy="4032448"/>
              </a:xfrm>
            </p:grpSpPr>
            <p:sp>
              <p:nvSpPr>
                <p:cNvPr id="134" name="Oval 133"/>
                <p:cNvSpPr/>
                <p:nvPr/>
              </p:nvSpPr>
              <p:spPr>
                <a:xfrm>
                  <a:off x="2555776" y="1052736"/>
                  <a:ext cx="4032448" cy="4032448"/>
                </a:xfrm>
                <a:prstGeom prst="ellipse">
                  <a:avLst/>
                </a:prstGeom>
                <a:noFill/>
                <a:ln w="101600"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cxnSp>
              <p:nvCxnSpPr>
                <p:cNvPr id="135" name="Straight Connector 134"/>
                <p:cNvCxnSpPr/>
                <p:nvPr/>
              </p:nvCxnSpPr>
              <p:spPr>
                <a:xfrm>
                  <a:off x="4572000" y="1268760"/>
                  <a:ext cx="0" cy="432048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58" name="Group 57"/>
              <p:cNvGrpSpPr/>
              <p:nvPr/>
            </p:nvGrpSpPr>
            <p:grpSpPr>
              <a:xfrm rot="12600000">
                <a:off x="3089176" y="1586136"/>
                <a:ext cx="4032448" cy="4032448"/>
                <a:chOff x="2555776" y="1052736"/>
                <a:chExt cx="4032448" cy="4032448"/>
              </a:xfrm>
            </p:grpSpPr>
            <p:sp>
              <p:nvSpPr>
                <p:cNvPr id="132" name="Oval 131"/>
                <p:cNvSpPr/>
                <p:nvPr/>
              </p:nvSpPr>
              <p:spPr>
                <a:xfrm>
                  <a:off x="2555776" y="1052736"/>
                  <a:ext cx="4032448" cy="4032448"/>
                </a:xfrm>
                <a:prstGeom prst="ellipse">
                  <a:avLst/>
                </a:prstGeom>
                <a:noFill/>
                <a:ln w="101600"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cxnSp>
              <p:nvCxnSpPr>
                <p:cNvPr id="133" name="Straight Connector 132"/>
                <p:cNvCxnSpPr/>
                <p:nvPr/>
              </p:nvCxnSpPr>
              <p:spPr>
                <a:xfrm>
                  <a:off x="4572000" y="1268760"/>
                  <a:ext cx="0" cy="432048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59" name="Group 58"/>
              <p:cNvGrpSpPr/>
              <p:nvPr/>
            </p:nvGrpSpPr>
            <p:grpSpPr>
              <a:xfrm rot="14400000">
                <a:off x="3089176" y="1586136"/>
                <a:ext cx="4032448" cy="4032448"/>
                <a:chOff x="2555776" y="1052736"/>
                <a:chExt cx="4032448" cy="4032448"/>
              </a:xfrm>
            </p:grpSpPr>
            <p:sp>
              <p:nvSpPr>
                <p:cNvPr id="130" name="Oval 129"/>
                <p:cNvSpPr/>
                <p:nvPr/>
              </p:nvSpPr>
              <p:spPr>
                <a:xfrm>
                  <a:off x="2555776" y="1052736"/>
                  <a:ext cx="4032448" cy="4032448"/>
                </a:xfrm>
                <a:prstGeom prst="ellipse">
                  <a:avLst/>
                </a:prstGeom>
                <a:noFill/>
                <a:ln w="101600"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cxnSp>
              <p:nvCxnSpPr>
                <p:cNvPr id="131" name="Straight Connector 130"/>
                <p:cNvCxnSpPr/>
                <p:nvPr/>
              </p:nvCxnSpPr>
              <p:spPr>
                <a:xfrm>
                  <a:off x="4572000" y="1268760"/>
                  <a:ext cx="0" cy="432048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60" name="Group 59"/>
              <p:cNvGrpSpPr/>
              <p:nvPr/>
            </p:nvGrpSpPr>
            <p:grpSpPr>
              <a:xfrm rot="18000000">
                <a:off x="3089176" y="1586136"/>
                <a:ext cx="4032448" cy="4032448"/>
                <a:chOff x="2555776" y="1052736"/>
                <a:chExt cx="4032448" cy="4032448"/>
              </a:xfrm>
            </p:grpSpPr>
            <p:sp>
              <p:nvSpPr>
                <p:cNvPr id="128" name="Oval 127"/>
                <p:cNvSpPr/>
                <p:nvPr/>
              </p:nvSpPr>
              <p:spPr>
                <a:xfrm>
                  <a:off x="2555776" y="1052736"/>
                  <a:ext cx="4032448" cy="4032448"/>
                </a:xfrm>
                <a:prstGeom prst="ellipse">
                  <a:avLst/>
                </a:prstGeom>
                <a:noFill/>
                <a:ln w="101600"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cxnSp>
              <p:nvCxnSpPr>
                <p:cNvPr id="129" name="Straight Connector 128"/>
                <p:cNvCxnSpPr/>
                <p:nvPr/>
              </p:nvCxnSpPr>
              <p:spPr>
                <a:xfrm>
                  <a:off x="4572000" y="1268760"/>
                  <a:ext cx="0" cy="432048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61" name="Group 60"/>
              <p:cNvGrpSpPr/>
              <p:nvPr/>
            </p:nvGrpSpPr>
            <p:grpSpPr>
              <a:xfrm rot="19800000">
                <a:off x="3089176" y="1586136"/>
                <a:ext cx="4032448" cy="4032448"/>
                <a:chOff x="2555776" y="1052736"/>
                <a:chExt cx="4032448" cy="4032448"/>
              </a:xfrm>
            </p:grpSpPr>
            <p:sp>
              <p:nvSpPr>
                <p:cNvPr id="62" name="Oval 61"/>
                <p:cNvSpPr/>
                <p:nvPr/>
              </p:nvSpPr>
              <p:spPr>
                <a:xfrm>
                  <a:off x="2555776" y="1052736"/>
                  <a:ext cx="4032448" cy="4032448"/>
                </a:xfrm>
                <a:prstGeom prst="ellipse">
                  <a:avLst/>
                </a:prstGeom>
                <a:noFill/>
                <a:ln w="101600"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cxnSp>
              <p:nvCxnSpPr>
                <p:cNvPr id="63" name="Straight Connector 62"/>
                <p:cNvCxnSpPr/>
                <p:nvPr/>
              </p:nvCxnSpPr>
              <p:spPr>
                <a:xfrm>
                  <a:off x="4572000" y="1268760"/>
                  <a:ext cx="0" cy="432048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grpSp>
        <p:nvGrpSpPr>
          <p:cNvPr id="143" name="Group 41"/>
          <p:cNvGrpSpPr/>
          <p:nvPr/>
        </p:nvGrpSpPr>
        <p:grpSpPr>
          <a:xfrm>
            <a:off x="7202703" y="5115766"/>
            <a:ext cx="1703651" cy="1669880"/>
            <a:chOff x="2555776" y="1053184"/>
            <a:chExt cx="4032000" cy="4032000"/>
          </a:xfrm>
        </p:grpSpPr>
        <p:sp>
          <p:nvSpPr>
            <p:cNvPr id="144" name="Oval 143"/>
            <p:cNvSpPr>
              <a:spLocks noChangeAspect="1"/>
            </p:cNvSpPr>
            <p:nvPr/>
          </p:nvSpPr>
          <p:spPr>
            <a:xfrm>
              <a:off x="2555776" y="1053184"/>
              <a:ext cx="4032000" cy="4032000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grpSp>
          <p:nvGrpSpPr>
            <p:cNvPr id="145" name="Group 43"/>
            <p:cNvGrpSpPr/>
            <p:nvPr/>
          </p:nvGrpSpPr>
          <p:grpSpPr>
            <a:xfrm>
              <a:off x="4319972" y="1196752"/>
              <a:ext cx="504056" cy="2124236"/>
              <a:chOff x="4319972" y="1196752"/>
              <a:chExt cx="504056" cy="2124236"/>
            </a:xfrm>
          </p:grpSpPr>
          <p:sp>
            <p:nvSpPr>
              <p:cNvPr id="146" name="Oval 145"/>
              <p:cNvSpPr/>
              <p:nvPr/>
            </p:nvSpPr>
            <p:spPr>
              <a:xfrm>
                <a:off x="4319972" y="2816932"/>
                <a:ext cx="504056" cy="504056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47" name="Isosceles Triangle 146"/>
              <p:cNvSpPr/>
              <p:nvPr/>
            </p:nvSpPr>
            <p:spPr>
              <a:xfrm>
                <a:off x="4427984" y="1196752"/>
                <a:ext cx="288032" cy="1728192"/>
              </a:xfrm>
              <a:prstGeom prst="triangl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</p:grpSp>
      <p:sp>
        <p:nvSpPr>
          <p:cNvPr id="148" name="Rounded Rectangle 46"/>
          <p:cNvSpPr/>
          <p:nvPr/>
        </p:nvSpPr>
        <p:spPr>
          <a:xfrm>
            <a:off x="9189930" y="5705965"/>
            <a:ext cx="1136688" cy="515946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25400"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tx1"/>
                </a:solidFill>
                <a:latin typeface="Aharoni" pitchFamily="2" charset="-79"/>
                <a:cs typeface="Aharoni" pitchFamily="2" charset="-79"/>
              </a:rPr>
              <a:t>START</a:t>
            </a:r>
          </a:p>
        </p:txBody>
      </p:sp>
      <p:pic>
        <p:nvPicPr>
          <p:cNvPr id="149" name="countdownclock.mp3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 cstate="print"/>
          <a:stretch>
            <a:fillRect/>
          </a:stretch>
        </p:blipFill>
        <p:spPr>
          <a:xfrm>
            <a:off x="9565573" y="7035535"/>
            <a:ext cx="257576" cy="257576"/>
          </a:xfrm>
          <a:prstGeom prst="rect">
            <a:avLst/>
          </a:prstGeom>
        </p:spPr>
      </p:pic>
      <p:sp>
        <p:nvSpPr>
          <p:cNvPr id="155" name="TextBox 154">
            <a:extLst>
              <a:ext uri="{FF2B5EF4-FFF2-40B4-BE49-F238E27FC236}">
                <a16:creationId xmlns:a16="http://schemas.microsoft.com/office/drawing/2014/main" id="{7CEB24CC-8D40-5363-7691-B98DF04FEA65}"/>
              </a:ext>
            </a:extLst>
          </p:cNvPr>
          <p:cNvSpPr txBox="1"/>
          <p:nvPr/>
        </p:nvSpPr>
        <p:spPr>
          <a:xfrm>
            <a:off x="5948531" y="527289"/>
            <a:ext cx="1733309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+mj-lt"/>
              </a:rPr>
              <a:t>Burger (36)</a:t>
            </a:r>
          </a:p>
          <a:p>
            <a:r>
              <a:rPr lang="en-US" dirty="0">
                <a:solidFill>
                  <a:schemeClr val="bg1"/>
                </a:solidFill>
                <a:latin typeface="+mj-lt"/>
              </a:rPr>
              <a:t>Fries/Chips (32)</a:t>
            </a:r>
          </a:p>
          <a:p>
            <a:r>
              <a:rPr lang="en-US" dirty="0">
                <a:solidFill>
                  <a:schemeClr val="bg1"/>
                </a:solidFill>
                <a:latin typeface="+mj-lt"/>
              </a:rPr>
              <a:t>Chicken (7)</a:t>
            </a:r>
          </a:p>
          <a:p>
            <a:r>
              <a:rPr lang="en-US" dirty="0">
                <a:solidFill>
                  <a:schemeClr val="bg1"/>
                </a:solidFill>
                <a:latin typeface="+mj-lt"/>
              </a:rPr>
              <a:t>Grease/Oil (10)</a:t>
            </a:r>
          </a:p>
          <a:p>
            <a:r>
              <a:rPr lang="en-US" dirty="0">
                <a:solidFill>
                  <a:schemeClr val="bg1"/>
                </a:solidFill>
                <a:latin typeface="+mj-lt"/>
              </a:rPr>
              <a:t>Pizza (10)</a:t>
            </a:r>
            <a:endParaRPr lang="en-GB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56" name="TextBox 155">
            <a:extLst>
              <a:ext uri="{FF2B5EF4-FFF2-40B4-BE49-F238E27FC236}">
                <a16:creationId xmlns:a16="http://schemas.microsoft.com/office/drawing/2014/main" id="{6243FEEB-28B4-0C36-F96D-55598AD38422}"/>
              </a:ext>
            </a:extLst>
          </p:cNvPr>
          <p:cNvSpPr txBox="1"/>
          <p:nvPr/>
        </p:nvSpPr>
        <p:spPr>
          <a:xfrm>
            <a:off x="10002293" y="2712593"/>
            <a:ext cx="2140217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+mj-lt"/>
              </a:rPr>
              <a:t>Clean Bathroom (45)</a:t>
            </a:r>
          </a:p>
          <a:p>
            <a:r>
              <a:rPr lang="en-US" dirty="0">
                <a:solidFill>
                  <a:schemeClr val="bg1"/>
                </a:solidFill>
                <a:latin typeface="+mj-lt"/>
              </a:rPr>
              <a:t>Dishes (25)</a:t>
            </a:r>
          </a:p>
          <a:p>
            <a:r>
              <a:rPr lang="en-US" dirty="0">
                <a:solidFill>
                  <a:schemeClr val="bg1"/>
                </a:solidFill>
                <a:latin typeface="+mj-lt"/>
              </a:rPr>
              <a:t>Vacuuming (20)</a:t>
            </a:r>
          </a:p>
          <a:p>
            <a:r>
              <a:rPr lang="en-US" dirty="0">
                <a:solidFill>
                  <a:schemeClr val="bg1"/>
                </a:solidFill>
                <a:latin typeface="+mj-lt"/>
              </a:rPr>
              <a:t>Laundry (10)</a:t>
            </a:r>
            <a:endParaRPr lang="en-GB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57" name="Rechteck: abgerundete Ecken 135">
            <a:extLst>
              <a:ext uri="{FF2B5EF4-FFF2-40B4-BE49-F238E27FC236}">
                <a16:creationId xmlns:a16="http://schemas.microsoft.com/office/drawing/2014/main" id="{6B2DB5A8-9671-D129-ED28-0E3402945354}"/>
              </a:ext>
            </a:extLst>
          </p:cNvPr>
          <p:cNvSpPr/>
          <p:nvPr/>
        </p:nvSpPr>
        <p:spPr>
          <a:xfrm>
            <a:off x="5897188" y="311072"/>
            <a:ext cx="1909791" cy="2126073"/>
          </a:xfrm>
          <a:prstGeom prst="roundRect">
            <a:avLst>
              <a:gd name="adj" fmla="val 24325"/>
            </a:avLst>
          </a:prstGeom>
          <a:solidFill>
            <a:schemeClr val="tx1"/>
          </a:solidFill>
          <a:ln w="76200">
            <a:solidFill>
              <a:srgbClr val="ED7D3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AT" sz="4800" dirty="0">
                <a:latin typeface="Franklin Gothic Demi Cond" panose="020B0706030402020204" pitchFamily="34" charset="0"/>
              </a:rPr>
              <a:t>Q1</a:t>
            </a:r>
          </a:p>
          <a:p>
            <a:pPr algn="ctr"/>
            <a:r>
              <a:rPr lang="de-AT" sz="2400" dirty="0">
                <a:latin typeface="Franklin Gothic Demi Cond" panose="020B0706030402020204" pitchFamily="34" charset="0"/>
              </a:rPr>
              <a:t>Greasy</a:t>
            </a:r>
          </a:p>
          <a:p>
            <a:pPr algn="ctr"/>
            <a:r>
              <a:rPr lang="de-AT" sz="2400" dirty="0">
                <a:latin typeface="Franklin Gothic Demi Cond" panose="020B0706030402020204" pitchFamily="34" charset="0"/>
              </a:rPr>
              <a:t>Answers</a:t>
            </a:r>
          </a:p>
          <a:p>
            <a:pPr algn="ctr"/>
            <a:r>
              <a:rPr lang="de-AT" sz="2400" dirty="0">
                <a:latin typeface="Franklin Gothic Demi Cond" panose="020B0706030402020204" pitchFamily="34" charset="0"/>
              </a:rPr>
              <a:t>Click Here</a:t>
            </a:r>
          </a:p>
        </p:txBody>
      </p:sp>
      <p:sp>
        <p:nvSpPr>
          <p:cNvPr id="158" name="Rechteck: abgerundete Ecken 135">
            <a:extLst>
              <a:ext uri="{FF2B5EF4-FFF2-40B4-BE49-F238E27FC236}">
                <a16:creationId xmlns:a16="http://schemas.microsoft.com/office/drawing/2014/main" id="{9AE3F0CA-337C-931C-337A-96EBC434E36C}"/>
              </a:ext>
            </a:extLst>
          </p:cNvPr>
          <p:cNvSpPr/>
          <p:nvPr/>
        </p:nvSpPr>
        <p:spPr>
          <a:xfrm>
            <a:off x="8036074" y="320465"/>
            <a:ext cx="1856415" cy="2152684"/>
          </a:xfrm>
          <a:prstGeom prst="roundRect">
            <a:avLst>
              <a:gd name="adj" fmla="val 24325"/>
            </a:avLst>
          </a:prstGeom>
          <a:solidFill>
            <a:schemeClr val="tx1"/>
          </a:solidFill>
          <a:ln w="76200">
            <a:solidFill>
              <a:srgbClr val="ED7D3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AT" sz="4800" dirty="0">
                <a:latin typeface="Franklin Gothic Demi Cond" panose="020B0706030402020204" pitchFamily="34" charset="0"/>
              </a:rPr>
              <a:t>Q2</a:t>
            </a:r>
          </a:p>
          <a:p>
            <a:pPr algn="ctr"/>
            <a:r>
              <a:rPr lang="de-AT" sz="2400" dirty="0">
                <a:latin typeface="Franklin Gothic Demi Cond" panose="020B0706030402020204" pitchFamily="34" charset="0"/>
              </a:rPr>
              <a:t>Habit</a:t>
            </a:r>
          </a:p>
          <a:p>
            <a:pPr algn="ctr"/>
            <a:r>
              <a:rPr lang="de-AT" sz="2400" dirty="0">
                <a:latin typeface="Franklin Gothic Demi Cond" panose="020B0706030402020204" pitchFamily="34" charset="0"/>
              </a:rPr>
              <a:t>Answers</a:t>
            </a:r>
          </a:p>
          <a:p>
            <a:pPr algn="ctr"/>
            <a:r>
              <a:rPr lang="de-AT" sz="2400" dirty="0">
                <a:latin typeface="Franklin Gothic Demi Cond" panose="020B0706030402020204" pitchFamily="34" charset="0"/>
              </a:rPr>
              <a:t>Click Here</a:t>
            </a:r>
          </a:p>
        </p:txBody>
      </p:sp>
      <p:sp>
        <p:nvSpPr>
          <p:cNvPr id="159" name="Rechteck: abgerundete Ecken 135">
            <a:extLst>
              <a:ext uri="{FF2B5EF4-FFF2-40B4-BE49-F238E27FC236}">
                <a16:creationId xmlns:a16="http://schemas.microsoft.com/office/drawing/2014/main" id="{5F20D48E-BF7F-EFA3-2B54-7A09A325C583}"/>
              </a:ext>
            </a:extLst>
          </p:cNvPr>
          <p:cNvSpPr/>
          <p:nvPr/>
        </p:nvSpPr>
        <p:spPr>
          <a:xfrm>
            <a:off x="5956616" y="2641503"/>
            <a:ext cx="1856415" cy="2093630"/>
          </a:xfrm>
          <a:prstGeom prst="roundRect">
            <a:avLst>
              <a:gd name="adj" fmla="val 24325"/>
            </a:avLst>
          </a:prstGeom>
          <a:solidFill>
            <a:schemeClr val="tx1"/>
          </a:solidFill>
          <a:ln w="76200">
            <a:solidFill>
              <a:srgbClr val="ED7D3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AT" sz="4400" dirty="0">
                <a:latin typeface="Franklin Gothic Demi Cond" panose="020B0706030402020204" pitchFamily="34" charset="0"/>
              </a:rPr>
              <a:t>Q3</a:t>
            </a:r>
          </a:p>
          <a:p>
            <a:pPr algn="ctr"/>
            <a:r>
              <a:rPr lang="de-AT" sz="2000" dirty="0">
                <a:latin typeface="Franklin Gothic Demi Cond" panose="020B0706030402020204" pitchFamily="34" charset="0"/>
              </a:rPr>
              <a:t>Deliver</a:t>
            </a:r>
          </a:p>
          <a:p>
            <a:pPr algn="ctr"/>
            <a:r>
              <a:rPr lang="de-AT" sz="2000" dirty="0">
                <a:latin typeface="Franklin Gothic Demi Cond" panose="020B0706030402020204" pitchFamily="34" charset="0"/>
              </a:rPr>
              <a:t>Answers</a:t>
            </a:r>
          </a:p>
          <a:p>
            <a:pPr algn="ctr"/>
            <a:r>
              <a:rPr lang="de-AT" sz="2000" dirty="0">
                <a:latin typeface="Franklin Gothic Demi Cond" panose="020B0706030402020204" pitchFamily="34" charset="0"/>
              </a:rPr>
              <a:t>Click Here</a:t>
            </a:r>
          </a:p>
        </p:txBody>
      </p:sp>
      <p:sp>
        <p:nvSpPr>
          <p:cNvPr id="160" name="Rechteck: abgerundete Ecken 135">
            <a:extLst>
              <a:ext uri="{FF2B5EF4-FFF2-40B4-BE49-F238E27FC236}">
                <a16:creationId xmlns:a16="http://schemas.microsoft.com/office/drawing/2014/main" id="{FF53D153-6E52-2966-4789-D6630A7314BD}"/>
              </a:ext>
            </a:extLst>
          </p:cNvPr>
          <p:cNvSpPr/>
          <p:nvPr/>
        </p:nvSpPr>
        <p:spPr>
          <a:xfrm>
            <a:off x="8027278" y="2674026"/>
            <a:ext cx="1856415" cy="1994595"/>
          </a:xfrm>
          <a:prstGeom prst="roundRect">
            <a:avLst>
              <a:gd name="adj" fmla="val 24325"/>
            </a:avLst>
          </a:prstGeom>
          <a:solidFill>
            <a:schemeClr val="tx1"/>
          </a:solidFill>
          <a:ln w="76200">
            <a:solidFill>
              <a:srgbClr val="ED7D3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AT" sz="4400" dirty="0">
                <a:latin typeface="Franklin Gothic Demi Cond" panose="020B0706030402020204" pitchFamily="34" charset="0"/>
              </a:rPr>
              <a:t>Q4</a:t>
            </a:r>
          </a:p>
          <a:p>
            <a:pPr algn="ctr"/>
            <a:r>
              <a:rPr lang="de-AT" sz="2000" dirty="0">
                <a:latin typeface="Franklin Gothic Demi Cond" panose="020B0706030402020204" pitchFamily="34" charset="0"/>
              </a:rPr>
              <a:t>Mirror</a:t>
            </a:r>
          </a:p>
          <a:p>
            <a:pPr algn="ctr"/>
            <a:r>
              <a:rPr lang="de-AT" sz="2000" dirty="0">
                <a:latin typeface="Franklin Gothic Demi Cond" panose="020B0706030402020204" pitchFamily="34" charset="0"/>
              </a:rPr>
              <a:t>Answers</a:t>
            </a:r>
          </a:p>
          <a:p>
            <a:pPr algn="ctr"/>
            <a:r>
              <a:rPr lang="de-AT" sz="2000" dirty="0">
                <a:latin typeface="Franklin Gothic Demi Cond" panose="020B0706030402020204" pitchFamily="34" charset="0"/>
              </a:rPr>
              <a:t>Click Here</a:t>
            </a:r>
          </a:p>
        </p:txBody>
      </p:sp>
      <p:sp>
        <p:nvSpPr>
          <p:cNvPr id="161" name="Rechteck: abgerundete Ecken 135">
            <a:extLst>
              <a:ext uri="{FF2B5EF4-FFF2-40B4-BE49-F238E27FC236}">
                <a16:creationId xmlns:a16="http://schemas.microsoft.com/office/drawing/2014/main" id="{0B2584E2-30CB-E4FE-4D97-8849CAE11B57}"/>
              </a:ext>
            </a:extLst>
          </p:cNvPr>
          <p:cNvSpPr/>
          <p:nvPr/>
        </p:nvSpPr>
        <p:spPr>
          <a:xfrm>
            <a:off x="10092271" y="2674026"/>
            <a:ext cx="1932964" cy="2008952"/>
          </a:xfrm>
          <a:prstGeom prst="roundRect">
            <a:avLst>
              <a:gd name="adj" fmla="val 24325"/>
            </a:avLst>
          </a:prstGeom>
          <a:solidFill>
            <a:schemeClr val="tx1"/>
          </a:solidFill>
          <a:ln w="76200">
            <a:solidFill>
              <a:srgbClr val="ED7D3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AT" sz="4400" dirty="0">
                <a:latin typeface="Franklin Gothic Demi Cond" panose="020B0706030402020204" pitchFamily="34" charset="0"/>
              </a:rPr>
              <a:t>Q5</a:t>
            </a:r>
          </a:p>
          <a:p>
            <a:pPr algn="ctr"/>
            <a:r>
              <a:rPr lang="de-AT" sz="2000" dirty="0">
                <a:latin typeface="Franklin Gothic Demi Cond" panose="020B0706030402020204" pitchFamily="34" charset="0"/>
              </a:rPr>
              <a:t>Chores</a:t>
            </a:r>
          </a:p>
          <a:p>
            <a:pPr algn="ctr"/>
            <a:r>
              <a:rPr lang="de-AT" sz="2000" dirty="0">
                <a:latin typeface="Franklin Gothic Demi Cond" panose="020B0706030402020204" pitchFamily="34" charset="0"/>
              </a:rPr>
              <a:t>Answers</a:t>
            </a:r>
          </a:p>
          <a:p>
            <a:pPr algn="ctr"/>
            <a:r>
              <a:rPr lang="de-AT" sz="2000" dirty="0">
                <a:latin typeface="Franklin Gothic Demi Cond" panose="020B0706030402020204" pitchFamily="34" charset="0"/>
              </a:rPr>
              <a:t>Click Here</a:t>
            </a:r>
          </a:p>
        </p:txBody>
      </p:sp>
      <p:sp>
        <p:nvSpPr>
          <p:cNvPr id="162" name="Rechteck: abgerundete Ecken 135">
            <a:extLst>
              <a:ext uri="{FF2B5EF4-FFF2-40B4-BE49-F238E27FC236}">
                <a16:creationId xmlns:a16="http://schemas.microsoft.com/office/drawing/2014/main" id="{67F4796B-A06E-5D96-37FB-17068F3B0120}"/>
              </a:ext>
            </a:extLst>
          </p:cNvPr>
          <p:cNvSpPr/>
          <p:nvPr/>
        </p:nvSpPr>
        <p:spPr>
          <a:xfrm>
            <a:off x="5832629" y="154957"/>
            <a:ext cx="6263303" cy="4778760"/>
          </a:xfrm>
          <a:prstGeom prst="roundRect">
            <a:avLst>
              <a:gd name="adj" fmla="val 6089"/>
            </a:avLst>
          </a:prstGeom>
          <a:solidFill>
            <a:schemeClr val="tx1"/>
          </a:solidFill>
          <a:ln w="76200">
            <a:solidFill>
              <a:srgbClr val="ED7D3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AT" sz="3200" dirty="0">
                <a:latin typeface="Blinkers"/>
              </a:rPr>
              <a:t>You have 30 seconds to answer.</a:t>
            </a:r>
          </a:p>
          <a:p>
            <a:r>
              <a:rPr lang="de-AT" sz="4000" dirty="0">
                <a:latin typeface="Blinkers"/>
              </a:rPr>
              <a:t>Q1. </a:t>
            </a:r>
            <a:r>
              <a:rPr lang="en-US" sz="2000" dirty="0">
                <a:latin typeface="Blinkers"/>
              </a:rPr>
              <a:t>Name something greasy and cheap</a:t>
            </a:r>
            <a:r>
              <a:rPr lang="de-AT" sz="2000" dirty="0">
                <a:latin typeface="Blinkers"/>
              </a:rPr>
              <a:t> </a:t>
            </a:r>
          </a:p>
          <a:p>
            <a:r>
              <a:rPr lang="de-AT" sz="4000" dirty="0">
                <a:latin typeface="Blinkers"/>
              </a:rPr>
              <a:t>Q2. </a:t>
            </a:r>
            <a:r>
              <a:rPr lang="de-AT" sz="2000" dirty="0">
                <a:latin typeface="Blinkers"/>
              </a:rPr>
              <a:t>Name a bad habit people try to quit </a:t>
            </a:r>
          </a:p>
          <a:p>
            <a:r>
              <a:rPr lang="de-AT" sz="4000" dirty="0">
                <a:latin typeface="Blinkers"/>
              </a:rPr>
              <a:t>Q3.</a:t>
            </a:r>
            <a:r>
              <a:rPr lang="en-US" sz="4000" dirty="0">
                <a:latin typeface="Blinkers"/>
              </a:rPr>
              <a:t> </a:t>
            </a:r>
            <a:r>
              <a:rPr lang="en-US" sz="2000" dirty="0">
                <a:latin typeface="Blinkers"/>
              </a:rPr>
              <a:t>Name something people deliver for a living</a:t>
            </a:r>
            <a:endParaRPr lang="de-AT" sz="2000" dirty="0">
              <a:latin typeface="Blinkers"/>
            </a:endParaRPr>
          </a:p>
          <a:p>
            <a:r>
              <a:rPr lang="de-AT" sz="4000" dirty="0">
                <a:latin typeface="Blinkers"/>
              </a:rPr>
              <a:t>Q4. </a:t>
            </a:r>
            <a:r>
              <a:rPr lang="de-AT" sz="2000" dirty="0">
                <a:latin typeface="Blinkers"/>
              </a:rPr>
              <a:t>Name something people do in front of a mirror</a:t>
            </a:r>
          </a:p>
          <a:p>
            <a:r>
              <a:rPr lang="de-AT" sz="4000" dirty="0">
                <a:latin typeface="Blinkers"/>
              </a:rPr>
              <a:t>Q5. </a:t>
            </a:r>
            <a:r>
              <a:rPr lang="de-AT" sz="2000" dirty="0">
                <a:latin typeface="Blinkers"/>
              </a:rPr>
              <a:t>Name a chore nobody likes doing</a:t>
            </a:r>
          </a:p>
          <a:p>
            <a:endParaRPr lang="de-AT" sz="2000" dirty="0">
              <a:latin typeface="Blinkers"/>
            </a:endParaRPr>
          </a:p>
          <a:p>
            <a:pPr algn="ctr"/>
            <a:r>
              <a:rPr lang="de-AT" sz="3600" b="1" dirty="0">
                <a:latin typeface="Blinkers"/>
              </a:rPr>
              <a:t>Click here for answers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0302904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4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0800000">
                                      <p:cBhvr>
                                        <p:cTn id="12" dur="30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0800000">
                                      <p:cBhvr>
                                        <p:cTn id="14" dur="300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30836" fill="hold"/>
                                        <p:tgtEl>
                                          <p:spTgt spid="14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8"/>
                  </p:tgtEl>
                </p:cond>
              </p:nextCondLst>
            </p:seq>
            <p:audio>
              <p:cMediaNode vol="80000" showWhenStopped="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9"/>
                </p:tgtEl>
              </p:cMediaNode>
            </p:audio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15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8"/>
                  </p:tgtEl>
                </p:cond>
              </p:nextCondLst>
            </p:seq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15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5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9"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16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>
                      <p:stCondLst>
                        <p:cond delay="0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0"/>
                  </p:tgtEl>
                </p:cond>
              </p:nextCondLst>
            </p:seq>
            <p:seq concurrent="1" nextAc="seek">
              <p:cTn id="36" restart="whenNotActive" fill="hold" evtFilter="cancelBubble" nodeType="interactiveSeq">
                <p:stCondLst>
                  <p:cond evt="onClick" delay="0">
                    <p:tgtEl>
                      <p:spTgt spid="16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7" fill="hold">
                      <p:stCondLst>
                        <p:cond delay="0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" dur="5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1"/>
                  </p:tgtEl>
                </p:cond>
              </p:nextCondLst>
            </p:seq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16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>
                      <p:stCondLst>
                        <p:cond delay="0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5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2"/>
                  </p:tgtEl>
                </p:cond>
              </p:nextCondLst>
            </p:seq>
          </p:childTnLst>
        </p:cTn>
      </p:par>
    </p:tnLst>
    <p:bldLst>
      <p:bldP spid="157" grpId="0" animBg="1"/>
      <p:bldP spid="158" grpId="0" animBg="1"/>
      <p:bldP spid="159" grpId="0" animBg="1"/>
      <p:bldP spid="160" grpId="0" animBg="1"/>
      <p:bldP spid="161" grpId="0" animBg="1"/>
      <p:bldP spid="162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LIZARD_POLLTEMPLATEID" val="62f0b9a6f032445f6746d42b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LIZARD_POLLTEMPLATEID" val="62f0b9a6f032445f6746d42b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LIZARD_POLLTEMPLATEID" val="62f0b9a6f032445f6746d42b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LIZARD_POLLTEMPLATEID" val="62f0b9a6f032445f6746d42b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LIZARD_POLLTEMPLATEID" val="62f0b9a6f032445f6746d42b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LIZARD_POLLTEMPLATEID" val="62f0b9a6f032445f6746d42b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LIZARD_POLLTEMPLATEID" val="62f0b9a6f032445f6746d42b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LIZARD_POLLTEMPLATEID" val="62f0b9a6f032445f6746d42b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LIZARD_POLLTEMPLATEID" val="62f0b9a6f032445f6746d42b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LIZARD_POLLTEMPLATEID" val="62f0b9a6f032445f6746d42b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LIZARD_POLLTEMPLATEID" val="62f0b9a6f032445f6746d42b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LIZARD_POLLTEMPLATEID" val="62f0b9a6f032445f6746d42b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LIZARD_POLLTEMPLATEID" val="62f0b9a6f032445f6746d42b"/>
</p:tagLst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167</TotalTime>
  <Words>703</Words>
  <Application>Microsoft Office PowerPoint</Application>
  <PresentationFormat>Widescreen</PresentationFormat>
  <Paragraphs>213</Paragraphs>
  <Slides>14</Slides>
  <Notes>1</Notes>
  <HiddenSlides>0</HiddenSlides>
  <MMClips>3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4" baseType="lpstr">
      <vt:lpstr>Aharoni</vt:lpstr>
      <vt:lpstr>Aptos</vt:lpstr>
      <vt:lpstr>Arial</vt:lpstr>
      <vt:lpstr>Blinker</vt:lpstr>
      <vt:lpstr>Blinkers</vt:lpstr>
      <vt:lpstr>Calibri</vt:lpstr>
      <vt:lpstr>Calibri Light</vt:lpstr>
      <vt:lpstr>Franklin Gothic Demi Cond</vt:lpstr>
      <vt:lpstr>Pacifico</vt:lpstr>
      <vt:lpstr>Office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Stewart Gale</dc:creator>
  <cp:lastModifiedBy>Stewart Gale</cp:lastModifiedBy>
  <cp:revision>4</cp:revision>
  <dcterms:created xsi:type="dcterms:W3CDTF">2026-03-03T14:53:00Z</dcterms:created>
  <dcterms:modified xsi:type="dcterms:W3CDTF">2026-08-10T17:29:55Z</dcterms:modified>
</cp:coreProperties>
</file>