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2" r:id="rId3"/>
    <p:sldId id="424" r:id="rId4"/>
    <p:sldId id="461" r:id="rId5"/>
    <p:sldId id="426" r:id="rId6"/>
    <p:sldId id="279" r:id="rId7"/>
    <p:sldId id="451" r:id="rId8"/>
    <p:sldId id="462" r:id="rId9"/>
    <p:sldId id="428" r:id="rId10"/>
    <p:sldId id="464" r:id="rId11"/>
    <p:sldId id="454" r:id="rId12"/>
    <p:sldId id="455" r:id="rId13"/>
    <p:sldId id="463" r:id="rId14"/>
    <p:sldId id="460" r:id="rId15"/>
    <p:sldId id="453" r:id="rId16"/>
    <p:sldId id="45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1CA5F-2F4A-41E5-BC64-8C389D84D94D}" v="135" dt="2023-06-19T07:38:52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291CA5F-2F4A-41E5-BC64-8C389D84D94D}"/>
    <pc:docChg chg="undo custSel addSld delSld modSld sldOrd">
      <pc:chgData name="Stewart Gale" userId="3647ddd2-6040-41ae-a96d-232c23482af8" providerId="ADAL" clId="{3291CA5F-2F4A-41E5-BC64-8C389D84D94D}" dt="2023-06-19T07:38:52.447" v="889"/>
      <pc:docMkLst>
        <pc:docMk/>
      </pc:docMkLst>
      <pc:sldChg chg="modSp mod">
        <pc:chgData name="Stewart Gale" userId="3647ddd2-6040-41ae-a96d-232c23482af8" providerId="ADAL" clId="{3291CA5F-2F4A-41E5-BC64-8C389D84D94D}" dt="2023-06-18T18:54:30.359" v="6" actId="20577"/>
        <pc:sldMkLst>
          <pc:docMk/>
          <pc:sldMk cId="3482407798" sldId="256"/>
        </pc:sldMkLst>
        <pc:spChg chg="mod">
          <ac:chgData name="Stewart Gale" userId="3647ddd2-6040-41ae-a96d-232c23482af8" providerId="ADAL" clId="{3291CA5F-2F4A-41E5-BC64-8C389D84D94D}" dt="2023-06-18T18:54:30.359" v="6" actId="20577"/>
          <ac:spMkLst>
            <pc:docMk/>
            <pc:sldMk cId="3482407798" sldId="256"/>
            <ac:spMk id="4" creationId="{25BF5A57-CA36-F84E-465A-DF5DE4D4B50D}"/>
          </ac:spMkLst>
        </pc:spChg>
      </pc:sldChg>
      <pc:sldChg chg="del">
        <pc:chgData name="Stewart Gale" userId="3647ddd2-6040-41ae-a96d-232c23482af8" providerId="ADAL" clId="{3291CA5F-2F4A-41E5-BC64-8C389D84D94D}" dt="2023-06-19T07:28:10.967" v="815" actId="47"/>
        <pc:sldMkLst>
          <pc:docMk/>
          <pc:sldMk cId="1073284218" sldId="260"/>
        </pc:sldMkLst>
      </pc:sldChg>
      <pc:sldChg chg="del">
        <pc:chgData name="Stewart Gale" userId="3647ddd2-6040-41ae-a96d-232c23482af8" providerId="ADAL" clId="{3291CA5F-2F4A-41E5-BC64-8C389D84D94D}" dt="2023-06-19T07:28:09.589" v="814" actId="47"/>
        <pc:sldMkLst>
          <pc:docMk/>
          <pc:sldMk cId="787228448" sldId="261"/>
        </pc:sldMkLst>
      </pc:sldChg>
      <pc:sldChg chg="del">
        <pc:chgData name="Stewart Gale" userId="3647ddd2-6040-41ae-a96d-232c23482af8" providerId="ADAL" clId="{3291CA5F-2F4A-41E5-BC64-8C389D84D94D}" dt="2023-06-19T07:28:07.529" v="812" actId="47"/>
        <pc:sldMkLst>
          <pc:docMk/>
          <pc:sldMk cId="1533313439" sldId="262"/>
        </pc:sldMkLst>
      </pc:sldChg>
      <pc:sldChg chg="del">
        <pc:chgData name="Stewart Gale" userId="3647ddd2-6040-41ae-a96d-232c23482af8" providerId="ADAL" clId="{3291CA5F-2F4A-41E5-BC64-8C389D84D94D}" dt="2023-06-19T07:28:03.888" v="811" actId="47"/>
        <pc:sldMkLst>
          <pc:docMk/>
          <pc:sldMk cId="3286247436" sldId="263"/>
        </pc:sldMkLst>
      </pc:sldChg>
      <pc:sldChg chg="del">
        <pc:chgData name="Stewart Gale" userId="3647ddd2-6040-41ae-a96d-232c23482af8" providerId="ADAL" clId="{3291CA5F-2F4A-41E5-BC64-8C389D84D94D}" dt="2023-06-19T07:28:08.850" v="813" actId="47"/>
        <pc:sldMkLst>
          <pc:docMk/>
          <pc:sldMk cId="175444597" sldId="268"/>
        </pc:sldMkLst>
      </pc:sldChg>
      <pc:sldChg chg="del">
        <pc:chgData name="Stewart Gale" userId="3647ddd2-6040-41ae-a96d-232c23482af8" providerId="ADAL" clId="{3291CA5F-2F4A-41E5-BC64-8C389D84D94D}" dt="2023-06-19T07:32:51.681" v="877" actId="47"/>
        <pc:sldMkLst>
          <pc:docMk/>
          <pc:sldMk cId="566978142" sldId="269"/>
        </pc:sldMkLst>
      </pc:sldChg>
      <pc:sldChg chg="del">
        <pc:chgData name="Stewart Gale" userId="3647ddd2-6040-41ae-a96d-232c23482af8" providerId="ADAL" clId="{3291CA5F-2F4A-41E5-BC64-8C389D84D94D}" dt="2023-06-19T07:32:19.168" v="875" actId="47"/>
        <pc:sldMkLst>
          <pc:docMk/>
          <pc:sldMk cId="167889542" sldId="270"/>
        </pc:sldMkLst>
      </pc:sldChg>
      <pc:sldChg chg="del">
        <pc:chgData name="Stewart Gale" userId="3647ddd2-6040-41ae-a96d-232c23482af8" providerId="ADAL" clId="{3291CA5F-2F4A-41E5-BC64-8C389D84D94D}" dt="2023-06-19T07:27:49.188" v="810" actId="47"/>
        <pc:sldMkLst>
          <pc:docMk/>
          <pc:sldMk cId="2568253239" sldId="271"/>
        </pc:sldMkLst>
      </pc:sldChg>
      <pc:sldChg chg="del">
        <pc:chgData name="Stewart Gale" userId="3647ddd2-6040-41ae-a96d-232c23482af8" providerId="ADAL" clId="{3291CA5F-2F4A-41E5-BC64-8C389D84D94D}" dt="2023-06-19T07:27:38.798" v="805" actId="47"/>
        <pc:sldMkLst>
          <pc:docMk/>
          <pc:sldMk cId="2074295263" sldId="272"/>
        </pc:sldMkLst>
      </pc:sldChg>
      <pc:sldChg chg="del">
        <pc:chgData name="Stewart Gale" userId="3647ddd2-6040-41ae-a96d-232c23482af8" providerId="ADAL" clId="{3291CA5F-2F4A-41E5-BC64-8C389D84D94D}" dt="2023-06-19T07:27:43.601" v="806" actId="47"/>
        <pc:sldMkLst>
          <pc:docMk/>
          <pc:sldMk cId="3486529615" sldId="273"/>
        </pc:sldMkLst>
      </pc:sldChg>
      <pc:sldChg chg="del">
        <pc:chgData name="Stewart Gale" userId="3647ddd2-6040-41ae-a96d-232c23482af8" providerId="ADAL" clId="{3291CA5F-2F4A-41E5-BC64-8C389D84D94D}" dt="2023-06-19T07:27:47.137" v="808" actId="47"/>
        <pc:sldMkLst>
          <pc:docMk/>
          <pc:sldMk cId="1221474860" sldId="277"/>
        </pc:sldMkLst>
      </pc:sldChg>
      <pc:sldChg chg="del">
        <pc:chgData name="Stewart Gale" userId="3647ddd2-6040-41ae-a96d-232c23482af8" providerId="ADAL" clId="{3291CA5F-2F4A-41E5-BC64-8C389D84D94D}" dt="2023-06-19T07:27:47.702" v="809" actId="47"/>
        <pc:sldMkLst>
          <pc:docMk/>
          <pc:sldMk cId="2947539159" sldId="278"/>
        </pc:sldMkLst>
      </pc:sldChg>
      <pc:sldChg chg="addSp modSp mod">
        <pc:chgData name="Stewart Gale" userId="3647ddd2-6040-41ae-a96d-232c23482af8" providerId="ADAL" clId="{3291CA5F-2F4A-41E5-BC64-8C389D84D94D}" dt="2023-06-19T06:39:28.005" v="317" actId="1076"/>
        <pc:sldMkLst>
          <pc:docMk/>
          <pc:sldMk cId="3240048960" sldId="279"/>
        </pc:sldMkLst>
        <pc:spChg chg="add mod">
          <ac:chgData name="Stewart Gale" userId="3647ddd2-6040-41ae-a96d-232c23482af8" providerId="ADAL" clId="{3291CA5F-2F4A-41E5-BC64-8C389D84D94D}" dt="2023-06-19T06:38:52.599" v="309" actId="20577"/>
          <ac:spMkLst>
            <pc:docMk/>
            <pc:sldMk cId="3240048960" sldId="279"/>
            <ac:spMk id="2" creationId="{C82BE7C3-AE17-C6B5-4D45-680B42C5A7DD}"/>
          </ac:spMkLst>
        </pc:spChg>
        <pc:spChg chg="mod">
          <ac:chgData name="Stewart Gale" userId="3647ddd2-6040-41ae-a96d-232c23482af8" providerId="ADAL" clId="{3291CA5F-2F4A-41E5-BC64-8C389D84D94D}" dt="2023-06-19T06:39:28.005" v="317" actId="1076"/>
          <ac:spMkLst>
            <pc:docMk/>
            <pc:sldMk cId="3240048960" sldId="279"/>
            <ac:spMk id="4" creationId="{69A61E51-4351-9FD5-D377-DE308CEB084A}"/>
          </ac:spMkLst>
        </pc:spChg>
      </pc:sldChg>
      <pc:sldChg chg="del">
        <pc:chgData name="Stewart Gale" userId="3647ddd2-6040-41ae-a96d-232c23482af8" providerId="ADAL" clId="{3291CA5F-2F4A-41E5-BC64-8C389D84D94D}" dt="2023-06-19T07:28:24.133" v="816" actId="47"/>
        <pc:sldMkLst>
          <pc:docMk/>
          <pc:sldMk cId="3329066195" sldId="280"/>
        </pc:sldMkLst>
      </pc:sldChg>
      <pc:sldChg chg="del">
        <pc:chgData name="Stewart Gale" userId="3647ddd2-6040-41ae-a96d-232c23482af8" providerId="ADAL" clId="{3291CA5F-2F4A-41E5-BC64-8C389D84D94D}" dt="2023-06-19T07:28:25.080" v="817" actId="47"/>
        <pc:sldMkLst>
          <pc:docMk/>
          <pc:sldMk cId="475260388" sldId="281"/>
        </pc:sldMkLst>
      </pc:sldChg>
      <pc:sldChg chg="del">
        <pc:chgData name="Stewart Gale" userId="3647ddd2-6040-41ae-a96d-232c23482af8" providerId="ADAL" clId="{3291CA5F-2F4A-41E5-BC64-8C389D84D94D}" dt="2023-06-19T07:27:45.088" v="807" actId="47"/>
        <pc:sldMkLst>
          <pc:docMk/>
          <pc:sldMk cId="4272306434" sldId="282"/>
        </pc:sldMkLst>
      </pc:sldChg>
      <pc:sldChg chg="addSp delSp modSp add mod ord delAnim">
        <pc:chgData name="Stewart Gale" userId="3647ddd2-6040-41ae-a96d-232c23482af8" providerId="ADAL" clId="{3291CA5F-2F4A-41E5-BC64-8C389D84D94D}" dt="2023-06-18T18:59:08.716" v="68" actId="1076"/>
        <pc:sldMkLst>
          <pc:docMk/>
          <pc:sldMk cId="1233665636" sldId="422"/>
        </pc:sldMkLst>
        <pc:spChg chg="del topLvl">
          <ac:chgData name="Stewart Gale" userId="3647ddd2-6040-41ae-a96d-232c23482af8" providerId="ADAL" clId="{3291CA5F-2F4A-41E5-BC64-8C389D84D94D}" dt="2023-06-18T18:57:26.112" v="9" actId="478"/>
          <ac:spMkLst>
            <pc:docMk/>
            <pc:sldMk cId="1233665636" sldId="422"/>
            <ac:spMk id="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7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8T18:58:59.696" v="65" actId="1076"/>
          <ac:spMkLst>
            <pc:docMk/>
            <pc:sldMk cId="1233665636" sldId="422"/>
            <ac:spMk id="9" creationId="{E2D445A5-39FD-8B77-0016-F2B2C8F0D1EC}"/>
          </ac:spMkLst>
        </pc:spChg>
        <pc:spChg chg="mod">
          <ac:chgData name="Stewart Gale" userId="3647ddd2-6040-41ae-a96d-232c23482af8" providerId="ADAL" clId="{3291CA5F-2F4A-41E5-BC64-8C389D84D94D}" dt="2023-06-18T18:59:08.716" v="68" actId="1076"/>
          <ac:spMkLst>
            <pc:docMk/>
            <pc:sldMk cId="1233665636" sldId="422"/>
            <ac:spMk id="22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2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29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8:44.082" v="50" actId="478"/>
          <ac:spMkLst>
            <pc:docMk/>
            <pc:sldMk cId="1233665636" sldId="422"/>
            <ac:spMk id="30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8T18:57:26.112" v="9" actId="478"/>
          <ac:grpSpMkLst>
            <pc:docMk/>
            <pc:sldMk cId="1233665636" sldId="422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3291CA5F-2F4A-41E5-BC64-8C389D84D94D}" dt="2023-06-18T18:57:28.394" v="10" actId="478"/>
          <ac:cxnSpMkLst>
            <pc:docMk/>
            <pc:sldMk cId="1233665636" sldId="422"/>
            <ac:cxnSpMk id="4" creationId="{00000000-0000-0000-0000-000000000000}"/>
          </ac:cxnSpMkLst>
        </pc:cxnChg>
      </pc:sldChg>
      <pc:sldChg chg="delSp add del mod delAnim">
        <pc:chgData name="Stewart Gale" userId="3647ddd2-6040-41ae-a96d-232c23482af8" providerId="ADAL" clId="{3291CA5F-2F4A-41E5-BC64-8C389D84D94D}" dt="2023-06-18T19:02:11.674" v="129" actId="47"/>
        <pc:sldMkLst>
          <pc:docMk/>
          <pc:sldMk cId="651917906" sldId="423"/>
        </pc:sldMkLst>
        <pc:spChg chg="del">
          <ac:chgData name="Stewart Gale" userId="3647ddd2-6040-41ae-a96d-232c23482af8" providerId="ADAL" clId="{3291CA5F-2F4A-41E5-BC64-8C389D84D94D}" dt="2023-06-18T19:01:37.261" v="127" actId="478"/>
          <ac:spMkLst>
            <pc:docMk/>
            <pc:sldMk cId="651917906" sldId="423"/>
            <ac:spMk id="27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3291CA5F-2F4A-41E5-BC64-8C389D84D94D}" dt="2023-06-19T06:38:00.668" v="270" actId="1076"/>
        <pc:sldMkLst>
          <pc:docMk/>
          <pc:sldMk cId="679202591" sldId="424"/>
        </pc:sldMkLst>
        <pc:spChg chg="del mod">
          <ac:chgData name="Stewart Gale" userId="3647ddd2-6040-41ae-a96d-232c23482af8" providerId="ADAL" clId="{3291CA5F-2F4A-41E5-BC64-8C389D84D94D}" dt="2023-06-18T19:03:57.186" v="175" actId="478"/>
          <ac:spMkLst>
            <pc:docMk/>
            <pc:sldMk cId="679202591" sldId="424"/>
            <ac:spMk id="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33.036" v="134" actId="478"/>
          <ac:spMkLst>
            <pc:docMk/>
            <pc:sldMk cId="679202591" sldId="424"/>
            <ac:spMk id="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7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6.596" v="132" actId="478"/>
          <ac:spMkLst>
            <pc:docMk/>
            <pc:sldMk cId="679202591" sldId="424"/>
            <ac:spMk id="8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11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6.596" v="132" actId="478"/>
          <ac:spMkLst>
            <pc:docMk/>
            <pc:sldMk cId="679202591" sldId="424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6.596" v="132" actId="478"/>
          <ac:spMkLst>
            <pc:docMk/>
            <pc:sldMk cId="679202591" sldId="424"/>
            <ac:spMk id="1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1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1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17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1.188" v="131" actId="478"/>
          <ac:spMkLst>
            <pc:docMk/>
            <pc:sldMk cId="679202591" sldId="424"/>
            <ac:spMk id="18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6.596" v="132" actId="478"/>
          <ac:spMkLst>
            <pc:docMk/>
            <pc:sldMk cId="679202591" sldId="424"/>
            <ac:spMk id="19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2:26.596" v="132" actId="478"/>
          <ac:spMkLst>
            <pc:docMk/>
            <pc:sldMk cId="679202591" sldId="424"/>
            <ac:spMk id="20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6:38:00.668" v="270" actId="1076"/>
          <ac:spMkLst>
            <pc:docMk/>
            <pc:sldMk cId="679202591" sldId="424"/>
            <ac:spMk id="22" creationId="{72004215-896F-367F-2E38-DBE0BA89CF41}"/>
          </ac:spMkLst>
        </pc:spChg>
        <pc:spChg chg="add mod">
          <ac:chgData name="Stewart Gale" userId="3647ddd2-6040-41ae-a96d-232c23482af8" providerId="ADAL" clId="{3291CA5F-2F4A-41E5-BC64-8C389D84D94D}" dt="2023-06-19T06:37:52.993" v="269" actId="20577"/>
          <ac:spMkLst>
            <pc:docMk/>
            <pc:sldMk cId="679202591" sldId="424"/>
            <ac:spMk id="23" creationId="{86E5452D-D479-9CB2-7B67-0C6BFA6B5D39}"/>
          </ac:spMkLst>
        </pc:spChg>
        <pc:grpChg chg="del">
          <ac:chgData name="Stewart Gale" userId="3647ddd2-6040-41ae-a96d-232c23482af8" providerId="ADAL" clId="{3291CA5F-2F4A-41E5-BC64-8C389D84D94D}" dt="2023-06-18T19:02:34.465" v="135" actId="478"/>
          <ac:grpSpMkLst>
            <pc:docMk/>
            <pc:sldMk cId="679202591" sldId="424"/>
            <ac:grpSpMk id="2" creationId="{00000000-0000-0000-0000-000000000000}"/>
          </ac:grpSpMkLst>
        </pc:grpChg>
        <pc:picChg chg="del">
          <ac:chgData name="Stewart Gale" userId="3647ddd2-6040-41ae-a96d-232c23482af8" providerId="ADAL" clId="{3291CA5F-2F4A-41E5-BC64-8C389D84D94D}" dt="2023-06-18T19:02:21.188" v="131" actId="478"/>
          <ac:picMkLst>
            <pc:docMk/>
            <pc:sldMk cId="679202591" sldId="424"/>
            <ac:picMk id="9" creationId="{00000000-0000-0000-0000-000000000000}"/>
          </ac:picMkLst>
        </pc:picChg>
        <pc:picChg chg="del">
          <ac:chgData name="Stewart Gale" userId="3647ddd2-6040-41ae-a96d-232c23482af8" providerId="ADAL" clId="{3291CA5F-2F4A-41E5-BC64-8C389D84D94D}" dt="2023-06-18T19:02:21.188" v="131" actId="478"/>
          <ac:picMkLst>
            <pc:docMk/>
            <pc:sldMk cId="679202591" sldId="424"/>
            <ac:picMk id="10" creationId="{00000000-0000-0000-0000-000000000000}"/>
          </ac:picMkLst>
        </pc:picChg>
        <pc:picChg chg="del">
          <ac:chgData name="Stewart Gale" userId="3647ddd2-6040-41ae-a96d-232c23482af8" providerId="ADAL" clId="{3291CA5F-2F4A-41E5-BC64-8C389D84D94D}" dt="2023-06-18T19:02:26.596" v="132" actId="478"/>
          <ac:picMkLst>
            <pc:docMk/>
            <pc:sldMk cId="679202591" sldId="424"/>
            <ac:picMk id="14" creationId="{00000000-0000-0000-0000-000000000000}"/>
          </ac:picMkLst>
        </pc:picChg>
      </pc:sldChg>
      <pc:sldChg chg="add del">
        <pc:chgData name="Stewart Gale" userId="3647ddd2-6040-41ae-a96d-232c23482af8" providerId="ADAL" clId="{3291CA5F-2F4A-41E5-BC64-8C389D84D94D}" dt="2023-06-18T19:04:36.311" v="184" actId="47"/>
        <pc:sldMkLst>
          <pc:docMk/>
          <pc:sldMk cId="1942395546" sldId="425"/>
        </pc:sldMkLst>
      </pc:sldChg>
      <pc:sldChg chg="addSp delSp modSp add mod ord delAnim modAnim">
        <pc:chgData name="Stewart Gale" userId="3647ddd2-6040-41ae-a96d-232c23482af8" providerId="ADAL" clId="{3291CA5F-2F4A-41E5-BC64-8C389D84D94D}" dt="2023-06-19T06:36:49.773" v="262"/>
        <pc:sldMkLst>
          <pc:docMk/>
          <pc:sldMk cId="2222975957" sldId="426"/>
        </pc:sldMkLst>
        <pc:spChg chg="del">
          <ac:chgData name="Stewart Gale" userId="3647ddd2-6040-41ae-a96d-232c23482af8" providerId="ADAL" clId="{3291CA5F-2F4A-41E5-BC64-8C389D84D94D}" dt="2023-06-18T19:04:59.863" v="194" actId="478"/>
          <ac:spMkLst>
            <pc:docMk/>
            <pc:sldMk cId="2222975957" sldId="426"/>
            <ac:spMk id="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4:49.114" v="187" actId="478"/>
          <ac:spMkLst>
            <pc:docMk/>
            <pc:sldMk cId="2222975957" sldId="426"/>
            <ac:spMk id="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36:42.660" v="257" actId="1076"/>
          <ac:spMkLst>
            <pc:docMk/>
            <pc:sldMk cId="2222975957" sldId="426"/>
            <ac:spMk id="8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8T19:04:57.930" v="192" actId="478"/>
          <ac:spMkLst>
            <pc:docMk/>
            <pc:sldMk cId="2222975957" sldId="426"/>
            <ac:spMk id="10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35:17.080" v="209" actId="478"/>
          <ac:spMkLst>
            <pc:docMk/>
            <pc:sldMk cId="2222975957" sldId="426"/>
            <ac:spMk id="11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4:47.299" v="186" actId="478"/>
          <ac:spMkLst>
            <pc:docMk/>
            <pc:sldMk cId="2222975957" sldId="426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4:46.339" v="185" actId="478"/>
          <ac:spMkLst>
            <pc:docMk/>
            <pc:sldMk cId="2222975957" sldId="426"/>
            <ac:spMk id="1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4:53.755" v="189" actId="478"/>
          <ac:spMkLst>
            <pc:docMk/>
            <pc:sldMk cId="2222975957" sldId="426"/>
            <ac:spMk id="14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6:36:40.064" v="256" actId="1076"/>
          <ac:spMkLst>
            <pc:docMk/>
            <pc:sldMk cId="2222975957" sldId="426"/>
            <ac:spMk id="16" creationId="{6DDA6B87-419E-B603-0EEA-DE3EECB8387C}"/>
          </ac:spMkLst>
        </pc:spChg>
        <pc:spChg chg="add mod">
          <ac:chgData name="Stewart Gale" userId="3647ddd2-6040-41ae-a96d-232c23482af8" providerId="ADAL" clId="{3291CA5F-2F4A-41E5-BC64-8C389D84D94D}" dt="2023-06-19T06:36:47.753" v="261" actId="122"/>
          <ac:spMkLst>
            <pc:docMk/>
            <pc:sldMk cId="2222975957" sldId="426"/>
            <ac:spMk id="18" creationId="{B3DDBE86-717A-2BD7-7683-F6CFC35EEE2D}"/>
          </ac:spMkLst>
        </pc:spChg>
        <pc:grpChg chg="del">
          <ac:chgData name="Stewart Gale" userId="3647ddd2-6040-41ae-a96d-232c23482af8" providerId="ADAL" clId="{3291CA5F-2F4A-41E5-BC64-8C389D84D94D}" dt="2023-06-18T19:05:00.449" v="195" actId="478"/>
          <ac:grpSpMkLst>
            <pc:docMk/>
            <pc:sldMk cId="2222975957" sldId="42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291CA5F-2F4A-41E5-BC64-8C389D84D94D}" dt="2023-06-19T06:36:45.051" v="258" actId="1076"/>
          <ac:picMkLst>
            <pc:docMk/>
            <pc:sldMk cId="2222975957" sldId="426"/>
            <ac:picMk id="9" creationId="{00000000-0000-0000-0000-000000000000}"/>
          </ac:picMkLst>
        </pc:picChg>
      </pc:sldChg>
      <pc:sldChg chg="add del">
        <pc:chgData name="Stewart Gale" userId="3647ddd2-6040-41ae-a96d-232c23482af8" providerId="ADAL" clId="{3291CA5F-2F4A-41E5-BC64-8C389D84D94D}" dt="2023-06-18T19:05:06.450" v="196" actId="47"/>
        <pc:sldMkLst>
          <pc:docMk/>
          <pc:sldMk cId="3951338601" sldId="427"/>
        </pc:sldMkLst>
      </pc:sldChg>
      <pc:sldChg chg="addSp delSp modSp add mod delAnim modAnim">
        <pc:chgData name="Stewart Gale" userId="3647ddd2-6040-41ae-a96d-232c23482af8" providerId="ADAL" clId="{3291CA5F-2F4A-41E5-BC64-8C389D84D94D}" dt="2023-06-19T07:38:52.447" v="889"/>
        <pc:sldMkLst>
          <pc:docMk/>
          <pc:sldMk cId="971096869" sldId="428"/>
        </pc:sldMkLst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8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5.606" v="886" actId="478"/>
          <ac:spMkLst>
            <pc:docMk/>
            <pc:sldMk cId="971096869" sldId="428"/>
            <ac:spMk id="9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0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3291CA5F-2F4A-41E5-BC64-8C389D84D94D}" dt="2023-06-19T07:38:29.212" v="880" actId="478"/>
          <ac:spMkLst>
            <pc:docMk/>
            <pc:sldMk cId="971096869" sldId="428"/>
            <ac:spMk id="1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4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5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8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19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20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21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0.705" v="881" actId="478"/>
          <ac:spMkLst>
            <pc:docMk/>
            <pc:sldMk cId="971096869" sldId="428"/>
            <ac:spMk id="22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2.436" v="883" actId="478"/>
          <ac:spMkLst>
            <pc:docMk/>
            <pc:sldMk cId="971096869" sldId="428"/>
            <ac:spMk id="23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4.736" v="885" actId="478"/>
          <ac:spMkLst>
            <pc:docMk/>
            <pc:sldMk cId="971096869" sldId="428"/>
            <ac:spMk id="24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3.485" v="884" actId="478"/>
          <ac:spMkLst>
            <pc:docMk/>
            <pc:sldMk cId="971096869" sldId="428"/>
            <ac:spMk id="25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4:35.838" v="432" actId="20577"/>
          <ac:spMkLst>
            <pc:docMk/>
            <pc:sldMk cId="971096869" sldId="428"/>
            <ac:spMk id="30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3:53.199" v="421" actId="478"/>
          <ac:spMkLst>
            <pc:docMk/>
            <pc:sldMk cId="971096869" sldId="428"/>
            <ac:spMk id="31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3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3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5:14.567" v="440" actId="1076"/>
          <ac:spMkLst>
            <pc:docMk/>
            <pc:sldMk cId="971096869" sldId="428"/>
            <ac:spMk id="34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1.556" v="882" actId="478"/>
          <ac:spMkLst>
            <pc:docMk/>
            <pc:sldMk cId="971096869" sldId="428"/>
            <ac:spMk id="3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3:59.431" v="422" actId="478"/>
          <ac:spMkLst>
            <pc:docMk/>
            <pc:sldMk cId="971096869" sldId="428"/>
            <ac:spMk id="36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38:38.966" v="887" actId="478"/>
          <ac:spMkLst>
            <pc:docMk/>
            <pc:sldMk cId="971096869" sldId="428"/>
            <ac:spMk id="37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4:11.150" v="423" actId="478"/>
          <ac:spMkLst>
            <pc:docMk/>
            <pc:sldMk cId="971096869" sldId="428"/>
            <ac:spMk id="38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6:44:19.028" v="424" actId="478"/>
          <ac:grpSpMkLst>
            <pc:docMk/>
            <pc:sldMk cId="971096869" sldId="428"/>
            <ac:grpSpMk id="2" creationId="{00000000-0000-0000-0000-000000000000}"/>
          </ac:grpSpMkLst>
        </pc:grpChg>
      </pc:sldChg>
      <pc:sldChg chg="add del">
        <pc:chgData name="Stewart Gale" userId="3647ddd2-6040-41ae-a96d-232c23482af8" providerId="ADAL" clId="{3291CA5F-2F4A-41E5-BC64-8C389D84D94D}" dt="2023-06-19T07:24:07.587" v="760" actId="47"/>
        <pc:sldMkLst>
          <pc:docMk/>
          <pc:sldMk cId="2636382955" sldId="432"/>
        </pc:sldMkLst>
      </pc:sldChg>
      <pc:sldChg chg="add del">
        <pc:chgData name="Stewart Gale" userId="3647ddd2-6040-41ae-a96d-232c23482af8" providerId="ADAL" clId="{3291CA5F-2F4A-41E5-BC64-8C389D84D94D}" dt="2023-06-19T07:24:08.687" v="761" actId="47"/>
        <pc:sldMkLst>
          <pc:docMk/>
          <pc:sldMk cId="3163387383" sldId="433"/>
        </pc:sldMkLst>
      </pc:sldChg>
      <pc:sldChg chg="add del">
        <pc:chgData name="Stewart Gale" userId="3647ddd2-6040-41ae-a96d-232c23482af8" providerId="ADAL" clId="{3291CA5F-2F4A-41E5-BC64-8C389D84D94D}" dt="2023-06-19T07:24:09.821" v="762" actId="47"/>
        <pc:sldMkLst>
          <pc:docMk/>
          <pc:sldMk cId="4162165892" sldId="434"/>
        </pc:sldMkLst>
      </pc:sldChg>
      <pc:sldChg chg="addSp delSp modSp add del mod delAnim">
        <pc:chgData name="Stewart Gale" userId="3647ddd2-6040-41ae-a96d-232c23482af8" providerId="ADAL" clId="{3291CA5F-2F4A-41E5-BC64-8C389D84D94D}" dt="2023-06-19T07:32:00.723" v="874" actId="47"/>
        <pc:sldMkLst>
          <pc:docMk/>
          <pc:sldMk cId="2459749507" sldId="435"/>
        </pc:sldMkLst>
        <pc:spChg chg="add mod">
          <ac:chgData name="Stewart Gale" userId="3647ddd2-6040-41ae-a96d-232c23482af8" providerId="ADAL" clId="{3291CA5F-2F4A-41E5-BC64-8C389D84D94D}" dt="2023-06-19T07:31:51.063" v="873" actId="1076"/>
          <ac:spMkLst>
            <pc:docMk/>
            <pc:sldMk cId="2459749507" sldId="435"/>
            <ac:spMk id="7" creationId="{BB7E2922-BD63-B5CF-BD6F-69E089E00907}"/>
          </ac:spMkLst>
        </pc:spChg>
        <pc:spChg chg="add del mod">
          <ac:chgData name="Stewart Gale" userId="3647ddd2-6040-41ae-a96d-232c23482af8" providerId="ADAL" clId="{3291CA5F-2F4A-41E5-BC64-8C389D84D94D}" dt="2023-06-19T07:31:36.269" v="872" actId="1076"/>
          <ac:spMkLst>
            <pc:docMk/>
            <pc:sldMk cId="2459749507" sldId="435"/>
            <ac:spMk id="9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9:52.412" v="857" actId="1076"/>
          <ac:spMkLst>
            <pc:docMk/>
            <pc:sldMk cId="2459749507" sldId="435"/>
            <ac:spMk id="10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24:19.824" v="764" actId="478"/>
          <ac:spMkLst>
            <pc:docMk/>
            <pc:sldMk cId="2459749507" sldId="435"/>
            <ac:spMk id="11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7:29:39.481" v="847" actId="478"/>
          <ac:grpSpMkLst>
            <pc:docMk/>
            <pc:sldMk cId="2459749507" sldId="435"/>
            <ac:grpSpMk id="2" creationId="{00000000-0000-0000-0000-000000000000}"/>
          </ac:grpSpMkLst>
        </pc:grpChg>
      </pc:sldChg>
      <pc:sldChg chg="delSp modSp add mod delAnim">
        <pc:chgData name="Stewart Gale" userId="3647ddd2-6040-41ae-a96d-232c23482af8" providerId="ADAL" clId="{3291CA5F-2F4A-41E5-BC64-8C389D84D94D}" dt="2023-06-19T06:41:31.781" v="359" actId="1076"/>
        <pc:sldMkLst>
          <pc:docMk/>
          <pc:sldMk cId="4130775776" sldId="451"/>
        </pc:sldMkLst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1:31.781" v="359" actId="1076"/>
          <ac:spMkLst>
            <pc:docMk/>
            <pc:sldMk cId="4130775776" sldId="451"/>
            <ac:spMk id="9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7.416" v="320" actId="478"/>
          <ac:spMkLst>
            <pc:docMk/>
            <pc:sldMk cId="4130775776" sldId="451"/>
            <ac:spMk id="10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1:29.893" v="358" actId="1076"/>
          <ac:spMkLst>
            <pc:docMk/>
            <pc:sldMk cId="4130775776" sldId="451"/>
            <ac:spMk id="11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40:27.807" v="345" actId="478"/>
          <ac:spMkLst>
            <pc:docMk/>
            <pc:sldMk cId="4130775776" sldId="451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1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14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1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39:34.749" v="319" actId="478"/>
          <ac:spMkLst>
            <pc:docMk/>
            <pc:sldMk cId="4130775776" sldId="451"/>
            <ac:spMk id="16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6:39:30.517" v="318" actId="478"/>
          <ac:grpSpMkLst>
            <pc:docMk/>
            <pc:sldMk cId="4130775776" sldId="451"/>
            <ac:grpSpMk id="2" creationId="{00000000-0000-0000-0000-000000000000}"/>
          </ac:grpSpMkLst>
        </pc:grpChg>
      </pc:sldChg>
      <pc:sldChg chg="delSp add del mod delAnim">
        <pc:chgData name="Stewart Gale" userId="3647ddd2-6040-41ae-a96d-232c23482af8" providerId="ADAL" clId="{3291CA5F-2F4A-41E5-BC64-8C389D84D94D}" dt="2023-06-18T19:02:13.720" v="130" actId="47"/>
        <pc:sldMkLst>
          <pc:docMk/>
          <pc:sldMk cId="789267453" sldId="452"/>
        </pc:sldMkLst>
        <pc:spChg chg="del">
          <ac:chgData name="Stewart Gale" userId="3647ddd2-6040-41ae-a96d-232c23482af8" providerId="ADAL" clId="{3291CA5F-2F4A-41E5-BC64-8C389D84D94D}" dt="2023-06-18T19:01:46.987" v="128" actId="478"/>
          <ac:spMkLst>
            <pc:docMk/>
            <pc:sldMk cId="789267453" sldId="452"/>
            <ac:spMk id="42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3291CA5F-2F4A-41E5-BC64-8C389D84D94D}" dt="2023-06-19T07:23:38.549" v="757"/>
        <pc:sldMkLst>
          <pc:docMk/>
          <pc:sldMk cId="124335886" sldId="453"/>
        </pc:sldMkLst>
        <pc:spChg chg="del">
          <ac:chgData name="Stewart Gale" userId="3647ddd2-6040-41ae-a96d-232c23482af8" providerId="ADAL" clId="{3291CA5F-2F4A-41E5-BC64-8C389D84D94D}" dt="2023-06-19T07:21:25.062" v="689" actId="478"/>
          <ac:spMkLst>
            <pc:docMk/>
            <pc:sldMk cId="124335886" sldId="453"/>
            <ac:spMk id="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2:16.407" v="724" actId="1076"/>
          <ac:spMkLst>
            <pc:docMk/>
            <pc:sldMk cId="124335886" sldId="453"/>
            <ac:spMk id="7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7:21:51.847" v="708" actId="1076"/>
          <ac:spMkLst>
            <pc:docMk/>
            <pc:sldMk cId="124335886" sldId="453"/>
            <ac:spMk id="9" creationId="{BFE813D7-358B-1F6B-39C2-C7F4FE2064AC}"/>
          </ac:spMkLst>
        </pc:spChg>
        <pc:spChg chg="mod">
          <ac:chgData name="Stewart Gale" userId="3647ddd2-6040-41ae-a96d-232c23482af8" providerId="ADAL" clId="{3291CA5F-2F4A-41E5-BC64-8C389D84D94D}" dt="2023-06-19T07:23:28.567" v="755" actId="1076"/>
          <ac:spMkLst>
            <pc:docMk/>
            <pc:sldMk cId="124335886" sldId="453"/>
            <ac:spMk id="10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21:26.802" v="691" actId="478"/>
          <ac:spMkLst>
            <pc:docMk/>
            <pc:sldMk cId="124335886" sldId="453"/>
            <ac:spMk id="11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1:53.993" v="709" actId="478"/>
          <ac:spMkLst>
            <pc:docMk/>
            <pc:sldMk cId="124335886" sldId="453"/>
            <ac:spMk id="12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7:23:31.294" v="756" actId="1076"/>
          <ac:spMkLst>
            <pc:docMk/>
            <pc:sldMk cId="124335886" sldId="453"/>
            <ac:spMk id="14" creationId="{EC56769F-FD0A-031B-9CB7-871B31929565}"/>
          </ac:spMkLst>
        </pc:spChg>
        <pc:grpChg chg="add del mod">
          <ac:chgData name="Stewart Gale" userId="3647ddd2-6040-41ae-a96d-232c23482af8" providerId="ADAL" clId="{3291CA5F-2F4A-41E5-BC64-8C389D84D94D}" dt="2023-06-19T07:21:39.259" v="695" actId="478"/>
          <ac:grpSpMkLst>
            <pc:docMk/>
            <pc:sldMk cId="124335886" sldId="453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3291CA5F-2F4A-41E5-BC64-8C389D84D94D}" dt="2023-06-19T07:23:07.484" v="744" actId="1076"/>
          <ac:picMkLst>
            <pc:docMk/>
            <pc:sldMk cId="124335886" sldId="453"/>
            <ac:picMk id="8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3291CA5F-2F4A-41E5-BC64-8C389D84D94D}" dt="2023-06-19T06:48:57.316" v="525"/>
        <pc:sldMkLst>
          <pc:docMk/>
          <pc:sldMk cId="2119816093" sldId="454"/>
        </pc:sldMkLst>
        <pc:spChg chg="del mod topLvl">
          <ac:chgData name="Stewart Gale" userId="3647ddd2-6040-41ae-a96d-232c23482af8" providerId="ADAL" clId="{3291CA5F-2F4A-41E5-BC64-8C389D84D94D}" dt="2023-06-19T06:46:26.213" v="448" actId="478"/>
          <ac:spMkLst>
            <pc:docMk/>
            <pc:sldMk cId="2119816093" sldId="454"/>
            <ac:spMk id="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8:07.252" v="504" actId="1076"/>
          <ac:spMkLst>
            <pc:docMk/>
            <pc:sldMk cId="2119816093" sldId="454"/>
            <ac:spMk id="5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8:16.861" v="508" actId="1076"/>
          <ac:spMkLst>
            <pc:docMk/>
            <pc:sldMk cId="2119816093" sldId="454"/>
            <ac:spMk id="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8:51.014" v="523" actId="1076"/>
          <ac:spMkLst>
            <pc:docMk/>
            <pc:sldMk cId="2119816093" sldId="454"/>
            <ac:spMk id="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8:47.914" v="522" actId="1076"/>
          <ac:spMkLst>
            <pc:docMk/>
            <pc:sldMk cId="2119816093" sldId="454"/>
            <ac:spMk id="8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6:46:39.177" v="460" actId="14100"/>
          <ac:spMkLst>
            <pc:docMk/>
            <pc:sldMk cId="2119816093" sldId="454"/>
            <ac:spMk id="10" creationId="{13383EE8-0FEF-7527-AB0B-E0740CE3817E}"/>
          </ac:spMkLst>
        </pc:spChg>
        <pc:spChg chg="del">
          <ac:chgData name="Stewart Gale" userId="3647ddd2-6040-41ae-a96d-232c23482af8" providerId="ADAL" clId="{3291CA5F-2F4A-41E5-BC64-8C389D84D94D}" dt="2023-06-19T06:46:44.250" v="461" actId="478"/>
          <ac:spMkLst>
            <pc:docMk/>
            <pc:sldMk cId="2119816093" sldId="454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6:47.807" v="464" actId="478"/>
          <ac:spMkLst>
            <pc:docMk/>
            <pc:sldMk cId="2119816093" sldId="454"/>
            <ac:spMk id="13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46:47.244" v="463" actId="478"/>
          <ac:spMkLst>
            <pc:docMk/>
            <pc:sldMk cId="2119816093" sldId="454"/>
            <ac:spMk id="14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6:46:24.736" v="447" actId="478"/>
          <ac:grpSpMkLst>
            <pc:docMk/>
            <pc:sldMk cId="2119816093" sldId="454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3291CA5F-2F4A-41E5-BC64-8C389D84D94D}" dt="2023-06-19T06:46:24.736" v="447" actId="478"/>
          <ac:cxnSpMkLst>
            <pc:docMk/>
            <pc:sldMk cId="2119816093" sldId="454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3291CA5F-2F4A-41E5-BC64-8C389D84D94D}" dt="2023-06-19T06:54:14.784" v="667" actId="1076"/>
        <pc:sldMkLst>
          <pc:docMk/>
          <pc:sldMk cId="1155595170" sldId="455"/>
        </pc:sldMkLst>
        <pc:spChg chg="add mod">
          <ac:chgData name="Stewart Gale" userId="3647ddd2-6040-41ae-a96d-232c23482af8" providerId="ADAL" clId="{3291CA5F-2F4A-41E5-BC64-8C389D84D94D}" dt="2023-06-19T06:49:28.111" v="540" actId="122"/>
          <ac:spMkLst>
            <pc:docMk/>
            <pc:sldMk cId="1155595170" sldId="455"/>
            <ac:spMk id="6" creationId="{E6F5FDFC-E7BB-66EC-DC20-6B2E76FB7B37}"/>
          </ac:spMkLst>
        </pc:spChg>
        <pc:spChg chg="del mod">
          <ac:chgData name="Stewart Gale" userId="3647ddd2-6040-41ae-a96d-232c23482af8" providerId="ADAL" clId="{3291CA5F-2F4A-41E5-BC64-8C389D84D94D}" dt="2023-06-19T06:51:22.045" v="581" actId="478"/>
          <ac:spMkLst>
            <pc:docMk/>
            <pc:sldMk cId="1155595170" sldId="455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3291CA5F-2F4A-41E5-BC64-8C389D84D94D}" dt="2023-06-19T06:51:17.327" v="580" actId="478"/>
          <ac:spMkLst>
            <pc:docMk/>
            <pc:sldMk cId="1155595170" sldId="455"/>
            <ac:spMk id="9" creationId="{24433002-F1EB-3BD8-F9E1-B108BA7F0C5C}"/>
          </ac:spMkLst>
        </pc:spChg>
        <pc:spChg chg="add mod">
          <ac:chgData name="Stewart Gale" userId="3647ddd2-6040-41ae-a96d-232c23482af8" providerId="ADAL" clId="{3291CA5F-2F4A-41E5-BC64-8C389D84D94D}" dt="2023-06-19T06:54:11.979" v="666" actId="1076"/>
          <ac:spMkLst>
            <pc:docMk/>
            <pc:sldMk cId="1155595170" sldId="455"/>
            <ac:spMk id="10" creationId="{24C9B4AB-ADD4-8AB6-1E04-D815706FC220}"/>
          </ac:spMkLst>
        </pc:spChg>
        <pc:spChg chg="del mod">
          <ac:chgData name="Stewart Gale" userId="3647ddd2-6040-41ae-a96d-232c23482af8" providerId="ADAL" clId="{3291CA5F-2F4A-41E5-BC64-8C389D84D94D}" dt="2023-06-19T06:51:24.396" v="582" actId="478"/>
          <ac:spMkLst>
            <pc:docMk/>
            <pc:sldMk cId="1155595170" sldId="455"/>
            <ac:spMk id="11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51:22.045" v="581" actId="478"/>
          <ac:spMkLst>
            <pc:docMk/>
            <pc:sldMk cId="1155595170" sldId="455"/>
            <ac:spMk id="12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51:17.327" v="580" actId="478"/>
          <ac:spMkLst>
            <pc:docMk/>
            <pc:sldMk cId="1155595170" sldId="455"/>
            <ac:spMk id="1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30" creationId="{211B12B0-6CEF-6498-AF62-7F61C5ECB0D6}"/>
          </ac:spMkLst>
        </pc:spChg>
        <pc:spChg chg="del">
          <ac:chgData name="Stewart Gale" userId="3647ddd2-6040-41ae-a96d-232c23482af8" providerId="ADAL" clId="{3291CA5F-2F4A-41E5-BC64-8C389D84D94D}" dt="2023-06-19T06:51:37.905" v="587" actId="21"/>
          <ac:spMkLst>
            <pc:docMk/>
            <pc:sldMk cId="1155595170" sldId="455"/>
            <ac:spMk id="32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49:31.252" v="542" actId="478"/>
          <ac:spMkLst>
            <pc:docMk/>
            <pc:sldMk cId="1155595170" sldId="455"/>
            <ac:spMk id="33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9:32.796" v="543" actId="478"/>
          <ac:spMkLst>
            <pc:docMk/>
            <pc:sldMk cId="1155595170" sldId="455"/>
            <ac:spMk id="34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36" creationId="{14EB4C10-0F9B-89CF-5251-EF37F819CB9B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37" creationId="{96D22234-7C42-6E68-E201-5BF7E8C60F14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38" creationId="{C7B7D5F5-0CCD-F9FE-37EF-654272010F28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39" creationId="{A1FEF643-9078-BEA7-0F4A-62103F671F1D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40" creationId="{31A927B9-6492-CE1F-52D3-765A72A08936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41" creationId="{884915F8-92EE-D7C8-6A3C-38896823E045}"/>
          </ac:spMkLst>
        </pc:spChg>
        <pc:spChg chg="mod">
          <ac:chgData name="Stewart Gale" userId="3647ddd2-6040-41ae-a96d-232c23482af8" providerId="ADAL" clId="{3291CA5F-2F4A-41E5-BC64-8C389D84D94D}" dt="2023-06-19T06:52:30.974" v="607"/>
          <ac:spMkLst>
            <pc:docMk/>
            <pc:sldMk cId="1155595170" sldId="455"/>
            <ac:spMk id="42" creationId="{A515126C-93D0-9CE7-EF3E-9E8AE851F235}"/>
          </ac:spMkLst>
        </pc:spChg>
        <pc:spChg chg="mod">
          <ac:chgData name="Stewart Gale" userId="3647ddd2-6040-41ae-a96d-232c23482af8" providerId="ADAL" clId="{3291CA5F-2F4A-41E5-BC64-8C389D84D94D}" dt="2023-06-19T06:52:41.567" v="611" actId="1076"/>
          <ac:spMkLst>
            <pc:docMk/>
            <pc:sldMk cId="1155595170" sldId="455"/>
            <ac:spMk id="43" creationId="{C803D3FF-6149-D188-AF0F-3E11BF4AEBFD}"/>
          </ac:spMkLst>
        </pc:spChg>
        <pc:spChg chg="del mod">
          <ac:chgData name="Stewart Gale" userId="3647ddd2-6040-41ae-a96d-232c23482af8" providerId="ADAL" clId="{3291CA5F-2F4A-41E5-BC64-8C389D84D94D}" dt="2023-06-19T06:52:50.447" v="613" actId="478"/>
          <ac:spMkLst>
            <pc:docMk/>
            <pc:sldMk cId="1155595170" sldId="455"/>
            <ac:spMk id="44" creationId="{8FB364E4-3C05-07FB-9EBF-40E646F04DAF}"/>
          </ac:spMkLst>
        </pc:spChg>
        <pc:spChg chg="del mod">
          <ac:chgData name="Stewart Gale" userId="3647ddd2-6040-41ae-a96d-232c23482af8" providerId="ADAL" clId="{3291CA5F-2F4A-41E5-BC64-8C389D84D94D}" dt="2023-06-19T06:52:46.278" v="612" actId="478"/>
          <ac:spMkLst>
            <pc:docMk/>
            <pc:sldMk cId="1155595170" sldId="455"/>
            <ac:spMk id="45" creationId="{034D702B-1029-62C9-35A0-2100D90258F3}"/>
          </ac:spMkLst>
        </pc:spChg>
        <pc:spChg chg="del mod">
          <ac:chgData name="Stewart Gale" userId="3647ddd2-6040-41ae-a96d-232c23482af8" providerId="ADAL" clId="{3291CA5F-2F4A-41E5-BC64-8C389D84D94D}" dt="2023-06-19T06:52:36.147" v="609" actId="478"/>
          <ac:spMkLst>
            <pc:docMk/>
            <pc:sldMk cId="1155595170" sldId="455"/>
            <ac:spMk id="46" creationId="{7EC8CB7D-0614-2147-AA66-40D0A2BF3879}"/>
          </ac:spMkLst>
        </pc:spChg>
        <pc:grpChg chg="del">
          <ac:chgData name="Stewart Gale" userId="3647ddd2-6040-41ae-a96d-232c23482af8" providerId="ADAL" clId="{3291CA5F-2F4A-41E5-BC64-8C389D84D94D}" dt="2023-06-19T06:49:09.059" v="526" actId="478"/>
          <ac:grpSpMkLst>
            <pc:docMk/>
            <pc:sldMk cId="1155595170" sldId="455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3291CA5F-2F4A-41E5-BC64-8C389D84D94D}" dt="2023-06-19T06:52:54.690" v="614" actId="478"/>
          <ac:grpSpMkLst>
            <pc:docMk/>
            <pc:sldMk cId="1155595170" sldId="455"/>
            <ac:grpSpMk id="17" creationId="{842E0C26-DE2C-3F62-7DDE-B4388FADA1B9}"/>
          </ac:grpSpMkLst>
        </pc:grpChg>
        <pc:grpChg chg="del mod">
          <ac:chgData name="Stewart Gale" userId="3647ddd2-6040-41ae-a96d-232c23482af8" providerId="ADAL" clId="{3291CA5F-2F4A-41E5-BC64-8C389D84D94D}" dt="2023-06-19T06:51:49.139" v="590" actId="478"/>
          <ac:grpSpMkLst>
            <pc:docMk/>
            <pc:sldMk cId="1155595170" sldId="455"/>
            <ac:grpSpMk id="35" creationId="{00000000-0000-0000-0000-000000000000}"/>
          </ac:grpSpMkLst>
        </pc:grpChg>
        <pc:picChg chg="add del mod">
          <ac:chgData name="Stewart Gale" userId="3647ddd2-6040-41ae-a96d-232c23482af8" providerId="ADAL" clId="{3291CA5F-2F4A-41E5-BC64-8C389D84D94D}" dt="2023-06-19T06:52:29.292" v="606" actId="478"/>
          <ac:picMkLst>
            <pc:docMk/>
            <pc:sldMk cId="1155595170" sldId="455"/>
            <ac:picMk id="15" creationId="{8B88B5A6-3B2B-3D37-CB6E-06C7061AF31E}"/>
          </ac:picMkLst>
        </pc:picChg>
        <pc:picChg chg="add mod modCrop">
          <ac:chgData name="Stewart Gale" userId="3647ddd2-6040-41ae-a96d-232c23482af8" providerId="ADAL" clId="{3291CA5F-2F4A-41E5-BC64-8C389D84D94D}" dt="2023-06-19T06:54:14.784" v="667" actId="1076"/>
          <ac:picMkLst>
            <pc:docMk/>
            <pc:sldMk cId="1155595170" sldId="455"/>
            <ac:picMk id="47" creationId="{5F9BDE9E-F574-5EFD-CC04-6F70C62916AD}"/>
          </ac:picMkLst>
        </pc:picChg>
        <pc:cxnChg chg="mod">
          <ac:chgData name="Stewart Gale" userId="3647ddd2-6040-41ae-a96d-232c23482af8" providerId="ADAL" clId="{3291CA5F-2F4A-41E5-BC64-8C389D84D94D}" dt="2023-06-19T06:52:30.974" v="607"/>
          <ac:cxnSpMkLst>
            <pc:docMk/>
            <pc:sldMk cId="1155595170" sldId="455"/>
            <ac:cxnSpMk id="18" creationId="{EC70D167-1678-8EDC-7ED8-CBF7976B4239}"/>
          </ac:cxnSpMkLst>
        </pc:cxnChg>
        <pc:cxnChg chg="mod">
          <ac:chgData name="Stewart Gale" userId="3647ddd2-6040-41ae-a96d-232c23482af8" providerId="ADAL" clId="{3291CA5F-2F4A-41E5-BC64-8C389D84D94D}" dt="2023-06-19T06:52:30.974" v="607"/>
          <ac:cxnSpMkLst>
            <pc:docMk/>
            <pc:sldMk cId="1155595170" sldId="455"/>
            <ac:cxnSpMk id="29" creationId="{55FA47F9-3A1C-CCB3-76B7-60B87C739102}"/>
          </ac:cxnSpMkLst>
        </pc:cxnChg>
      </pc:sldChg>
      <pc:sldChg chg="addSp delSp modSp add mod delAnim modAnim">
        <pc:chgData name="Stewart Gale" userId="3647ddd2-6040-41ae-a96d-232c23482af8" providerId="ADAL" clId="{3291CA5F-2F4A-41E5-BC64-8C389D84D94D}" dt="2023-06-19T07:29:33.878" v="846"/>
        <pc:sldMkLst>
          <pc:docMk/>
          <pc:sldMk cId="3148411387" sldId="456"/>
        </pc:sldMkLst>
        <pc:spChg chg="mod">
          <ac:chgData name="Stewart Gale" userId="3647ddd2-6040-41ae-a96d-232c23482af8" providerId="ADAL" clId="{3291CA5F-2F4A-41E5-BC64-8C389D84D94D}" dt="2023-06-19T07:29:27.916" v="844" actId="1076"/>
          <ac:spMkLst>
            <pc:docMk/>
            <pc:sldMk cId="3148411387" sldId="456"/>
            <ac:spMk id="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8:38.046" v="819" actId="478"/>
          <ac:spMkLst>
            <pc:docMk/>
            <pc:sldMk cId="3148411387" sldId="456"/>
            <ac:spMk id="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8:35.421" v="818" actId="478"/>
          <ac:spMkLst>
            <pc:docMk/>
            <pc:sldMk cId="3148411387" sldId="456"/>
            <ac:spMk id="7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8:35.421" v="818" actId="478"/>
          <ac:spMkLst>
            <pc:docMk/>
            <pc:sldMk cId="3148411387" sldId="456"/>
            <ac:spMk id="8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7:21.204" v="801" actId="478"/>
          <ac:spMkLst>
            <pc:docMk/>
            <pc:sldMk cId="3148411387" sldId="456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7:25.764" v="802" actId="478"/>
          <ac:spMkLst>
            <pc:docMk/>
            <pc:sldMk cId="3148411387" sldId="456"/>
            <ac:spMk id="13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7:27:27.354" v="804" actId="478"/>
          <ac:spMkLst>
            <pc:docMk/>
            <pc:sldMk cId="3148411387" sldId="456"/>
            <ac:spMk id="14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7:29:30.701" v="845" actId="1076"/>
          <ac:spMkLst>
            <pc:docMk/>
            <pc:sldMk cId="3148411387" sldId="456"/>
            <ac:spMk id="15" creationId="{3393D4B5-B91E-1508-06C8-3A0C01BD858E}"/>
          </ac:spMkLst>
        </pc:spChg>
        <pc:spChg chg="add mod">
          <ac:chgData name="Stewart Gale" userId="3647ddd2-6040-41ae-a96d-232c23482af8" providerId="ADAL" clId="{3291CA5F-2F4A-41E5-BC64-8C389D84D94D}" dt="2023-06-19T07:29:23.029" v="842"/>
          <ac:spMkLst>
            <pc:docMk/>
            <pc:sldMk cId="3148411387" sldId="456"/>
            <ac:spMk id="16" creationId="{F1FC5F69-39A4-5610-64F1-F2A68763FAE8}"/>
          </ac:spMkLst>
        </pc:spChg>
        <pc:grpChg chg="del mod">
          <ac:chgData name="Stewart Gale" userId="3647ddd2-6040-41ae-a96d-232c23482af8" providerId="ADAL" clId="{3291CA5F-2F4A-41E5-BC64-8C389D84D94D}" dt="2023-06-19T07:27:19.852" v="800" actId="478"/>
          <ac:grpSpMkLst>
            <pc:docMk/>
            <pc:sldMk cId="3148411387" sldId="456"/>
            <ac:grpSpMk id="3" creationId="{00000000-0000-0000-0000-000000000000}"/>
          </ac:grpSpMkLst>
        </pc:grpChg>
        <pc:picChg chg="del">
          <ac:chgData name="Stewart Gale" userId="3647ddd2-6040-41ae-a96d-232c23482af8" providerId="ADAL" clId="{3291CA5F-2F4A-41E5-BC64-8C389D84D94D}" dt="2023-06-19T07:28:35.421" v="818" actId="478"/>
          <ac:picMkLst>
            <pc:docMk/>
            <pc:sldMk cId="3148411387" sldId="456"/>
            <ac:picMk id="10" creationId="{00000000-0000-0000-0000-000000000000}"/>
          </ac:picMkLst>
        </pc:picChg>
      </pc:sldChg>
      <pc:sldChg chg="add del">
        <pc:chgData name="Stewart Gale" userId="3647ddd2-6040-41ae-a96d-232c23482af8" providerId="ADAL" clId="{3291CA5F-2F4A-41E5-BC64-8C389D84D94D}" dt="2023-06-19T07:24:05.254" v="758" actId="47"/>
        <pc:sldMkLst>
          <pc:docMk/>
          <pc:sldMk cId="3311893438" sldId="457"/>
        </pc:sldMkLst>
      </pc:sldChg>
      <pc:sldChg chg="add del">
        <pc:chgData name="Stewart Gale" userId="3647ddd2-6040-41ae-a96d-232c23482af8" providerId="ADAL" clId="{3291CA5F-2F4A-41E5-BC64-8C389D84D94D}" dt="2023-06-19T07:24:06.508" v="759" actId="47"/>
        <pc:sldMkLst>
          <pc:docMk/>
          <pc:sldMk cId="2307864063" sldId="458"/>
        </pc:sldMkLst>
      </pc:sldChg>
      <pc:sldChg chg="delSp modSp add mod ord delAnim">
        <pc:chgData name="Stewart Gale" userId="3647ddd2-6040-41ae-a96d-232c23482af8" providerId="ADAL" clId="{3291CA5F-2F4A-41E5-BC64-8C389D84D94D}" dt="2023-06-19T07:26:40.135" v="798" actId="1076"/>
        <pc:sldMkLst>
          <pc:docMk/>
          <pc:sldMk cId="687474907" sldId="460"/>
        </pc:sldMkLst>
        <pc:spChg chg="mod">
          <ac:chgData name="Stewart Gale" userId="3647ddd2-6040-41ae-a96d-232c23482af8" providerId="ADAL" clId="{3291CA5F-2F4A-41E5-BC64-8C389D84D94D}" dt="2023-06-19T07:25:27.591" v="779" actId="1076"/>
          <ac:spMkLst>
            <pc:docMk/>
            <pc:sldMk cId="687474907" sldId="460"/>
            <ac:spMk id="5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8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1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4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5:30.375" v="780" actId="478"/>
          <ac:spMkLst>
            <pc:docMk/>
            <pc:sldMk cId="687474907" sldId="460"/>
            <ac:spMk id="16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7:25:32.927" v="781" actId="478"/>
          <ac:spMkLst>
            <pc:docMk/>
            <pc:sldMk cId="687474907" sldId="460"/>
            <ac:spMk id="1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8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19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20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2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2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7:26:40.135" v="798" actId="1076"/>
          <ac:spMkLst>
            <pc:docMk/>
            <pc:sldMk cId="687474907" sldId="460"/>
            <ac:spMk id="24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7:25:07.427" v="769" actId="478"/>
          <ac:grpSpMkLst>
            <pc:docMk/>
            <pc:sldMk cId="687474907" sldId="460"/>
            <ac:grpSpMk id="2" creationId="{00000000-0000-0000-0000-000000000000}"/>
          </ac:grpSpMkLst>
        </pc:grpChg>
      </pc:sldChg>
      <pc:sldChg chg="delSp modSp add mod ord delAnim modAnim">
        <pc:chgData name="Stewart Gale" userId="3647ddd2-6040-41ae-a96d-232c23482af8" providerId="ADAL" clId="{3291CA5F-2F4A-41E5-BC64-8C389D84D94D}" dt="2023-06-19T06:37:33.119" v="266"/>
        <pc:sldMkLst>
          <pc:docMk/>
          <pc:sldMk cId="3878827338" sldId="461"/>
        </pc:sldMkLst>
        <pc:spChg chg="mod">
          <ac:chgData name="Stewart Gale" userId="3647ddd2-6040-41ae-a96d-232c23482af8" providerId="ADAL" clId="{3291CA5F-2F4A-41E5-BC64-8C389D84D94D}" dt="2023-06-18T19:00:45.571" v="102" actId="1076"/>
          <ac:spMkLst>
            <pc:docMk/>
            <pc:sldMk cId="3878827338" sldId="461"/>
            <ac:spMk id="5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8T19:00:05.988" v="82" actId="478"/>
          <ac:spMkLst>
            <pc:docMk/>
            <pc:sldMk cId="3878827338" sldId="461"/>
            <ac:spMk id="6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8T19:01:28.539" v="126" actId="1076"/>
          <ac:spMkLst>
            <pc:docMk/>
            <pc:sldMk cId="3878827338" sldId="461"/>
            <ac:spMk id="7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8:59:30.836" v="69" actId="478"/>
          <ac:spMkLst>
            <pc:docMk/>
            <pc:sldMk cId="3878827338" sldId="461"/>
            <ac:spMk id="9" creationId="{E2D445A5-39FD-8B77-0016-F2B2C8F0D1EC}"/>
          </ac:spMkLst>
        </pc:spChg>
        <pc:spChg chg="del">
          <ac:chgData name="Stewart Gale" userId="3647ddd2-6040-41ae-a96d-232c23482af8" providerId="ADAL" clId="{3291CA5F-2F4A-41E5-BC64-8C389D84D94D}" dt="2023-06-18T18:59:30.836" v="69" actId="478"/>
          <ac:spMkLst>
            <pc:docMk/>
            <pc:sldMk cId="3878827338" sldId="461"/>
            <ac:spMk id="2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8T18:59:56.404" v="80" actId="1076"/>
          <ac:spMkLst>
            <pc:docMk/>
            <pc:sldMk cId="3878827338" sldId="461"/>
            <ac:spMk id="2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8T19:00:43.414" v="101" actId="1076"/>
          <ac:spMkLst>
            <pc:docMk/>
            <pc:sldMk cId="3878827338" sldId="461"/>
            <ac:spMk id="29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8T19:00:23.297" v="91" actId="478"/>
          <ac:spMkLst>
            <pc:docMk/>
            <pc:sldMk cId="3878827338" sldId="461"/>
            <ac:spMk id="30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3291CA5F-2F4A-41E5-BC64-8C389D84D94D}" dt="2023-06-19T06:43:40.484" v="420"/>
        <pc:sldMkLst>
          <pc:docMk/>
          <pc:sldMk cId="680902100" sldId="462"/>
        </pc:sldMkLst>
        <pc:spChg chg="mod">
          <ac:chgData name="Stewart Gale" userId="3647ddd2-6040-41ae-a96d-232c23482af8" providerId="ADAL" clId="{3291CA5F-2F4A-41E5-BC64-8C389D84D94D}" dt="2023-06-19T06:43:10.335" v="414" actId="1076"/>
          <ac:spMkLst>
            <pc:docMk/>
            <pc:sldMk cId="680902100" sldId="462"/>
            <ac:spMk id="5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3:12.198" v="415" actId="1076"/>
          <ac:spMkLst>
            <pc:docMk/>
            <pc:sldMk cId="680902100" sldId="462"/>
            <ac:spMk id="6" creationId="{00000000-0000-0000-0000-000000000000}"/>
          </ac:spMkLst>
        </pc:spChg>
        <pc:spChg chg="add mod">
          <ac:chgData name="Stewart Gale" userId="3647ddd2-6040-41ae-a96d-232c23482af8" providerId="ADAL" clId="{3291CA5F-2F4A-41E5-BC64-8C389D84D94D}" dt="2023-06-19T06:42:22.165" v="385" actId="1076"/>
          <ac:spMkLst>
            <pc:docMk/>
            <pc:sldMk cId="680902100" sldId="462"/>
            <ac:spMk id="8" creationId="{811B0C3A-B4EB-04D5-7ABF-89EE6289FD55}"/>
          </ac:spMkLst>
        </pc:spChg>
        <pc:spChg chg="del">
          <ac:chgData name="Stewart Gale" userId="3647ddd2-6040-41ae-a96d-232c23482af8" providerId="ADAL" clId="{3291CA5F-2F4A-41E5-BC64-8C389D84D94D}" dt="2023-06-19T06:41:37.425" v="360" actId="478"/>
          <ac:spMkLst>
            <pc:docMk/>
            <pc:sldMk cId="680902100" sldId="462"/>
            <ac:spMk id="9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1:37.425" v="360" actId="478"/>
          <ac:spMkLst>
            <pc:docMk/>
            <pc:sldMk cId="680902100" sldId="462"/>
            <ac:spMk id="10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1:37.425" v="360" actId="478"/>
          <ac:spMkLst>
            <pc:docMk/>
            <pc:sldMk cId="680902100" sldId="462"/>
            <ac:spMk id="11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1:37.425" v="360" actId="478"/>
          <ac:spMkLst>
            <pc:docMk/>
            <pc:sldMk cId="680902100" sldId="462"/>
            <ac:spMk id="12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1:40.927" v="361" actId="478"/>
          <ac:spMkLst>
            <pc:docMk/>
            <pc:sldMk cId="680902100" sldId="462"/>
            <ac:spMk id="13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43:16.582" v="416" actId="1076"/>
          <ac:spMkLst>
            <pc:docMk/>
            <pc:sldMk cId="680902100" sldId="462"/>
            <ac:spMk id="14" creationId="{00000000-0000-0000-0000-000000000000}"/>
          </ac:spMkLst>
        </pc:spChg>
        <pc:spChg chg="del mod">
          <ac:chgData name="Stewart Gale" userId="3647ddd2-6040-41ae-a96d-232c23482af8" providerId="ADAL" clId="{3291CA5F-2F4A-41E5-BC64-8C389D84D94D}" dt="2023-06-19T06:41:43.905" v="365" actId="478"/>
          <ac:spMkLst>
            <pc:docMk/>
            <pc:sldMk cId="680902100" sldId="462"/>
            <ac:spMk id="15" creationId="{00000000-0000-0000-0000-000000000000}"/>
          </ac:spMkLst>
        </pc:spChg>
        <pc:spChg chg="del">
          <ac:chgData name="Stewart Gale" userId="3647ddd2-6040-41ae-a96d-232c23482af8" providerId="ADAL" clId="{3291CA5F-2F4A-41E5-BC64-8C389D84D94D}" dt="2023-06-19T06:41:44.435" v="366" actId="478"/>
          <ac:spMkLst>
            <pc:docMk/>
            <pc:sldMk cId="680902100" sldId="462"/>
            <ac:spMk id="16" creationId="{00000000-0000-0000-0000-000000000000}"/>
          </ac:spMkLst>
        </pc:spChg>
        <pc:grpChg chg="del">
          <ac:chgData name="Stewart Gale" userId="3647ddd2-6040-41ae-a96d-232c23482af8" providerId="ADAL" clId="{3291CA5F-2F4A-41E5-BC64-8C389D84D94D}" dt="2023-06-19T06:41:37.425" v="360" actId="478"/>
          <ac:grpSpMkLst>
            <pc:docMk/>
            <pc:sldMk cId="680902100" sldId="462"/>
            <ac:grpSpMk id="2" creationId="{00000000-0000-0000-0000-000000000000}"/>
          </ac:grpSpMkLst>
        </pc:grpChg>
      </pc:sldChg>
      <pc:sldChg chg="addSp delSp modSp add mod delAnim modAnim">
        <pc:chgData name="Stewart Gale" userId="3647ddd2-6040-41ae-a96d-232c23482af8" providerId="ADAL" clId="{3291CA5F-2F4A-41E5-BC64-8C389D84D94D}" dt="2023-06-19T06:55:19.791" v="688" actId="122"/>
        <pc:sldMkLst>
          <pc:docMk/>
          <pc:sldMk cId="1066226200" sldId="463"/>
        </pc:sldMkLst>
        <pc:spChg chg="add mod">
          <ac:chgData name="Stewart Gale" userId="3647ddd2-6040-41ae-a96d-232c23482af8" providerId="ADAL" clId="{3291CA5F-2F4A-41E5-BC64-8C389D84D94D}" dt="2023-06-19T06:55:03.693" v="685" actId="1076"/>
          <ac:spMkLst>
            <pc:docMk/>
            <pc:sldMk cId="1066226200" sldId="463"/>
            <ac:spMk id="3" creationId="{905F42D7-1610-AA40-4BD4-282120072C13}"/>
          </ac:spMkLst>
        </pc:spChg>
        <pc:spChg chg="mod">
          <ac:chgData name="Stewart Gale" userId="3647ddd2-6040-41ae-a96d-232c23482af8" providerId="ADAL" clId="{3291CA5F-2F4A-41E5-BC64-8C389D84D94D}" dt="2023-06-19T06:54:50.729" v="678" actId="1076"/>
          <ac:spMkLst>
            <pc:docMk/>
            <pc:sldMk cId="1066226200" sldId="463"/>
            <ac:spMk id="7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54:42.247" v="676" actId="1076"/>
          <ac:spMkLst>
            <pc:docMk/>
            <pc:sldMk cId="1066226200" sldId="463"/>
            <ac:spMk id="9" creationId="{24433002-F1EB-3BD8-F9E1-B108BA7F0C5C}"/>
          </ac:spMkLst>
        </pc:spChg>
        <pc:spChg chg="mod">
          <ac:chgData name="Stewart Gale" userId="3647ddd2-6040-41ae-a96d-232c23482af8" providerId="ADAL" clId="{3291CA5F-2F4A-41E5-BC64-8C389D84D94D}" dt="2023-06-19T06:55:19.791" v="688" actId="122"/>
          <ac:spMkLst>
            <pc:docMk/>
            <pc:sldMk cId="1066226200" sldId="463"/>
            <ac:spMk id="11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54:24.596" v="670" actId="1076"/>
          <ac:spMkLst>
            <pc:docMk/>
            <pc:sldMk cId="1066226200" sldId="463"/>
            <ac:spMk id="12" creationId="{00000000-0000-0000-0000-000000000000}"/>
          </ac:spMkLst>
        </pc:spChg>
        <pc:spChg chg="mod">
          <ac:chgData name="Stewart Gale" userId="3647ddd2-6040-41ae-a96d-232c23482af8" providerId="ADAL" clId="{3291CA5F-2F4A-41E5-BC64-8C389D84D94D}" dt="2023-06-19T06:54:39.453" v="675" actId="14100"/>
          <ac:spMkLst>
            <pc:docMk/>
            <pc:sldMk cId="1066226200" sldId="463"/>
            <ac:spMk id="13" creationId="{00000000-0000-0000-0000-000000000000}"/>
          </ac:spMkLst>
        </pc:spChg>
        <pc:grpChg chg="del mod">
          <ac:chgData name="Stewart Gale" userId="3647ddd2-6040-41ae-a96d-232c23482af8" providerId="ADAL" clId="{3291CA5F-2F4A-41E5-BC64-8C389D84D94D}" dt="2023-06-19T06:54:19.581" v="668" actId="478"/>
          <ac:grpSpMkLst>
            <pc:docMk/>
            <pc:sldMk cId="1066226200" sldId="463"/>
            <ac:grpSpMk id="35" creationId="{00000000-0000-0000-0000-000000000000}"/>
          </ac:grpSpMkLst>
        </pc:grpChg>
      </pc:sldChg>
      <pc:sldChg chg="add">
        <pc:chgData name="Stewart Gale" userId="3647ddd2-6040-41ae-a96d-232c23482af8" providerId="ADAL" clId="{3291CA5F-2F4A-41E5-BC64-8C389D84D94D}" dt="2023-06-19T07:32:47.908" v="876"/>
        <pc:sldMkLst>
          <pc:docMk/>
          <pc:sldMk cId="2482123403" sldId="4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B9DF-2201-DD07-00C5-2B01C91E4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CBE42-5F8D-49FB-97BA-DB65852C4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05673-BD0A-880E-C9DA-53455218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EDF4-5853-94DA-9798-954E6784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BD271-B250-7A5D-FD3B-E1EFC488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65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72134-00AC-4463-6DC5-419DA5DD0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00E201-B034-C8EB-F64D-4181257DD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2E850-E27E-2FD9-7FB4-CAECC3124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7811B-C468-E71B-9B2A-D46926238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F5C8E-6846-5AA6-D21B-3BB3D953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2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6EBDA5-B5E5-7E7E-6F2F-DB134B78F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B17D92-E92E-20E9-E41C-1A886D60A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C5FD6-B0BA-9CDD-CA04-DC1D44B57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F7E7B-063F-2522-3649-F814C97A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9DD00-8E1E-F4E2-9682-EC361CE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66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BDCA-CA3B-9A3B-34D1-ADC12F038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003C4-A5C2-38A5-FF50-9C2A02F0E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46427-6BA9-F759-E451-B1B95774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B4F6D-14FE-CA1D-ED1F-2E288F28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80EC1-A670-F6EC-4196-5E5EC2A1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32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29077-E351-BD93-D878-61292B26E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E9BF1-0F8A-44A9-38CF-D1F381589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93378-479D-5A50-8445-DFDC7C1C0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1E221-69E2-2141-BBD7-E0AC5327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E3368-C791-8A69-8CC0-0B5286E52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69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52C8-7295-DE5E-B3C0-E3CB9C0E6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50842-0331-03A5-98DF-3130C0D06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C5C80D-1DD8-569B-4CD2-C86BBC5F7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71F63-4BBC-E79E-0CDB-3D05BFE6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036BB-3AA3-32B5-EED6-B242821F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09E0A-278A-6DF6-C082-E4B480DA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0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FBDC-6B25-B89E-D2E2-E1233C105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E09DB-F76A-44B0-93EB-72A4E006F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9A803-C8C5-3B70-5CD3-BE8D05139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4894F-BFAD-97D7-F24C-AFAE4DABB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730D6B-72B5-DE99-9BEE-7F6C6DBBC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95732-39CC-B2DA-085C-63806C72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060D30-EF1F-0076-BB25-CD8C054D9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160BDB-DE09-1C64-5772-9B592CA80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64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473DF-A7ED-9395-0C35-EF4B73C6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412E3-3595-C849-62FB-90A36601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984C85-B34E-4F17-B781-F057DB3EF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0B0B2F-869A-A77F-B0CB-FDCC1E2E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12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9CB5AD-152C-CFE0-803C-1BD36DF6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83053-AC72-6F11-63C0-8BBD438D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BC3E4-2761-21CC-D8FE-EDDF967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750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3BA14-01FD-AEEC-5975-9079AC67C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3944E-73E0-DFD5-77FF-22F75E5E1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D8628-1D0A-9351-C36F-D4DBBF598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42869-C403-0253-92BE-E1CDB9F07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2FAE-50BD-58EB-A02A-019B1EE5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85CD-65C6-2AF3-8F87-B666D7C8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73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1BA0-EE55-62B5-639A-C27A775F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90B67-EE83-8EE3-DC36-BD729D6CB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409E-087A-62D8-E1EC-1EDCF6445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70B99-AE8E-19A6-910D-4C6678D36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5781B-F6B6-0022-870B-710EF9D9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D6B80A-6B13-09E5-DDA7-D41B3954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32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9D683-9C4F-FE00-439E-711A99A2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CB6EC-8BE7-C0FB-C96A-4312D574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1ABEE-7EE4-9896-275F-A98A49EF7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B5E82-5011-4927-858B-3F51CB38A80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6D9A8-0033-FCC9-1CAB-DF772B66F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74852-7029-8C63-3389-1C9EFBBB4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52810-058C-4B0F-941E-8A33A2C29C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50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BF5A57-CA36-F84E-465A-DF5DE4D4B50D}"/>
              </a:ext>
            </a:extLst>
          </p:cNvPr>
          <p:cNvSpPr txBox="1"/>
          <p:nvPr/>
        </p:nvSpPr>
        <p:spPr>
          <a:xfrm>
            <a:off x="738625" y="1559330"/>
            <a:ext cx="1071474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u="sng" dirty="0"/>
              <a:t>FM: Product Rule of Counting</a:t>
            </a:r>
            <a:endParaRPr lang="en-GB" sz="11500" b="1" u="sng" dirty="0"/>
          </a:p>
        </p:txBody>
      </p:sp>
    </p:spTree>
    <p:extLst>
      <p:ext uri="{BB962C8B-B14F-4D97-AF65-F5344CB8AC3E}">
        <p14:creationId xmlns:p14="http://schemas.microsoft.com/office/powerpoint/2010/main" val="3482407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E160F7E-0677-5024-948E-14779FBE7E5D}"/>
              </a:ext>
            </a:extLst>
          </p:cNvPr>
          <p:cNvSpPr txBox="1"/>
          <p:nvPr/>
        </p:nvSpPr>
        <p:spPr>
          <a:xfrm>
            <a:off x="263657" y="2277585"/>
            <a:ext cx="113486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/>
              <a:t>Factorial 7</a:t>
            </a:r>
            <a:endParaRPr lang="en-GB" sz="115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CF7B9F-1A2F-C64E-35CB-B847513811FC}"/>
              </a:ext>
            </a:extLst>
          </p:cNvPr>
          <p:cNvSpPr txBox="1"/>
          <p:nvPr/>
        </p:nvSpPr>
        <p:spPr>
          <a:xfrm>
            <a:off x="572900" y="4572113"/>
            <a:ext cx="11174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7 x 6 x 5 x 4 x 3 x 2 x 1 = </a:t>
            </a:r>
            <a:r>
              <a:rPr lang="en-US" sz="7200" b="1" dirty="0"/>
              <a:t>5040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C66366-47B3-AF5E-D6A8-0224FB42E4A8}"/>
              </a:ext>
            </a:extLst>
          </p:cNvPr>
          <p:cNvSpPr txBox="1"/>
          <p:nvPr/>
        </p:nvSpPr>
        <p:spPr>
          <a:xfrm>
            <a:off x="4567792" y="222675"/>
            <a:ext cx="227057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7!</a:t>
            </a:r>
          </a:p>
        </p:txBody>
      </p:sp>
    </p:spTree>
    <p:extLst>
      <p:ext uri="{BB962C8B-B14F-4D97-AF65-F5344CB8AC3E}">
        <p14:creationId xmlns:p14="http://schemas.microsoft.com/office/powerpoint/2010/main" val="248212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73773" y="1247661"/>
            <a:ext cx="8444454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A restaurant serves 9 dishes. </a:t>
            </a:r>
          </a:p>
          <a:p>
            <a:pPr algn="ctr"/>
            <a:r>
              <a:rPr lang="en-GB" sz="3200" dirty="0"/>
              <a:t>Amir and Ben both choose a dish. </a:t>
            </a:r>
          </a:p>
          <a:p>
            <a:pPr algn="ctr"/>
            <a:r>
              <a:rPr lang="en-GB" sz="3200" dirty="0"/>
              <a:t>How many different ways of choosing are there?</a:t>
            </a:r>
          </a:p>
        </p:txBody>
      </p:sp>
      <p:sp>
        <p:nvSpPr>
          <p:cNvPr id="6" name="Rectangle 5"/>
          <p:cNvSpPr/>
          <p:nvPr/>
        </p:nvSpPr>
        <p:spPr>
          <a:xfrm>
            <a:off x="1873772" y="3928282"/>
            <a:ext cx="8444455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A restaurant serves 9 dishes. </a:t>
            </a:r>
          </a:p>
          <a:p>
            <a:pPr algn="ctr"/>
            <a:r>
              <a:rPr lang="en-GB" sz="3200" dirty="0"/>
              <a:t>Amir and Ben choose </a:t>
            </a:r>
            <a:r>
              <a:rPr lang="en-GB" sz="3200" b="1" dirty="0"/>
              <a:t>DIFFERENT </a:t>
            </a:r>
            <a:r>
              <a:rPr lang="en-GB" sz="3200" dirty="0"/>
              <a:t>dishes. </a:t>
            </a:r>
          </a:p>
          <a:p>
            <a:pPr algn="ctr"/>
            <a:r>
              <a:rPr lang="en-GB" sz="3200" dirty="0"/>
              <a:t>How many different ways of choosing are there?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35891" y="2957303"/>
                <a:ext cx="34143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891" y="2957303"/>
                <a:ext cx="341434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05518" y="5684411"/>
                <a:ext cx="34412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𝟕𝟐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518" y="5684411"/>
                <a:ext cx="344124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3383EE8-0FEF-7527-AB0B-E0740CE3817E}"/>
              </a:ext>
            </a:extLst>
          </p:cNvPr>
          <p:cNvSpPr txBox="1"/>
          <p:nvPr/>
        </p:nvSpPr>
        <p:spPr>
          <a:xfrm>
            <a:off x="2279576" y="226692"/>
            <a:ext cx="7893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/>
              <a:t>Repeated vs Non-Repeated</a:t>
            </a:r>
          </a:p>
        </p:txBody>
      </p:sp>
    </p:spTree>
    <p:extLst>
      <p:ext uri="{BB962C8B-B14F-4D97-AF65-F5344CB8AC3E}">
        <p14:creationId xmlns:p14="http://schemas.microsoft.com/office/powerpoint/2010/main" val="211981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F5FDFC-E7BB-66EC-DC20-6B2E76FB7B37}"/>
              </a:ext>
            </a:extLst>
          </p:cNvPr>
          <p:cNvSpPr txBox="1"/>
          <p:nvPr/>
        </p:nvSpPr>
        <p:spPr>
          <a:xfrm>
            <a:off x="2234116" y="138058"/>
            <a:ext cx="67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Ordered vs Non-Ordered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C9B4AB-ADD4-8AB6-1E04-D815706FC220}"/>
              </a:ext>
            </a:extLst>
          </p:cNvPr>
          <p:cNvSpPr txBox="1"/>
          <p:nvPr/>
        </p:nvSpPr>
        <p:spPr>
          <a:xfrm>
            <a:off x="8082015" y="2941032"/>
            <a:ext cx="3771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EC and CE for example represent the same selection if order does not matter. 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F9BDE9E-F574-5EFD-CC04-6F70C6291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645" b="8994"/>
          <a:stretch/>
        </p:blipFill>
        <p:spPr>
          <a:xfrm>
            <a:off x="534803" y="1041982"/>
            <a:ext cx="6907551" cy="53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95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94488" y="2221289"/>
            <a:ext cx="51800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+mj-lt"/>
              </a:rPr>
              <a:t>5 choices for the goalkeeper.</a:t>
            </a:r>
          </a:p>
          <a:p>
            <a:pPr algn="ctr"/>
            <a:r>
              <a:rPr lang="en-GB" sz="2800" b="1" dirty="0">
                <a:latin typeface="+mj-lt"/>
              </a:rPr>
              <a:t>Then 4 choices left for the striker.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4639" y="1029050"/>
            <a:ext cx="11376706" cy="95410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I want a football team of two people, </a:t>
            </a:r>
            <a:r>
              <a:rPr lang="en-GB" sz="2800" b="1" dirty="0"/>
              <a:t>consisting of just a goalkeeper and a striker</a:t>
            </a:r>
            <a:r>
              <a:rPr lang="en-GB" sz="2800" dirty="0"/>
              <a:t>. I have 5 people to choose from. How many possibilities are there?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549" y="3677300"/>
            <a:ext cx="11258901" cy="95410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I want a football team of two people. I have 5 people to choose from. </a:t>
            </a:r>
          </a:p>
          <a:p>
            <a:pPr algn="ctr"/>
            <a:r>
              <a:rPr lang="en-GB" sz="2800" dirty="0"/>
              <a:t>How many possible teams are there?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5126" y="4860641"/>
            <a:ext cx="83249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Again, 5 choices for the first player, and 4 for the second. However, the order in which I choose the players doesn’t matter, e.g. if I pick Alice then Bob, it’s the same team if I picked Bob then Alice. We therefore need to </a:t>
            </a:r>
            <a:r>
              <a:rPr lang="en-GB" sz="2400" b="1" u="sng" dirty="0">
                <a:latin typeface="+mj-lt"/>
              </a:rPr>
              <a:t>divide by 2</a:t>
            </a:r>
            <a:r>
              <a:rPr lang="en-GB" sz="2400" b="1" dirty="0">
                <a:latin typeface="+mj-lt"/>
              </a:rPr>
              <a:t> to account for duplicates.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F5FDFC-E7BB-66EC-DC20-6B2E76FB7B37}"/>
              </a:ext>
            </a:extLst>
          </p:cNvPr>
          <p:cNvSpPr txBox="1"/>
          <p:nvPr/>
        </p:nvSpPr>
        <p:spPr>
          <a:xfrm>
            <a:off x="2234116" y="138058"/>
            <a:ext cx="67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Ordered vs Non-Ordered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433002-F1EB-3BD8-F9E1-B108BA7F0C5C}"/>
                  </a:ext>
                </a:extLst>
              </p:cNvPr>
              <p:cNvSpPr txBox="1"/>
              <p:nvPr/>
            </p:nvSpPr>
            <p:spPr>
              <a:xfrm>
                <a:off x="9091713" y="5133311"/>
                <a:ext cx="2309985" cy="10243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433002-F1EB-3BD8-F9E1-B108BA7F0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1713" y="5133311"/>
                <a:ext cx="2309985" cy="1024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5F42D7-1610-AA40-4BD4-282120072C13}"/>
                  </a:ext>
                </a:extLst>
              </p:cNvPr>
              <p:cNvSpPr txBox="1"/>
              <p:nvPr/>
            </p:nvSpPr>
            <p:spPr>
              <a:xfrm>
                <a:off x="7000655" y="2375176"/>
                <a:ext cx="27435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𝟐𝟎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5F42D7-1610-AA40-4BD4-282120072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655" y="2375176"/>
                <a:ext cx="274359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22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9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206" y="202522"/>
            <a:ext cx="1137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In each case think carefully whether we divide by 2 </a:t>
            </a:r>
          </a:p>
          <a:p>
            <a:pPr algn="ctr"/>
            <a:r>
              <a:rPr lang="en-GB" sz="3600" dirty="0"/>
              <a:t>(if the items in our selection are ‘unordered’) or not.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543068" y="1844286"/>
                <a:ext cx="1586813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8×7</m:t>
                      </m:r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068" y="1844286"/>
                <a:ext cx="1586813" cy="9888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273896" y="1844286"/>
                <a:ext cx="1600200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8×7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896" y="1844286"/>
                <a:ext cx="1600200" cy="9888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882705" y="1877042"/>
            <a:ext cx="3697681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In a race of 8 people, a Gold and a Silver medal are awarded. How many ways can the medals be awarded?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47123" y="1481961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(Click to vote)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65543" y="3107208"/>
            <a:ext cx="4269882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In a class of 30 students I select 2 to give a detention to. How many ways can I do this?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273896" y="2935953"/>
                <a:ext cx="1600200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30×29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896" y="2935953"/>
                <a:ext cx="1600200" cy="9888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543068" y="2935953"/>
                <a:ext cx="1586813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30×29</m:t>
                      </m:r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068" y="2935953"/>
                <a:ext cx="1586813" cy="9888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666926" y="5304880"/>
            <a:ext cx="4067117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 bag has 5 differently coloured counters. Alice picks one then Bob picks one. </a:t>
            </a:r>
          </a:p>
          <a:p>
            <a:pPr algn="ctr"/>
            <a:r>
              <a:rPr lang="en-GB" dirty="0"/>
              <a:t>How many possible selections are there?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273896" y="4068633"/>
                <a:ext cx="1600200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6×5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896" y="4068633"/>
                <a:ext cx="1600200" cy="9888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543068" y="4068633"/>
                <a:ext cx="1586813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6×5</m:t>
                      </m:r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068" y="4068633"/>
                <a:ext cx="1586813" cy="9888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533738" y="5272124"/>
                <a:ext cx="1586813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5×4</m:t>
                      </m:r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738" y="5272124"/>
                <a:ext cx="1586813" cy="9888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264566" y="5272124"/>
                <a:ext cx="1600200" cy="9888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5×4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566" y="5272124"/>
                <a:ext cx="1600200" cy="9888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336362" y="4101389"/>
            <a:ext cx="4790368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Queen has a head male corgi that she wants to breed. She picks 2 amongst her 6 female corgis. How many selections can she make?</a:t>
            </a:r>
          </a:p>
        </p:txBody>
      </p:sp>
    </p:spTree>
    <p:extLst>
      <p:ext uri="{BB962C8B-B14F-4D97-AF65-F5344CB8AC3E}">
        <p14:creationId xmlns:p14="http://schemas.microsoft.com/office/powerpoint/2010/main" val="68747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F51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29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F51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29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F51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29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F51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29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5" grpId="0" animBg="1"/>
      <p:bldP spid="19" grpId="0" animBg="1"/>
      <p:bldP spid="20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60" y="960555"/>
            <a:ext cx="11774490" cy="50980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716061" y="2857715"/>
                <a:ext cx="42484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𝟒𝟒𝟐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061" y="2857715"/>
                <a:ext cx="424847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20605" y="4929125"/>
                <a:ext cx="3474346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𝟏𝟑𝟔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605" y="4929125"/>
                <a:ext cx="3474346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FE813D7-358B-1F6B-39C2-C7F4FE2064AC}"/>
              </a:ext>
            </a:extLst>
          </p:cNvPr>
          <p:cNvSpPr txBox="1"/>
          <p:nvPr/>
        </p:nvSpPr>
        <p:spPr>
          <a:xfrm>
            <a:off x="433360" y="119718"/>
            <a:ext cx="37010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Exam Question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56769F-FD0A-031B-9CB7-871B31929565}"/>
              </a:ext>
            </a:extLst>
          </p:cNvPr>
          <p:cNvSpPr txBox="1"/>
          <p:nvPr/>
        </p:nvSpPr>
        <p:spPr>
          <a:xfrm>
            <a:off x="1167989" y="6058601"/>
            <a:ext cx="10305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/>
              <a:t>It’s 136 because </a:t>
            </a:r>
            <a:r>
              <a:rPr lang="en-GB" sz="3200" b="1" u="sng" dirty="0"/>
              <a:t>the order in the selection does not matter</a:t>
            </a:r>
            <a:r>
              <a:rPr lang="en-GB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3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618" y="1126316"/>
            <a:ext cx="11318764" cy="323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510" algn="l"/>
                <a:tab pos="540385" algn="l"/>
                <a:tab pos="8486140" algn="ctr"/>
              </a:tabLst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95 girls and 87 boys in Year 13 at a school.</a:t>
            </a: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girl is going to be chosen for the role of Head Girl. A different girl is going to be chosen for the role of Deputy Head Girl.</a:t>
            </a: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boy is going to be chosen for the role of Head Boy. A different boy is going to be chosen for the role of Deputy Head Boy.</a:t>
            </a: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out how many different ways this can be done.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36160" y="9191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Exercises on provided sheet.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93D4B5-B91E-1508-06C8-3A0C01BD858E}"/>
                  </a:ext>
                </a:extLst>
              </p:cNvPr>
              <p:cNvSpPr txBox="1"/>
              <p:nvPr/>
            </p:nvSpPr>
            <p:spPr>
              <a:xfrm>
                <a:off x="1246780" y="4899844"/>
                <a:ext cx="9153817" cy="882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70510" algn="l"/>
                    <a:tab pos="540385" algn="l"/>
                    <a:tab pos="8486140" algn="ctr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𝟗𝟓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𝟗𝟒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𝟖𝟕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𝟖𝟔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𝟔𝟔𝟖𝟏𝟒𝟐𝟔𝟎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93D4B5-B91E-1508-06C8-3A0C01BD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80" y="4899844"/>
                <a:ext cx="9153817" cy="882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1FC5F69-39A4-5610-64F1-F2A68763FAE8}"/>
              </a:ext>
            </a:extLst>
          </p:cNvPr>
          <p:cNvSpPr txBox="1"/>
          <p:nvPr/>
        </p:nvSpPr>
        <p:spPr>
          <a:xfrm>
            <a:off x="433360" y="119718"/>
            <a:ext cx="37010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Exam Question </a:t>
            </a:r>
          </a:p>
        </p:txBody>
      </p:sp>
    </p:spTree>
    <p:extLst>
      <p:ext uri="{BB962C8B-B14F-4D97-AF65-F5344CB8AC3E}">
        <p14:creationId xmlns:p14="http://schemas.microsoft.com/office/powerpoint/2010/main" val="314841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26290" y="2092710"/>
            <a:ext cx="115543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Sometimes the easiest way to count things is to explicitly list out every possibility!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/>
              <a:t>The key is </a:t>
            </a:r>
            <a:r>
              <a:rPr lang="en-GB" sz="4000" b="1" dirty="0"/>
              <a:t>listing the possibilities in some systematic way </a:t>
            </a:r>
            <a:r>
              <a:rPr lang="en-GB" sz="4000" dirty="0"/>
              <a:t>that avoids missing out cases or duplicates.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D445A5-39FD-8B77-0016-F2B2C8F0D1EC}"/>
              </a:ext>
            </a:extLst>
          </p:cNvPr>
          <p:cNvSpPr txBox="1"/>
          <p:nvPr/>
        </p:nvSpPr>
        <p:spPr>
          <a:xfrm>
            <a:off x="310438" y="342919"/>
            <a:ext cx="11386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/>
              <a:t>Part 1: Systematic Counting</a:t>
            </a:r>
          </a:p>
        </p:txBody>
      </p:sp>
    </p:spTree>
    <p:extLst>
      <p:ext uri="{BB962C8B-B14F-4D97-AF65-F5344CB8AC3E}">
        <p14:creationId xmlns:p14="http://schemas.microsoft.com/office/powerpoint/2010/main" val="123366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2004215-896F-367F-2E38-DBE0BA89CF41}"/>
              </a:ext>
            </a:extLst>
          </p:cNvPr>
          <p:cNvSpPr txBox="1"/>
          <p:nvPr/>
        </p:nvSpPr>
        <p:spPr>
          <a:xfrm>
            <a:off x="814825" y="4789583"/>
            <a:ext cx="106516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AD, AE, AF, BD, BE, BF, CD, CE, CF</a:t>
            </a:r>
            <a:endParaRPr lang="en-GB" sz="6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E5452D-D479-9CB2-7B67-0C6BFA6B5D39}"/>
              </a:ext>
            </a:extLst>
          </p:cNvPr>
          <p:cNvSpPr/>
          <p:nvPr/>
        </p:nvSpPr>
        <p:spPr>
          <a:xfrm>
            <a:off x="621824" y="529342"/>
            <a:ext cx="10844640" cy="34163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a restaurant, there is a choice of 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Avocado (A), Beans (B) or Cauliflower (C) for starter, 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 choice of Dog (D), </a:t>
            </a: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Escalopes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(E) and Frog Legs (F) for main course. 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out all the nine possible combinations of starter and main course (e.g. ‘BF’).</a:t>
            </a:r>
          </a:p>
        </p:txBody>
      </p:sp>
    </p:spTree>
    <p:extLst>
      <p:ext uri="{BB962C8B-B14F-4D97-AF65-F5344CB8AC3E}">
        <p14:creationId xmlns:p14="http://schemas.microsoft.com/office/powerpoint/2010/main" val="67920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985009" y="270747"/>
            <a:ext cx="8221981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to pick a team of one boy and one girl. 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boys are Adam, Bob and Charles. 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girls are Diane and Elaine.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List out all the possible choices of team. 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97359" y="2607547"/>
            <a:ext cx="7715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AD, AE, BD, BE, CD, CE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9644" y="3897908"/>
            <a:ext cx="10816333" cy="10772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notice about the total number of combinations, relative to the number of boys (3) and number of girls (2)?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22688" y="5202258"/>
            <a:ext cx="113206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They’ve been multiplied together.</a:t>
            </a:r>
          </a:p>
          <a:p>
            <a:pPr algn="ctr"/>
            <a:r>
              <a:rPr lang="en-GB" sz="2800" b="1" dirty="0"/>
              <a:t>This suggests to get all combinations, </a:t>
            </a:r>
          </a:p>
          <a:p>
            <a:pPr algn="ctr"/>
            <a:r>
              <a:rPr lang="en-GB" sz="2800" b="1" dirty="0"/>
              <a:t>you can multiply the number of choices from each thing you’re combining. </a:t>
            </a:r>
          </a:p>
        </p:txBody>
      </p:sp>
    </p:spTree>
    <p:extLst>
      <p:ext uri="{BB962C8B-B14F-4D97-AF65-F5344CB8AC3E}">
        <p14:creationId xmlns:p14="http://schemas.microsoft.com/office/powerpoint/2010/main" val="387882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36160" y="9191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Exercises on provided sheet.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348875" y="331362"/>
            <a:ext cx="113367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day Keith has a breakfast, a lunch and a dinner. The options for each meal are: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39" y="1894249"/>
            <a:ext cx="4869095" cy="17977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DA6B87-419E-B603-0EEA-DE3EECB8387C}"/>
              </a:ext>
            </a:extLst>
          </p:cNvPr>
          <p:cNvSpPr txBox="1"/>
          <p:nvPr/>
        </p:nvSpPr>
        <p:spPr>
          <a:xfrm>
            <a:off x="382870" y="3905576"/>
            <a:ext cx="112687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One day Keith eats four items. </a:t>
            </a:r>
          </a:p>
          <a:p>
            <a:pPr algn="ctr"/>
            <a:r>
              <a:rPr lang="en-GB" sz="4000" dirty="0"/>
              <a:t>In how many different ways can he do this?</a:t>
            </a:r>
            <a:endParaRPr lang="en-GB" sz="4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DDBE86-717A-2BD7-7683-F6CFC35EEE2D}"/>
              </a:ext>
            </a:extLst>
          </p:cNvPr>
          <p:cNvSpPr txBox="1"/>
          <p:nvPr/>
        </p:nvSpPr>
        <p:spPr>
          <a:xfrm>
            <a:off x="5479621" y="5326309"/>
            <a:ext cx="12327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22297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A61E51-4351-9FD5-D377-DE308CEB084A}"/>
              </a:ext>
            </a:extLst>
          </p:cNvPr>
          <p:cNvSpPr txBox="1"/>
          <p:nvPr/>
        </p:nvSpPr>
        <p:spPr>
          <a:xfrm>
            <a:off x="415504" y="1915959"/>
            <a:ext cx="112809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The </a:t>
            </a:r>
            <a:r>
              <a:rPr lang="en-US" sz="6000" b="1" dirty="0"/>
              <a:t>product rule for counting </a:t>
            </a:r>
            <a:r>
              <a:rPr lang="en-US" sz="6000" dirty="0"/>
              <a:t>is </a:t>
            </a:r>
          </a:p>
          <a:p>
            <a:pPr algn="ctr"/>
            <a:r>
              <a:rPr lang="en-US" sz="6000" dirty="0"/>
              <a:t>an efficient method for finding </a:t>
            </a:r>
          </a:p>
          <a:p>
            <a:pPr algn="ctr"/>
            <a:r>
              <a:rPr lang="en-US" sz="6000" dirty="0"/>
              <a:t>the number of </a:t>
            </a:r>
            <a:r>
              <a:rPr lang="en-US" sz="6000" b="1" dirty="0"/>
              <a:t>combinations</a:t>
            </a:r>
            <a:r>
              <a:rPr lang="en-US" sz="6000" dirty="0"/>
              <a:t> </a:t>
            </a:r>
          </a:p>
          <a:p>
            <a:pPr algn="ctr"/>
            <a:r>
              <a:rPr lang="en-US" sz="6000" dirty="0"/>
              <a:t>given a particular condition.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2BE7C3-AE17-C6B5-4D45-680B42C5A7DD}"/>
              </a:ext>
            </a:extLst>
          </p:cNvPr>
          <p:cNvSpPr txBox="1"/>
          <p:nvPr/>
        </p:nvSpPr>
        <p:spPr>
          <a:xfrm>
            <a:off x="310438" y="342919"/>
            <a:ext cx="11386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/>
              <a:t>Part 2: Product Rule of Counting</a:t>
            </a:r>
          </a:p>
        </p:txBody>
      </p:sp>
    </p:spTree>
    <p:extLst>
      <p:ext uri="{BB962C8B-B14F-4D97-AF65-F5344CB8AC3E}">
        <p14:creationId xmlns:p14="http://schemas.microsoft.com/office/powerpoint/2010/main" val="3240048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7347" y="449373"/>
            <a:ext cx="10796434" cy="255454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to pick a team of one boy and one girl. </a:t>
            </a:r>
          </a:p>
          <a:p>
            <a:pPr algn="ctr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boys are Adam, Bob and Charles. </a:t>
            </a:r>
          </a:p>
          <a:p>
            <a:pPr algn="ctr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girls are Diane and Elaine.</a:t>
            </a:r>
          </a:p>
          <a:p>
            <a:pPr algn="ctr"/>
            <a:r>
              <a:rPr lang="en-GB" sz="4000" dirty="0">
                <a:latin typeface="Calibri" panose="020F0502020204030204" pitchFamily="34" charset="0"/>
                <a:cs typeface="Times New Roman" panose="02020603050405020304" pitchFamily="18" charset="0"/>
              </a:rPr>
              <a:t>List out all the possible choices of team. 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6111" y="3854082"/>
                <a:ext cx="1135987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There were 3 boys and 2 girls to choose from, </a:t>
                </a:r>
              </a:p>
              <a:p>
                <a:pPr algn="ctr"/>
                <a:r>
                  <a:rPr lang="en-GB" sz="4000" dirty="0"/>
                  <a:t>and we needed one of each.</a:t>
                </a:r>
              </a:p>
              <a:p>
                <a:pPr algn="ctr"/>
                <a:r>
                  <a:rPr lang="en-GB" sz="4000" dirty="0"/>
                  <a:t>Without listing, there were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3×2</m:t>
                    </m:r>
                  </m:oMath>
                </a14:m>
                <a:r>
                  <a:rPr lang="en-GB" sz="4000" dirty="0"/>
                  <a:t> total possibilities.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11" y="3854082"/>
                <a:ext cx="11359877" cy="1938992"/>
              </a:xfrm>
              <a:prstGeom prst="rect">
                <a:avLst/>
              </a:prstGeom>
              <a:blipFill>
                <a:blip r:embed="rId2"/>
                <a:stretch>
                  <a:fillRect t="-5660" b="-12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0775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424" y="3532158"/>
            <a:ext cx="105250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For each move in a path, I can move North, South, East or West. I make 3 moves. </a:t>
            </a:r>
          </a:p>
          <a:p>
            <a:pPr algn="ctr"/>
            <a:r>
              <a:rPr lang="en-GB" sz="4000" dirty="0"/>
              <a:t>How many possible paths are there?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31075" y="2396064"/>
                <a:ext cx="482291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075" y="2396064"/>
                <a:ext cx="482291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17874" y="5679085"/>
                <a:ext cx="428465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874" y="5679085"/>
                <a:ext cx="428465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11B0C3A-B4EB-04D5-7ABF-89EE6289FD55}"/>
              </a:ext>
            </a:extLst>
          </p:cNvPr>
          <p:cNvSpPr txBox="1"/>
          <p:nvPr/>
        </p:nvSpPr>
        <p:spPr>
          <a:xfrm>
            <a:off x="453227" y="347918"/>
            <a:ext cx="112855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I have 5 choices for a starter, </a:t>
            </a:r>
          </a:p>
          <a:p>
            <a:pPr algn="ctr"/>
            <a:r>
              <a:rPr lang="en-GB" sz="4000" dirty="0"/>
              <a:t>4 choices for the main course and 3 for the pudding. </a:t>
            </a:r>
          </a:p>
          <a:p>
            <a:pPr algn="ctr"/>
            <a:r>
              <a:rPr lang="en-GB" sz="4000" dirty="0"/>
              <a:t>How many possible meal selections are there?</a:t>
            </a:r>
          </a:p>
        </p:txBody>
      </p:sp>
    </p:spTree>
    <p:extLst>
      <p:ext uri="{BB962C8B-B14F-4D97-AF65-F5344CB8AC3E}">
        <p14:creationId xmlns:p14="http://schemas.microsoft.com/office/powerpoint/2010/main" val="68090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89271" y="2259429"/>
            <a:ext cx="2448272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possible 2 letter ‘words’ where the letters are different.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89271" y="1899389"/>
            <a:ext cx="244827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83886" y="3182759"/>
                <a:ext cx="2448272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𝟔𝟓𝟎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886" y="3182759"/>
                <a:ext cx="244827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31799" y="2181299"/>
            <a:ext cx="2602041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possible 2 letter ‘words’ where the letters are unrestricted.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1799" y="1821259"/>
            <a:ext cx="260204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26414" y="3104629"/>
                <a:ext cx="2607425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𝟔𝟕𝟔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414" y="3104629"/>
                <a:ext cx="26074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227158" y="4378707"/>
            <a:ext cx="2602041" cy="147732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possible 4 letter ‘words’ where each letter cannot be the same as the previous letter, but is otherwise unrestricted.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27158" y="4018667"/>
            <a:ext cx="260204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21774" y="5856036"/>
                <a:ext cx="2607425" cy="3077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𝟒𝟎𝟔𝟐𝟓𝟎</m:t>
                      </m:r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774" y="5856036"/>
                <a:ext cx="2607425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857842" y="4477699"/>
            <a:ext cx="2602041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4 letters words using each of the letters A, B, C, D exactly once.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57842" y="4117658"/>
            <a:ext cx="260204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5</a:t>
            </a:r>
            <a:endParaRPr lang="en-GB" dirty="0">
              <a:latin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52458" y="5685260"/>
                <a:ext cx="2607425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458" y="5685260"/>
                <a:ext cx="260742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357213" y="4511389"/>
            <a:ext cx="2708833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5 letter words using the letters AABCD, each exactly once.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61527" y="4148422"/>
            <a:ext cx="270883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</a:t>
            </a:r>
            <a:r>
              <a:rPr lang="en-GB" dirty="0">
                <a:latin typeface="Wingdings" panose="05000000000000000000" pitchFamily="2" charset="2"/>
              </a:rPr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365841" y="5438078"/>
                <a:ext cx="2700205" cy="6165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5841" y="5438078"/>
                <a:ext cx="2700205" cy="616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50468" y="231604"/>
            <a:ext cx="1166014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There are 26 letters in the English alphabet. </a:t>
            </a:r>
          </a:p>
          <a:p>
            <a:pPr algn="ctr"/>
            <a:r>
              <a:rPr lang="en-GB" sz="2800" dirty="0"/>
              <a:t>In pairs, work out how many possibilities there are for each of the following.</a:t>
            </a:r>
          </a:p>
          <a:p>
            <a:pPr algn="ctr"/>
            <a:r>
              <a:rPr lang="en-GB" sz="2000" i="1" dirty="0"/>
              <a:t>Note: a ‘word’ is any possible sequence of characters; it need not be in a dictionary.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57843" y="2216005"/>
            <a:ext cx="2602041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number of possible 3 letter ‘words’ where the letters are unrestricted.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57843" y="1855965"/>
            <a:ext cx="260204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Question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852458" y="3139335"/>
                <a:ext cx="2607425" cy="3755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𝟏𝟕𝟓𝟕𝟔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458" y="3139335"/>
                <a:ext cx="2607425" cy="3755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09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18" grpId="0" animBg="1"/>
      <p:bldP spid="21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1137</Words>
  <Application>Microsoft Office PowerPoint</Application>
  <PresentationFormat>Widescreen</PresentationFormat>
  <Paragraphs>111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2022-09-27T05:00:35Z</dcterms:created>
  <dcterms:modified xsi:type="dcterms:W3CDTF">2023-06-19T07:39:00Z</dcterms:modified>
</cp:coreProperties>
</file>