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62" r:id="rId4"/>
    <p:sldId id="264" r:id="rId5"/>
    <p:sldId id="266" r:id="rId6"/>
    <p:sldId id="265" r:id="rId7"/>
    <p:sldId id="26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9163DE-2419-4D60-9331-034FCC18CE45}" v="5" dt="2022-01-31T11:53:53.3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89163DE-2419-4D60-9331-034FCC18CE45}"/>
    <pc:docChg chg="undo custSel addSld delSld modSld sldOrd">
      <pc:chgData name="Stewart Gale" userId="3647ddd2-6040-41ae-a96d-232c23482af8" providerId="ADAL" clId="{389163DE-2419-4D60-9331-034FCC18CE45}" dt="2022-01-31T11:55:51.142" v="76" actId="14100"/>
      <pc:docMkLst>
        <pc:docMk/>
      </pc:docMkLst>
      <pc:sldChg chg="del">
        <pc:chgData name="Stewart Gale" userId="3647ddd2-6040-41ae-a96d-232c23482af8" providerId="ADAL" clId="{389163DE-2419-4D60-9331-034FCC18CE45}" dt="2022-01-31T11:54:41.130" v="52" actId="47"/>
        <pc:sldMkLst>
          <pc:docMk/>
          <pc:sldMk cId="1963250214" sldId="256"/>
        </pc:sldMkLst>
      </pc:sldChg>
      <pc:sldChg chg="del">
        <pc:chgData name="Stewart Gale" userId="3647ddd2-6040-41ae-a96d-232c23482af8" providerId="ADAL" clId="{389163DE-2419-4D60-9331-034FCC18CE45}" dt="2022-01-31T11:54:41.480" v="53" actId="47"/>
        <pc:sldMkLst>
          <pc:docMk/>
          <pc:sldMk cId="2862817371" sldId="257"/>
        </pc:sldMkLst>
      </pc:sldChg>
      <pc:sldChg chg="del">
        <pc:chgData name="Stewart Gale" userId="3647ddd2-6040-41ae-a96d-232c23482af8" providerId="ADAL" clId="{389163DE-2419-4D60-9331-034FCC18CE45}" dt="2022-01-31T11:54:41.825" v="54" actId="47"/>
        <pc:sldMkLst>
          <pc:docMk/>
          <pc:sldMk cId="193309867" sldId="258"/>
        </pc:sldMkLst>
      </pc:sldChg>
      <pc:sldChg chg="modSp mod">
        <pc:chgData name="Stewart Gale" userId="3647ddd2-6040-41ae-a96d-232c23482af8" providerId="ADAL" clId="{389163DE-2419-4D60-9331-034FCC18CE45}" dt="2021-09-29T07:30:03.123" v="8" actId="404"/>
        <pc:sldMkLst>
          <pc:docMk/>
          <pc:sldMk cId="2915882873" sldId="262"/>
        </pc:sldMkLst>
        <pc:spChg chg="mod">
          <ac:chgData name="Stewart Gale" userId="3647ddd2-6040-41ae-a96d-232c23482af8" providerId="ADAL" clId="{389163DE-2419-4D60-9331-034FCC18CE45}" dt="2021-09-29T07:30:03.123" v="8" actId="404"/>
          <ac:spMkLst>
            <pc:docMk/>
            <pc:sldMk cId="2915882873" sldId="262"/>
            <ac:spMk id="4" creationId="{00000000-0000-0000-0000-000000000000}"/>
          </ac:spMkLst>
        </pc:spChg>
      </pc:sldChg>
      <pc:sldChg chg="addSp delSp modSp mod modAnim">
        <pc:chgData name="Stewart Gale" userId="3647ddd2-6040-41ae-a96d-232c23482af8" providerId="ADAL" clId="{389163DE-2419-4D60-9331-034FCC18CE45}" dt="2022-01-31T11:53:48.946" v="41" actId="1076"/>
        <pc:sldMkLst>
          <pc:docMk/>
          <pc:sldMk cId="3489752514" sldId="264"/>
        </pc:sldMkLst>
        <pc:spChg chg="add mod">
          <ac:chgData name="Stewart Gale" userId="3647ddd2-6040-41ae-a96d-232c23482af8" providerId="ADAL" clId="{389163DE-2419-4D60-9331-034FCC18CE45}" dt="2022-01-31T11:53:18.607" v="34" actId="164"/>
          <ac:spMkLst>
            <pc:docMk/>
            <pc:sldMk cId="3489752514" sldId="264"/>
            <ac:spMk id="2" creationId="{EE9BD1B5-1B2E-4E48-BC29-A210F747A384}"/>
          </ac:spMkLst>
        </pc:spChg>
        <pc:grpChg chg="add mod">
          <ac:chgData name="Stewart Gale" userId="3647ddd2-6040-41ae-a96d-232c23482af8" providerId="ADAL" clId="{389163DE-2419-4D60-9331-034FCC18CE45}" dt="2022-01-31T11:53:48.946" v="41" actId="1076"/>
          <ac:grpSpMkLst>
            <pc:docMk/>
            <pc:sldMk cId="3489752514" sldId="264"/>
            <ac:grpSpMk id="3" creationId="{A3639342-36A8-46A7-AABE-AFBDAA454282}"/>
          </ac:grpSpMkLst>
        </pc:grpChg>
        <pc:picChg chg="del">
          <ac:chgData name="Stewart Gale" userId="3647ddd2-6040-41ae-a96d-232c23482af8" providerId="ADAL" clId="{389163DE-2419-4D60-9331-034FCC18CE45}" dt="2022-01-31T11:53:10.201" v="31" actId="478"/>
          <ac:picMkLst>
            <pc:docMk/>
            <pc:sldMk cId="3489752514" sldId="264"/>
            <ac:picMk id="5" creationId="{00000000-0000-0000-0000-000000000000}"/>
          </ac:picMkLst>
        </pc:picChg>
        <pc:picChg chg="mod">
          <ac:chgData name="Stewart Gale" userId="3647ddd2-6040-41ae-a96d-232c23482af8" providerId="ADAL" clId="{389163DE-2419-4D60-9331-034FCC18CE45}" dt="2022-01-31T11:53:18.607" v="34" actId="164"/>
          <ac:picMkLst>
            <pc:docMk/>
            <pc:sldMk cId="3489752514" sldId="264"/>
            <ac:picMk id="6" creationId="{00000000-0000-0000-0000-000000000000}"/>
          </ac:picMkLst>
        </pc:picChg>
      </pc:sldChg>
      <pc:sldChg chg="addSp delSp modSp mod delAnim">
        <pc:chgData name="Stewart Gale" userId="3647ddd2-6040-41ae-a96d-232c23482af8" providerId="ADAL" clId="{389163DE-2419-4D60-9331-034FCC18CE45}" dt="2022-01-31T11:54:01.392" v="45" actId="1076"/>
        <pc:sldMkLst>
          <pc:docMk/>
          <pc:sldMk cId="1942049503" sldId="265"/>
        </pc:sldMkLst>
        <pc:spChg chg="add del mod">
          <ac:chgData name="Stewart Gale" userId="3647ddd2-6040-41ae-a96d-232c23482af8" providerId="ADAL" clId="{389163DE-2419-4D60-9331-034FCC18CE45}" dt="2021-09-29T07:31:02.466" v="28" actId="478"/>
          <ac:spMkLst>
            <pc:docMk/>
            <pc:sldMk cId="1942049503" sldId="265"/>
            <ac:spMk id="6" creationId="{699F8227-693E-4A6B-8C80-C4206CFBD06E}"/>
          </ac:spMkLst>
        </pc:spChg>
        <pc:picChg chg="add del mod">
          <ac:chgData name="Stewart Gale" userId="3647ddd2-6040-41ae-a96d-232c23482af8" providerId="ADAL" clId="{389163DE-2419-4D60-9331-034FCC18CE45}" dt="2022-01-31T11:53:56.248" v="43" actId="478"/>
          <ac:picMkLst>
            <pc:docMk/>
            <pc:sldMk cId="1942049503" sldId="265"/>
            <ac:picMk id="2" creationId="{99FFF260-63CD-4FE3-9714-EA78E4DC67BF}"/>
          </ac:picMkLst>
        </pc:picChg>
        <pc:picChg chg="del mod">
          <ac:chgData name="Stewart Gale" userId="3647ddd2-6040-41ae-a96d-232c23482af8" providerId="ADAL" clId="{389163DE-2419-4D60-9331-034FCC18CE45}" dt="2021-09-29T07:31:02.466" v="28" actId="478"/>
          <ac:picMkLst>
            <pc:docMk/>
            <pc:sldMk cId="1942049503" sldId="265"/>
            <ac:picMk id="4" creationId="{00000000-0000-0000-0000-000000000000}"/>
          </ac:picMkLst>
        </pc:picChg>
        <pc:picChg chg="mod">
          <ac:chgData name="Stewart Gale" userId="3647ddd2-6040-41ae-a96d-232c23482af8" providerId="ADAL" clId="{389163DE-2419-4D60-9331-034FCC18CE45}" dt="2022-01-31T11:54:01.392" v="45" actId="1076"/>
          <ac:picMkLst>
            <pc:docMk/>
            <pc:sldMk cId="1942049503" sldId="265"/>
            <ac:picMk id="5" creationId="{00000000-0000-0000-0000-000000000000}"/>
          </ac:picMkLst>
        </pc:picChg>
      </pc:sldChg>
      <pc:sldChg chg="delSp modSp add mod delAnim">
        <pc:chgData name="Stewart Gale" userId="3647ddd2-6040-41ae-a96d-232c23482af8" providerId="ADAL" clId="{389163DE-2419-4D60-9331-034FCC18CE45}" dt="2022-01-31T11:53:43.596" v="39" actId="1076"/>
        <pc:sldMkLst>
          <pc:docMk/>
          <pc:sldMk cId="4233466591" sldId="266"/>
        </pc:sldMkLst>
        <pc:spChg chg="del">
          <ac:chgData name="Stewart Gale" userId="3647ddd2-6040-41ae-a96d-232c23482af8" providerId="ADAL" clId="{389163DE-2419-4D60-9331-034FCC18CE45}" dt="2022-01-31T11:53:33.703" v="36" actId="478"/>
          <ac:spMkLst>
            <pc:docMk/>
            <pc:sldMk cId="4233466591" sldId="266"/>
            <ac:spMk id="2" creationId="{EE9BD1B5-1B2E-4E48-BC29-A210F747A384}"/>
          </ac:spMkLst>
        </pc:spChg>
        <pc:picChg chg="mod">
          <ac:chgData name="Stewart Gale" userId="3647ddd2-6040-41ae-a96d-232c23482af8" providerId="ADAL" clId="{389163DE-2419-4D60-9331-034FCC18CE45}" dt="2022-01-31T11:53:43.596" v="39" actId="1076"/>
          <ac:picMkLst>
            <pc:docMk/>
            <pc:sldMk cId="4233466591" sldId="266"/>
            <ac:picMk id="5" creationId="{00000000-0000-0000-0000-000000000000}"/>
          </ac:picMkLst>
        </pc:picChg>
        <pc:picChg chg="del">
          <ac:chgData name="Stewart Gale" userId="3647ddd2-6040-41ae-a96d-232c23482af8" providerId="ADAL" clId="{389163DE-2419-4D60-9331-034FCC18CE45}" dt="2022-01-31T11:53:33.703" v="36" actId="478"/>
          <ac:picMkLst>
            <pc:docMk/>
            <pc:sldMk cId="4233466591" sldId="266"/>
            <ac:picMk id="6" creationId="{00000000-0000-0000-0000-000000000000}"/>
          </ac:picMkLst>
        </pc:picChg>
      </pc:sldChg>
      <pc:sldChg chg="delSp modSp add mod">
        <pc:chgData name="Stewart Gale" userId="3647ddd2-6040-41ae-a96d-232c23482af8" providerId="ADAL" clId="{389163DE-2419-4D60-9331-034FCC18CE45}" dt="2022-01-31T11:54:16.561" v="51" actId="1076"/>
        <pc:sldMkLst>
          <pc:docMk/>
          <pc:sldMk cId="4115846442" sldId="267"/>
        </pc:sldMkLst>
        <pc:picChg chg="mod">
          <ac:chgData name="Stewart Gale" userId="3647ddd2-6040-41ae-a96d-232c23482af8" providerId="ADAL" clId="{389163DE-2419-4D60-9331-034FCC18CE45}" dt="2022-01-31T11:54:16.561" v="51" actId="1076"/>
          <ac:picMkLst>
            <pc:docMk/>
            <pc:sldMk cId="4115846442" sldId="267"/>
            <ac:picMk id="2" creationId="{99FFF260-63CD-4FE3-9714-EA78E4DC67BF}"/>
          </ac:picMkLst>
        </pc:picChg>
        <pc:picChg chg="del">
          <ac:chgData name="Stewart Gale" userId="3647ddd2-6040-41ae-a96d-232c23482af8" providerId="ADAL" clId="{389163DE-2419-4D60-9331-034FCC18CE45}" dt="2022-01-31T11:54:06.156" v="46" actId="478"/>
          <ac:picMkLst>
            <pc:docMk/>
            <pc:sldMk cId="4115846442" sldId="267"/>
            <ac:picMk id="5" creationId="{00000000-0000-0000-0000-000000000000}"/>
          </ac:picMkLst>
        </pc:picChg>
      </pc:sldChg>
      <pc:sldChg chg="addSp delSp modSp new mod ord">
        <pc:chgData name="Stewart Gale" userId="3647ddd2-6040-41ae-a96d-232c23482af8" providerId="ADAL" clId="{389163DE-2419-4D60-9331-034FCC18CE45}" dt="2022-01-31T11:55:09.650" v="66" actId="14100"/>
        <pc:sldMkLst>
          <pc:docMk/>
          <pc:sldMk cId="955395484" sldId="268"/>
        </pc:sldMkLst>
        <pc:spChg chg="del">
          <ac:chgData name="Stewart Gale" userId="3647ddd2-6040-41ae-a96d-232c23482af8" providerId="ADAL" clId="{389163DE-2419-4D60-9331-034FCC18CE45}" dt="2022-01-31T11:54:45.804" v="58" actId="478"/>
          <ac:spMkLst>
            <pc:docMk/>
            <pc:sldMk cId="955395484" sldId="268"/>
            <ac:spMk id="2" creationId="{FDD68677-1F85-468B-9F86-54DD3BBA7050}"/>
          </ac:spMkLst>
        </pc:spChg>
        <pc:spChg chg="del">
          <ac:chgData name="Stewart Gale" userId="3647ddd2-6040-41ae-a96d-232c23482af8" providerId="ADAL" clId="{389163DE-2419-4D60-9331-034FCC18CE45}" dt="2022-01-31T11:54:45.804" v="58" actId="478"/>
          <ac:spMkLst>
            <pc:docMk/>
            <pc:sldMk cId="955395484" sldId="268"/>
            <ac:spMk id="3" creationId="{3D2A5133-A176-46D3-9EFA-2ADC41655621}"/>
          </ac:spMkLst>
        </pc:spChg>
        <pc:picChg chg="add mod modCrop">
          <ac:chgData name="Stewart Gale" userId="3647ddd2-6040-41ae-a96d-232c23482af8" providerId="ADAL" clId="{389163DE-2419-4D60-9331-034FCC18CE45}" dt="2022-01-31T11:55:09.650" v="66" actId="14100"/>
          <ac:picMkLst>
            <pc:docMk/>
            <pc:sldMk cId="955395484" sldId="268"/>
            <ac:picMk id="5" creationId="{11AA3482-F637-4BC5-8F9C-4BA82A5D4AEA}"/>
          </ac:picMkLst>
        </pc:picChg>
      </pc:sldChg>
      <pc:sldChg chg="addSp delSp modSp new mod">
        <pc:chgData name="Stewart Gale" userId="3647ddd2-6040-41ae-a96d-232c23482af8" providerId="ADAL" clId="{389163DE-2419-4D60-9331-034FCC18CE45}" dt="2022-01-31T11:55:51.142" v="76" actId="14100"/>
        <pc:sldMkLst>
          <pc:docMk/>
          <pc:sldMk cId="2955203582" sldId="269"/>
        </pc:sldMkLst>
        <pc:spChg chg="del">
          <ac:chgData name="Stewart Gale" userId="3647ddd2-6040-41ae-a96d-232c23482af8" providerId="ADAL" clId="{389163DE-2419-4D60-9331-034FCC18CE45}" dt="2022-01-31T11:55:14.416" v="68" actId="478"/>
          <ac:spMkLst>
            <pc:docMk/>
            <pc:sldMk cId="2955203582" sldId="269"/>
            <ac:spMk id="2" creationId="{E3ABBB39-7F9D-457A-BD98-95B92CD7D55E}"/>
          </ac:spMkLst>
        </pc:spChg>
        <pc:spChg chg="del">
          <ac:chgData name="Stewart Gale" userId="3647ddd2-6040-41ae-a96d-232c23482af8" providerId="ADAL" clId="{389163DE-2419-4D60-9331-034FCC18CE45}" dt="2022-01-31T11:55:14.416" v="68" actId="478"/>
          <ac:spMkLst>
            <pc:docMk/>
            <pc:sldMk cId="2955203582" sldId="269"/>
            <ac:spMk id="3" creationId="{346BEEF6-ADD9-4A13-BCE0-66271F6850E3}"/>
          </ac:spMkLst>
        </pc:spChg>
        <pc:picChg chg="add mod modCrop">
          <ac:chgData name="Stewart Gale" userId="3647ddd2-6040-41ae-a96d-232c23482af8" providerId="ADAL" clId="{389163DE-2419-4D60-9331-034FCC18CE45}" dt="2022-01-31T11:55:51.142" v="76" actId="14100"/>
          <ac:picMkLst>
            <pc:docMk/>
            <pc:sldMk cId="2955203582" sldId="269"/>
            <ac:picMk id="5" creationId="{74B8939A-D681-43A9-B74D-52C2F5D6C06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5B44-7111-4100-8FCB-7283CEA297B7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92FE5-1D13-489A-BE44-21968EA2F0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09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5B44-7111-4100-8FCB-7283CEA297B7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92FE5-1D13-489A-BE44-21968EA2F0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813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5B44-7111-4100-8FCB-7283CEA297B7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92FE5-1D13-489A-BE44-21968EA2F0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65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5B44-7111-4100-8FCB-7283CEA297B7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92FE5-1D13-489A-BE44-21968EA2F0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0947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5B44-7111-4100-8FCB-7283CEA297B7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92FE5-1D13-489A-BE44-21968EA2F0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9829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5B44-7111-4100-8FCB-7283CEA297B7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92FE5-1D13-489A-BE44-21968EA2F0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9470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5B44-7111-4100-8FCB-7283CEA297B7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92FE5-1D13-489A-BE44-21968EA2F0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596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5B44-7111-4100-8FCB-7283CEA297B7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92FE5-1D13-489A-BE44-21968EA2F0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966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5B44-7111-4100-8FCB-7283CEA297B7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92FE5-1D13-489A-BE44-21968EA2F0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264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5B44-7111-4100-8FCB-7283CEA297B7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92FE5-1D13-489A-BE44-21968EA2F0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035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F5B44-7111-4100-8FCB-7283CEA297B7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92FE5-1D13-489A-BE44-21968EA2F0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247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F5B44-7111-4100-8FCB-7283CEA297B7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92FE5-1D13-489A-BE44-21968EA2F0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39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AA3482-F637-4BC5-8F9C-4BA82A5D4A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66" t="10425" r="9865" b="11111"/>
          <a:stretch/>
        </p:blipFill>
        <p:spPr>
          <a:xfrm>
            <a:off x="55417" y="0"/>
            <a:ext cx="12070081" cy="685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395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B8939A-D681-43A9-B74D-52C2F5D6C0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51" t="11394" r="11912" b="9172"/>
          <a:stretch/>
        </p:blipFill>
        <p:spPr>
          <a:xfrm>
            <a:off x="49876" y="1"/>
            <a:ext cx="11914909" cy="685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203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537460"/>
            <a:ext cx="12192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915882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3639342-36A8-46A7-AABE-AFBDAA454282}"/>
              </a:ext>
            </a:extLst>
          </p:cNvPr>
          <p:cNvGrpSpPr/>
          <p:nvPr/>
        </p:nvGrpSpPr>
        <p:grpSpPr>
          <a:xfrm>
            <a:off x="3128738" y="136477"/>
            <a:ext cx="5934523" cy="6673714"/>
            <a:chOff x="6312896" y="110024"/>
            <a:chExt cx="4982637" cy="667371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/>
            <a:srcRect l="5556" t="14016" r="27015" b="10469"/>
            <a:stretch/>
          </p:blipFill>
          <p:spPr>
            <a:xfrm rot="5400000">
              <a:off x="5467358" y="955562"/>
              <a:ext cx="6673714" cy="4982637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E9BD1B5-1B2E-4E48-BC29-A210F747A384}"/>
                </a:ext>
              </a:extLst>
            </p:cNvPr>
            <p:cNvSpPr/>
            <p:nvPr/>
          </p:nvSpPr>
          <p:spPr>
            <a:xfrm>
              <a:off x="9858895" y="5225935"/>
              <a:ext cx="1191491" cy="2715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FF0000"/>
                  </a:solidFill>
                </a:rPr>
                <a:t>75,000</a:t>
              </a:r>
              <a:endParaRPr lang="en-GB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9752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831" t="16641" r="25301" b="9366"/>
          <a:stretch/>
        </p:blipFill>
        <p:spPr>
          <a:xfrm rot="5400000">
            <a:off x="3035373" y="471495"/>
            <a:ext cx="6612589" cy="603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66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334" t="14056" r="25271" b="11091"/>
          <a:stretch/>
        </p:blipFill>
        <p:spPr>
          <a:xfrm rot="5400000">
            <a:off x="2960272" y="278343"/>
            <a:ext cx="6620328" cy="630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049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FFF260-63CD-4FE3-9714-EA78E4DC6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3415" y="85898"/>
            <a:ext cx="5368822" cy="6772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846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</Words>
  <Application>Microsoft Office PowerPoint</Application>
  <PresentationFormat>Widescreen</PresentationFormat>
  <Paragraphs>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2016-05-30T11:44:44Z</dcterms:created>
  <dcterms:modified xsi:type="dcterms:W3CDTF">2022-01-31T11:55:56Z</dcterms:modified>
</cp:coreProperties>
</file>