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5" r:id="rId2"/>
    <p:sldId id="421" r:id="rId3"/>
    <p:sldId id="425" r:id="rId4"/>
    <p:sldId id="427" r:id="rId5"/>
    <p:sldId id="256" r:id="rId6"/>
    <p:sldId id="428" r:id="rId7"/>
    <p:sldId id="420" r:id="rId8"/>
    <p:sldId id="42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EB582E-04DB-4CFC-8CF9-3819258B2E9A}" v="54" dt="2025-08-24T06:34:34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CDCF75A-BE3E-4C27-861A-483FCACFA238}"/>
    <pc:docChg chg="undo custSel addSld delSld modSld">
      <pc:chgData name="Stewart Gale" userId="3647ddd2-6040-41ae-a96d-232c23482af8" providerId="ADAL" clId="{ACDCF75A-BE3E-4C27-861A-483FCACFA238}" dt="2025-08-22T11:58:09.853" v="104" actId="20577"/>
      <pc:docMkLst>
        <pc:docMk/>
      </pc:docMkLst>
      <pc:sldChg chg="modSp mod">
        <pc:chgData name="Stewart Gale" userId="3647ddd2-6040-41ae-a96d-232c23482af8" providerId="ADAL" clId="{ACDCF75A-BE3E-4C27-861A-483FCACFA238}" dt="2025-08-22T11:55:12.603" v="45" actId="1076"/>
        <pc:sldMkLst>
          <pc:docMk/>
          <pc:sldMk cId="1799921682" sldId="285"/>
        </pc:sldMkLst>
        <pc:spChg chg="mod">
          <ac:chgData name="Stewart Gale" userId="3647ddd2-6040-41ae-a96d-232c23482af8" providerId="ADAL" clId="{ACDCF75A-BE3E-4C27-861A-483FCACFA238}" dt="2025-08-22T11:55:10.864" v="44" actId="1076"/>
          <ac:spMkLst>
            <pc:docMk/>
            <pc:sldMk cId="1799921682" sldId="285"/>
            <ac:spMk id="9" creationId="{00683CAF-CE2C-C646-BA1D-8B57F477DE3F}"/>
          </ac:spMkLst>
        </pc:spChg>
      </pc:sldChg>
      <pc:sldChg chg="addSp modSp mod modAnim">
        <pc:chgData name="Stewart Gale" userId="3647ddd2-6040-41ae-a96d-232c23482af8" providerId="ADAL" clId="{ACDCF75A-BE3E-4C27-861A-483FCACFA238}" dt="2025-08-22T11:58:09.853" v="104" actId="20577"/>
        <pc:sldMkLst>
          <pc:docMk/>
          <pc:sldMk cId="2785062887" sldId="420"/>
        </pc:sldMkLst>
      </pc:sldChg>
      <pc:sldChg chg="add del">
        <pc:chgData name="Stewart Gale" userId="3647ddd2-6040-41ae-a96d-232c23482af8" providerId="ADAL" clId="{ACDCF75A-BE3E-4C27-861A-483FCACFA238}" dt="2025-08-18T12:07:35.355" v="6" actId="2696"/>
        <pc:sldMkLst>
          <pc:docMk/>
          <pc:sldMk cId="1879492187" sldId="426"/>
        </pc:sldMkLst>
      </pc:sldChg>
      <pc:sldChg chg="add">
        <pc:chgData name="Stewart Gale" userId="3647ddd2-6040-41ae-a96d-232c23482af8" providerId="ADAL" clId="{ACDCF75A-BE3E-4C27-861A-483FCACFA238}" dt="2025-08-22T11:53:56.902" v="23"/>
        <pc:sldMkLst>
          <pc:docMk/>
          <pc:sldMk cId="2556730796" sldId="426"/>
        </pc:sldMkLst>
      </pc:sldChg>
      <pc:sldChg chg="add del">
        <pc:chgData name="Stewart Gale" userId="3647ddd2-6040-41ae-a96d-232c23482af8" providerId="ADAL" clId="{ACDCF75A-BE3E-4C27-861A-483FCACFA238}" dt="2025-08-18T12:07:35.355" v="6" actId="2696"/>
        <pc:sldMkLst>
          <pc:docMk/>
          <pc:sldMk cId="2306402258" sldId="427"/>
        </pc:sldMkLst>
      </pc:sldChg>
      <pc:sldChg chg="add del">
        <pc:chgData name="Stewart Gale" userId="3647ddd2-6040-41ae-a96d-232c23482af8" providerId="ADAL" clId="{ACDCF75A-BE3E-4C27-861A-483FCACFA238}" dt="2025-08-18T12:07:35.355" v="6" actId="2696"/>
        <pc:sldMkLst>
          <pc:docMk/>
          <pc:sldMk cId="1338741317" sldId="428"/>
        </pc:sldMkLst>
      </pc:sldChg>
    </pc:docChg>
  </pc:docChgLst>
  <pc:docChgLst>
    <pc:chgData name="Stewart Gale" userId="3647ddd2-6040-41ae-a96d-232c23482af8" providerId="ADAL" clId="{62EB582E-04DB-4CFC-8CF9-3819258B2E9A}"/>
    <pc:docChg chg="undo custSel addSld delSld modSld sldOrd">
      <pc:chgData name="Stewart Gale" userId="3647ddd2-6040-41ae-a96d-232c23482af8" providerId="ADAL" clId="{62EB582E-04DB-4CFC-8CF9-3819258B2E9A}" dt="2025-08-24T06:34:34.379" v="839"/>
      <pc:docMkLst>
        <pc:docMk/>
      </pc:docMkLst>
      <pc:sldChg chg="addSp delSp modSp add mod">
        <pc:chgData name="Stewart Gale" userId="3647ddd2-6040-41ae-a96d-232c23482af8" providerId="ADAL" clId="{62EB582E-04DB-4CFC-8CF9-3819258B2E9A}" dt="2025-08-24T06:34:34.379" v="839"/>
        <pc:sldMkLst>
          <pc:docMk/>
          <pc:sldMk cId="563756822" sldId="256"/>
        </pc:sldMkLst>
        <pc:spChg chg="del mod">
          <ac:chgData name="Stewart Gale" userId="3647ddd2-6040-41ae-a96d-232c23482af8" providerId="ADAL" clId="{62EB582E-04DB-4CFC-8CF9-3819258B2E9A}" dt="2025-08-24T06:34:28.610" v="838" actId="478"/>
          <ac:spMkLst>
            <pc:docMk/>
            <pc:sldMk cId="563756822" sldId="256"/>
            <ac:spMk id="4" creationId="{702B6BC8-897C-BE99-4C15-6C33732553FD}"/>
          </ac:spMkLst>
        </pc:spChg>
        <pc:picChg chg="add mod modCrop">
          <ac:chgData name="Stewart Gale" userId="3647ddd2-6040-41ae-a96d-232c23482af8" providerId="ADAL" clId="{62EB582E-04DB-4CFC-8CF9-3819258B2E9A}" dt="2025-08-24T06:26:59.301" v="815" actId="1076"/>
          <ac:picMkLst>
            <pc:docMk/>
            <pc:sldMk cId="563756822" sldId="256"/>
            <ac:picMk id="2" creationId="{8218A6D6-4B26-659B-4A4A-4B42EEF8DB3E}"/>
          </ac:picMkLst>
        </pc:picChg>
        <pc:picChg chg="add">
          <ac:chgData name="Stewart Gale" userId="3647ddd2-6040-41ae-a96d-232c23482af8" providerId="ADAL" clId="{62EB582E-04DB-4CFC-8CF9-3819258B2E9A}" dt="2025-08-24T06:34:34.379" v="839"/>
          <ac:picMkLst>
            <pc:docMk/>
            <pc:sldMk cId="563756822" sldId="256"/>
            <ac:picMk id="3" creationId="{D3255A5E-FACF-053A-823F-CA4862474326}"/>
          </ac:picMkLst>
        </pc:picChg>
        <pc:picChg chg="del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8" creationId="{6DEA94A6-AA89-F24B-E7C8-BA5F8583737E}"/>
          </ac:picMkLst>
        </pc:picChg>
        <pc:picChg chg="del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9" creationId="{5C69CC46-DF78-258A-4ADB-6759A4482D68}"/>
          </ac:picMkLst>
        </pc:picChg>
        <pc:picChg chg="del mod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11" creationId="{3AD4E643-AD50-C6AE-E75F-643D93817AE0}"/>
          </ac:picMkLst>
        </pc:picChg>
        <pc:picChg chg="del mod modCrop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12" creationId="{50DCEAFD-E021-0017-7EC1-5456DC8095FC}"/>
          </ac:picMkLst>
        </pc:picChg>
        <pc:picChg chg="del mod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14" creationId="{018E835A-AA10-56BF-523D-89D4C1F06147}"/>
          </ac:picMkLst>
        </pc:picChg>
        <pc:picChg chg="del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18" creationId="{49150BD5-DB4F-DE0E-13EC-0A0CF31A23AE}"/>
          </ac:picMkLst>
        </pc:picChg>
        <pc:picChg chg="del">
          <ac:chgData name="Stewart Gale" userId="3647ddd2-6040-41ae-a96d-232c23482af8" providerId="ADAL" clId="{62EB582E-04DB-4CFC-8CF9-3819258B2E9A}" dt="2025-08-24T06:34:28.610" v="838" actId="478"/>
          <ac:picMkLst>
            <pc:docMk/>
            <pc:sldMk cId="563756822" sldId="256"/>
            <ac:picMk id="20" creationId="{A578502B-CF5E-C348-80A8-51B8A98D54CF}"/>
          </ac:picMkLst>
        </pc:picChg>
      </pc:sldChg>
      <pc:sldChg chg="addSp delSp modSp mod">
        <pc:chgData name="Stewart Gale" userId="3647ddd2-6040-41ae-a96d-232c23482af8" providerId="ADAL" clId="{62EB582E-04DB-4CFC-8CF9-3819258B2E9A}" dt="2025-08-22T14:30:37.601" v="98" actId="20577"/>
        <pc:sldMkLst>
          <pc:docMk/>
          <pc:sldMk cId="1799921682" sldId="285"/>
        </pc:sldMkLst>
        <pc:spChg chg="mod">
          <ac:chgData name="Stewart Gale" userId="3647ddd2-6040-41ae-a96d-232c23482af8" providerId="ADAL" clId="{62EB582E-04DB-4CFC-8CF9-3819258B2E9A}" dt="2025-08-22T14:30:37.601" v="98" actId="20577"/>
          <ac:spMkLst>
            <pc:docMk/>
            <pc:sldMk cId="1799921682" sldId="285"/>
            <ac:spMk id="9" creationId="{00683CAF-CE2C-C646-BA1D-8B57F477DE3F}"/>
          </ac:spMkLst>
        </pc:spChg>
        <pc:picChg chg="add mod modCrop">
          <ac:chgData name="Stewart Gale" userId="3647ddd2-6040-41ae-a96d-232c23482af8" providerId="ADAL" clId="{62EB582E-04DB-4CFC-8CF9-3819258B2E9A}" dt="2025-08-22T12:02:01.067" v="67" actId="1076"/>
          <ac:picMkLst>
            <pc:docMk/>
            <pc:sldMk cId="1799921682" sldId="285"/>
            <ac:picMk id="2" creationId="{4CA468E0-2FC1-0FD5-9B0C-2CFD54D0C724}"/>
          </ac:picMkLst>
        </pc:picChg>
      </pc:sldChg>
      <pc:sldChg chg="addSp delSp modSp add del mod ord">
        <pc:chgData name="Stewart Gale" userId="3647ddd2-6040-41ae-a96d-232c23482af8" providerId="ADAL" clId="{62EB582E-04DB-4CFC-8CF9-3819258B2E9A}" dt="2025-08-22T17:55:48.848" v="505"/>
        <pc:sldMkLst>
          <pc:docMk/>
          <pc:sldMk cId="2785062887" sldId="420"/>
        </pc:sldMkLst>
        <pc:spChg chg="add mod">
          <ac:chgData name="Stewart Gale" userId="3647ddd2-6040-41ae-a96d-232c23482af8" providerId="ADAL" clId="{62EB582E-04DB-4CFC-8CF9-3819258B2E9A}" dt="2025-08-22T17:55:48.848" v="505"/>
          <ac:spMkLst>
            <pc:docMk/>
            <pc:sldMk cId="2785062887" sldId="420"/>
            <ac:spMk id="15" creationId="{1C3C4A13-C1EF-9844-B856-C823DA22EC44}"/>
          </ac:spMkLst>
        </pc:spChg>
        <pc:picChg chg="mod">
          <ac:chgData name="Stewart Gale" userId="3647ddd2-6040-41ae-a96d-232c23482af8" providerId="ADAL" clId="{62EB582E-04DB-4CFC-8CF9-3819258B2E9A}" dt="2025-08-22T17:55:40.091" v="503" actId="1036"/>
          <ac:picMkLst>
            <pc:docMk/>
            <pc:sldMk cId="2785062887" sldId="420"/>
            <ac:picMk id="6" creationId="{46ABFFE3-D7AB-E8A9-8E8C-C66206E16A8F}"/>
          </ac:picMkLst>
        </pc:picChg>
        <pc:cxnChg chg="mod">
          <ac:chgData name="Stewart Gale" userId="3647ddd2-6040-41ae-a96d-232c23482af8" providerId="ADAL" clId="{62EB582E-04DB-4CFC-8CF9-3819258B2E9A}" dt="2025-08-22T17:55:18.267" v="492" actId="1076"/>
          <ac:cxnSpMkLst>
            <pc:docMk/>
            <pc:sldMk cId="2785062887" sldId="420"/>
            <ac:cxnSpMk id="3" creationId="{CD6E12DD-4F46-FB43-B136-9C4AB388A953}"/>
          </ac:cxnSpMkLst>
        </pc:cxnChg>
      </pc:sldChg>
      <pc:sldChg chg="modSp mod ord">
        <pc:chgData name="Stewart Gale" userId="3647ddd2-6040-41ae-a96d-232c23482af8" providerId="ADAL" clId="{62EB582E-04DB-4CFC-8CF9-3819258B2E9A}" dt="2025-08-24T06:29:08.483" v="833"/>
        <pc:sldMkLst>
          <pc:docMk/>
          <pc:sldMk cId="4265548113" sldId="421"/>
        </pc:sldMkLst>
        <pc:spChg chg="mod">
          <ac:chgData name="Stewart Gale" userId="3647ddd2-6040-41ae-a96d-232c23482af8" providerId="ADAL" clId="{62EB582E-04DB-4CFC-8CF9-3819258B2E9A}" dt="2025-08-22T14:30:46.124" v="100" actId="20577"/>
          <ac:spMkLst>
            <pc:docMk/>
            <pc:sldMk cId="4265548113" sldId="421"/>
            <ac:spMk id="8" creationId="{8D08CF56-BEBE-D41A-8D4F-213D68DAA647}"/>
          </ac:spMkLst>
        </pc:spChg>
      </pc:sldChg>
      <pc:sldChg chg="del">
        <pc:chgData name="Stewart Gale" userId="3647ddd2-6040-41ae-a96d-232c23482af8" providerId="ADAL" clId="{62EB582E-04DB-4CFC-8CF9-3819258B2E9A}" dt="2025-08-22T12:02:41.330" v="72" actId="47"/>
        <pc:sldMkLst>
          <pc:docMk/>
          <pc:sldMk cId="208882372" sldId="423"/>
        </pc:sldMkLst>
      </pc:sldChg>
      <pc:sldChg chg="del">
        <pc:chgData name="Stewart Gale" userId="3647ddd2-6040-41ae-a96d-232c23482af8" providerId="ADAL" clId="{62EB582E-04DB-4CFC-8CF9-3819258B2E9A}" dt="2025-08-22T12:02:33.960" v="71" actId="47"/>
        <pc:sldMkLst>
          <pc:docMk/>
          <pc:sldMk cId="1789561263" sldId="424"/>
        </pc:sldMkLst>
      </pc:sldChg>
      <pc:sldChg chg="modSp mod ord">
        <pc:chgData name="Stewart Gale" userId="3647ddd2-6040-41ae-a96d-232c23482af8" providerId="ADAL" clId="{62EB582E-04DB-4CFC-8CF9-3819258B2E9A}" dt="2025-08-24T06:29:28.831" v="835"/>
        <pc:sldMkLst>
          <pc:docMk/>
          <pc:sldMk cId="4075233776" sldId="425"/>
        </pc:sldMkLst>
        <pc:spChg chg="mod">
          <ac:chgData name="Stewart Gale" userId="3647ddd2-6040-41ae-a96d-232c23482af8" providerId="ADAL" clId="{62EB582E-04DB-4CFC-8CF9-3819258B2E9A}" dt="2025-08-22T14:31:56.322" v="132" actId="14100"/>
          <ac:spMkLst>
            <pc:docMk/>
            <pc:sldMk cId="4075233776" sldId="425"/>
            <ac:spMk id="2" creationId="{44CF8E57-DBCF-E340-4E39-912500915D9D}"/>
          </ac:spMkLst>
        </pc:spChg>
        <pc:spChg chg="mod">
          <ac:chgData name="Stewart Gale" userId="3647ddd2-6040-41ae-a96d-232c23482af8" providerId="ADAL" clId="{62EB582E-04DB-4CFC-8CF9-3819258B2E9A}" dt="2025-08-22T14:31:31.755" v="116" actId="1035"/>
          <ac:spMkLst>
            <pc:docMk/>
            <pc:sldMk cId="4075233776" sldId="425"/>
            <ac:spMk id="8" creationId="{938B10A0-5A26-3A65-968E-7DF416194741}"/>
          </ac:spMkLst>
        </pc:spChg>
        <pc:spChg chg="mod">
          <ac:chgData name="Stewart Gale" userId="3647ddd2-6040-41ae-a96d-232c23482af8" providerId="ADAL" clId="{62EB582E-04DB-4CFC-8CF9-3819258B2E9A}" dt="2025-08-22T14:31:31.755" v="116" actId="1035"/>
          <ac:spMkLst>
            <pc:docMk/>
            <pc:sldMk cId="4075233776" sldId="425"/>
            <ac:spMk id="9" creationId="{29E5BA14-8134-8797-D1AC-ABF6EF703604}"/>
          </ac:spMkLst>
        </pc:spChg>
        <pc:spChg chg="mod">
          <ac:chgData name="Stewart Gale" userId="3647ddd2-6040-41ae-a96d-232c23482af8" providerId="ADAL" clId="{62EB582E-04DB-4CFC-8CF9-3819258B2E9A}" dt="2025-08-22T14:31:31.755" v="116" actId="1035"/>
          <ac:spMkLst>
            <pc:docMk/>
            <pc:sldMk cId="4075233776" sldId="425"/>
            <ac:spMk id="11" creationId="{1F905D33-6B7C-3AC9-B730-6F4EA4C56CAE}"/>
          </ac:spMkLst>
        </pc:spChg>
      </pc:sldChg>
      <pc:sldChg chg="modSp del mod">
        <pc:chgData name="Stewart Gale" userId="3647ddd2-6040-41ae-a96d-232c23482af8" providerId="ADAL" clId="{62EB582E-04DB-4CFC-8CF9-3819258B2E9A}" dt="2025-08-22T14:31:17.563" v="103" actId="47"/>
        <pc:sldMkLst>
          <pc:docMk/>
          <pc:sldMk cId="2556730796" sldId="426"/>
        </pc:sldMkLst>
      </pc:sldChg>
      <pc:sldChg chg="addSp delSp modSp add mod ord modAnim">
        <pc:chgData name="Stewart Gale" userId="3647ddd2-6040-41ae-a96d-232c23482af8" providerId="ADAL" clId="{62EB582E-04DB-4CFC-8CF9-3819258B2E9A}" dt="2025-08-24T06:30:02.905" v="837"/>
        <pc:sldMkLst>
          <pc:docMk/>
          <pc:sldMk cId="912237469" sldId="427"/>
        </pc:sldMkLst>
        <pc:spChg chg="add mod">
          <ac:chgData name="Stewart Gale" userId="3647ddd2-6040-41ae-a96d-232c23482af8" providerId="ADAL" clId="{62EB582E-04DB-4CFC-8CF9-3819258B2E9A}" dt="2025-08-22T14:33:51.944" v="146" actId="14100"/>
          <ac:spMkLst>
            <pc:docMk/>
            <pc:sldMk cId="912237469" sldId="427"/>
            <ac:spMk id="5" creationId="{41905197-A695-1277-881E-A890B9A31642}"/>
          </ac:spMkLst>
        </pc:spChg>
        <pc:spChg chg="mod">
          <ac:chgData name="Stewart Gale" userId="3647ddd2-6040-41ae-a96d-232c23482af8" providerId="ADAL" clId="{62EB582E-04DB-4CFC-8CF9-3819258B2E9A}" dt="2025-08-22T14:34:31.835" v="159" actId="14100"/>
          <ac:spMkLst>
            <pc:docMk/>
            <pc:sldMk cId="912237469" sldId="427"/>
            <ac:spMk id="7" creationId="{1A0E3C04-5139-EC48-B55F-6D8249C5741F}"/>
          </ac:spMkLst>
        </pc:spChg>
        <pc:spChg chg="add mod">
          <ac:chgData name="Stewart Gale" userId="3647ddd2-6040-41ae-a96d-232c23482af8" providerId="ADAL" clId="{62EB582E-04DB-4CFC-8CF9-3819258B2E9A}" dt="2025-08-24T06:20:36.581" v="542" actId="20577"/>
          <ac:spMkLst>
            <pc:docMk/>
            <pc:sldMk cId="912237469" sldId="427"/>
            <ac:spMk id="10" creationId="{D99AAB42-02C3-8CD6-90F0-1A2B9F2CFB38}"/>
          </ac:spMkLst>
        </pc:spChg>
      </pc:sldChg>
      <pc:sldChg chg="addSp delSp modSp add del mod">
        <pc:chgData name="Stewart Gale" userId="3647ddd2-6040-41ae-a96d-232c23482af8" providerId="ADAL" clId="{62EB582E-04DB-4CFC-8CF9-3819258B2E9A}" dt="2025-08-22T12:02:19.434" v="70" actId="47"/>
        <pc:sldMkLst>
          <pc:docMk/>
          <pc:sldMk cId="4151835840" sldId="427"/>
        </pc:sldMkLst>
      </pc:sldChg>
      <pc:sldChg chg="addSp delSp modSp add mod ord">
        <pc:chgData name="Stewart Gale" userId="3647ddd2-6040-41ae-a96d-232c23482af8" providerId="ADAL" clId="{62EB582E-04DB-4CFC-8CF9-3819258B2E9A}" dt="2025-08-24T06:25:16.177" v="803" actId="1076"/>
        <pc:sldMkLst>
          <pc:docMk/>
          <pc:sldMk cId="3277850269" sldId="428"/>
        </pc:sldMkLst>
        <pc:spChg chg="add del mod">
          <ac:chgData name="Stewart Gale" userId="3647ddd2-6040-41ae-a96d-232c23482af8" providerId="ADAL" clId="{62EB582E-04DB-4CFC-8CF9-3819258B2E9A}" dt="2025-08-24T06:25:05.035" v="801" actId="1076"/>
          <ac:spMkLst>
            <pc:docMk/>
            <pc:sldMk cId="3277850269" sldId="428"/>
            <ac:spMk id="2" creationId="{8BAAC5E9-B076-2D19-C876-E148942C0478}"/>
          </ac:spMkLst>
        </pc:spChg>
        <pc:spChg chg="add mod">
          <ac:chgData name="Stewart Gale" userId="3647ddd2-6040-41ae-a96d-232c23482af8" providerId="ADAL" clId="{62EB582E-04DB-4CFC-8CF9-3819258B2E9A}" dt="2025-08-24T06:25:11.382" v="802" actId="1076"/>
          <ac:spMkLst>
            <pc:docMk/>
            <pc:sldMk cId="3277850269" sldId="428"/>
            <ac:spMk id="6" creationId="{EE76A76F-3312-C1D0-BCBD-4AF793ED4D7F}"/>
          </ac:spMkLst>
        </pc:spChg>
        <pc:spChg chg="mod">
          <ac:chgData name="Stewart Gale" userId="3647ddd2-6040-41ae-a96d-232c23482af8" providerId="ADAL" clId="{62EB582E-04DB-4CFC-8CF9-3819258B2E9A}" dt="2025-08-22T15:55:03.571" v="230" actId="1076"/>
          <ac:spMkLst>
            <pc:docMk/>
            <pc:sldMk cId="3277850269" sldId="428"/>
            <ac:spMk id="7" creationId="{A221FAC3-E36F-6D0E-DC71-6ED747789FF8}"/>
          </ac:spMkLst>
        </pc:spChg>
        <pc:spChg chg="add mod">
          <ac:chgData name="Stewart Gale" userId="3647ddd2-6040-41ae-a96d-232c23482af8" providerId="ADAL" clId="{62EB582E-04DB-4CFC-8CF9-3819258B2E9A}" dt="2025-08-24T06:25:11.382" v="802" actId="1076"/>
          <ac:spMkLst>
            <pc:docMk/>
            <pc:sldMk cId="3277850269" sldId="428"/>
            <ac:spMk id="8" creationId="{97A1B1AC-E5DC-ED1F-A116-B85A16FBC95A}"/>
          </ac:spMkLst>
        </pc:spChg>
        <pc:spChg chg="add del mod">
          <ac:chgData name="Stewart Gale" userId="3647ddd2-6040-41ae-a96d-232c23482af8" providerId="ADAL" clId="{62EB582E-04DB-4CFC-8CF9-3819258B2E9A}" dt="2025-08-24T06:24:34.290" v="774" actId="478"/>
          <ac:spMkLst>
            <pc:docMk/>
            <pc:sldMk cId="3277850269" sldId="428"/>
            <ac:spMk id="9" creationId="{37E1BA6F-1755-1099-66DD-AC97AEA1FF87}"/>
          </ac:spMkLst>
        </pc:spChg>
        <pc:spChg chg="add mod">
          <ac:chgData name="Stewart Gale" userId="3647ddd2-6040-41ae-a96d-232c23482af8" providerId="ADAL" clId="{62EB582E-04DB-4CFC-8CF9-3819258B2E9A}" dt="2025-08-24T06:25:16.177" v="803" actId="1076"/>
          <ac:spMkLst>
            <pc:docMk/>
            <pc:sldMk cId="3277850269" sldId="428"/>
            <ac:spMk id="10" creationId="{AF1181CD-247B-B7C9-8258-535B4A9CFCA2}"/>
          </ac:spMkLst>
        </pc:spChg>
        <pc:graphicFrameChg chg="add mod modGraphic">
          <ac:chgData name="Stewart Gale" userId="3647ddd2-6040-41ae-a96d-232c23482af8" providerId="ADAL" clId="{62EB582E-04DB-4CFC-8CF9-3819258B2E9A}" dt="2025-08-24T06:22:22.572" v="621" actId="1076"/>
          <ac:graphicFrameMkLst>
            <pc:docMk/>
            <pc:sldMk cId="3277850269" sldId="428"/>
            <ac:graphicFrameMk id="5" creationId="{710189CF-5C87-B04B-8398-B62D53FFAC33}"/>
          </ac:graphicFrameMkLst>
        </pc:graphicFrameChg>
      </pc:sldChg>
      <pc:sldChg chg="addSp delSp modSp add mod">
        <pc:chgData name="Stewart Gale" userId="3647ddd2-6040-41ae-a96d-232c23482af8" providerId="ADAL" clId="{62EB582E-04DB-4CFC-8CF9-3819258B2E9A}" dt="2025-08-22T17:57:12.598" v="534" actId="1076"/>
        <pc:sldMkLst>
          <pc:docMk/>
          <pc:sldMk cId="961458719" sldId="429"/>
        </pc:sldMkLst>
        <pc:spChg chg="mod">
          <ac:chgData name="Stewart Gale" userId="3647ddd2-6040-41ae-a96d-232c23482af8" providerId="ADAL" clId="{62EB582E-04DB-4CFC-8CF9-3819258B2E9A}" dt="2025-08-22T17:56:53.158" v="531" actId="1036"/>
          <ac:spMkLst>
            <pc:docMk/>
            <pc:sldMk cId="961458719" sldId="429"/>
            <ac:spMk id="6" creationId="{67F80C1B-AAA3-7A46-D860-68C4817AFBCA}"/>
          </ac:spMkLst>
        </pc:spChg>
        <pc:spChg chg="mod">
          <ac:chgData name="Stewart Gale" userId="3647ddd2-6040-41ae-a96d-232c23482af8" providerId="ADAL" clId="{62EB582E-04DB-4CFC-8CF9-3819258B2E9A}" dt="2025-08-22T17:57:12.598" v="534" actId="1076"/>
          <ac:spMkLst>
            <pc:docMk/>
            <pc:sldMk cId="961458719" sldId="429"/>
            <ac:spMk id="7" creationId="{CE1F3BF8-AD5B-A1E3-A142-92C8F1698EDB}"/>
          </ac:spMkLst>
        </pc:spChg>
        <pc:spChg chg="mod">
          <ac:chgData name="Stewart Gale" userId="3647ddd2-6040-41ae-a96d-232c23482af8" providerId="ADAL" clId="{62EB582E-04DB-4CFC-8CF9-3819258B2E9A}" dt="2025-08-22T17:56:18.502" v="509" actId="404"/>
          <ac:spMkLst>
            <pc:docMk/>
            <pc:sldMk cId="961458719" sldId="429"/>
            <ac:spMk id="8" creationId="{A412E128-B7BD-A57B-B9B1-2F1A387A4469}"/>
          </ac:spMkLst>
        </pc:spChg>
        <pc:spChg chg="mod">
          <ac:chgData name="Stewart Gale" userId="3647ddd2-6040-41ae-a96d-232c23482af8" providerId="ADAL" clId="{62EB582E-04DB-4CFC-8CF9-3819258B2E9A}" dt="2025-08-22T17:57:00.198" v="532" actId="1076"/>
          <ac:spMkLst>
            <pc:docMk/>
            <pc:sldMk cId="961458719" sldId="429"/>
            <ac:spMk id="21" creationId="{BD82AA32-050B-BA2B-9B9E-7123715686C2}"/>
          </ac:spMkLst>
        </pc:spChg>
        <pc:spChg chg="mod">
          <ac:chgData name="Stewart Gale" userId="3647ddd2-6040-41ae-a96d-232c23482af8" providerId="ADAL" clId="{62EB582E-04DB-4CFC-8CF9-3819258B2E9A}" dt="2025-08-22T17:57:02.557" v="533" actId="1076"/>
          <ac:spMkLst>
            <pc:docMk/>
            <pc:sldMk cId="961458719" sldId="429"/>
            <ac:spMk id="26" creationId="{1572E776-34FC-C690-FAA5-54938EAF0588}"/>
          </ac:spMkLst>
        </pc:spChg>
        <pc:picChg chg="mod">
          <ac:chgData name="Stewart Gale" userId="3647ddd2-6040-41ae-a96d-232c23482af8" providerId="ADAL" clId="{62EB582E-04DB-4CFC-8CF9-3819258B2E9A}" dt="2025-08-22T17:52:03.505" v="474" actId="1076"/>
          <ac:picMkLst>
            <pc:docMk/>
            <pc:sldMk cId="961458719" sldId="429"/>
            <ac:picMk id="13" creationId="{394FF387-1BB0-EA5C-156E-04752D181E6B}"/>
          </ac:picMkLst>
        </pc:picChg>
        <pc:picChg chg="mod">
          <ac:chgData name="Stewart Gale" userId="3647ddd2-6040-41ae-a96d-232c23482af8" providerId="ADAL" clId="{62EB582E-04DB-4CFC-8CF9-3819258B2E9A}" dt="2025-08-22T17:54:37.884" v="487" actId="1076"/>
          <ac:picMkLst>
            <pc:docMk/>
            <pc:sldMk cId="961458719" sldId="429"/>
            <ac:picMk id="15" creationId="{6614EC7F-4015-8476-353F-4918FA65A682}"/>
          </ac:picMkLst>
        </pc:picChg>
        <pc:picChg chg="mod">
          <ac:chgData name="Stewart Gale" userId="3647ddd2-6040-41ae-a96d-232c23482af8" providerId="ADAL" clId="{62EB582E-04DB-4CFC-8CF9-3819258B2E9A}" dt="2025-08-22T17:56:53.158" v="531" actId="1036"/>
          <ac:picMkLst>
            <pc:docMk/>
            <pc:sldMk cId="961458719" sldId="429"/>
            <ac:picMk id="17" creationId="{25BAF9D8-E140-2E3E-CF51-29A14CAE8402}"/>
          </ac:picMkLst>
        </pc:picChg>
        <pc:picChg chg="mod">
          <ac:chgData name="Stewart Gale" userId="3647ddd2-6040-41ae-a96d-232c23482af8" providerId="ADAL" clId="{62EB582E-04DB-4CFC-8CF9-3819258B2E9A}" dt="2025-08-22T17:56:53.158" v="531" actId="1036"/>
          <ac:picMkLst>
            <pc:docMk/>
            <pc:sldMk cId="961458719" sldId="429"/>
            <ac:picMk id="20" creationId="{F86D1D36-2264-60C5-91CA-5CF4F8FB9AFE}"/>
          </ac:picMkLst>
        </pc:picChg>
        <pc:picChg chg="mod">
          <ac:chgData name="Stewart Gale" userId="3647ddd2-6040-41ae-a96d-232c23482af8" providerId="ADAL" clId="{62EB582E-04DB-4CFC-8CF9-3819258B2E9A}" dt="2025-08-22T17:56:53.158" v="531" actId="1036"/>
          <ac:picMkLst>
            <pc:docMk/>
            <pc:sldMk cId="961458719" sldId="429"/>
            <ac:picMk id="22" creationId="{77EB7C56-69CD-DBBD-61FF-6C41B7A3ED26}"/>
          </ac:picMkLst>
        </pc:picChg>
        <pc:picChg chg="mod">
          <ac:chgData name="Stewart Gale" userId="3647ddd2-6040-41ae-a96d-232c23482af8" providerId="ADAL" clId="{62EB582E-04DB-4CFC-8CF9-3819258B2E9A}" dt="2025-08-22T17:56:53.158" v="531" actId="1036"/>
          <ac:picMkLst>
            <pc:docMk/>
            <pc:sldMk cId="961458719" sldId="429"/>
            <ac:picMk id="23" creationId="{4894819A-925D-7A08-DDEE-406C299FFF9E}"/>
          </ac:picMkLst>
        </pc:picChg>
        <pc:picChg chg="mod">
          <ac:chgData name="Stewart Gale" userId="3647ddd2-6040-41ae-a96d-232c23482af8" providerId="ADAL" clId="{62EB582E-04DB-4CFC-8CF9-3819258B2E9A}" dt="2025-08-22T17:54:47.591" v="489" actId="1076"/>
          <ac:picMkLst>
            <pc:docMk/>
            <pc:sldMk cId="961458719" sldId="429"/>
            <ac:picMk id="24" creationId="{22BE9370-E541-D84D-F358-5815F9BB2114}"/>
          </ac:picMkLst>
        </pc:picChg>
        <pc:picChg chg="mod">
          <ac:chgData name="Stewart Gale" userId="3647ddd2-6040-41ae-a96d-232c23482af8" providerId="ADAL" clId="{62EB582E-04DB-4CFC-8CF9-3819258B2E9A}" dt="2025-08-22T17:49:49.823" v="394" actId="1076"/>
          <ac:picMkLst>
            <pc:docMk/>
            <pc:sldMk cId="961458719" sldId="429"/>
            <ac:picMk id="25" creationId="{4F862E6F-CF19-2008-BBB4-D6E3B5866700}"/>
          </ac:picMkLst>
        </pc:picChg>
      </pc:sldChg>
      <pc:sldChg chg="new del">
        <pc:chgData name="Stewart Gale" userId="3647ddd2-6040-41ae-a96d-232c23482af8" providerId="ADAL" clId="{62EB582E-04DB-4CFC-8CF9-3819258B2E9A}" dt="2025-08-24T06:21:29.220" v="544" actId="47"/>
        <pc:sldMkLst>
          <pc:docMk/>
          <pc:sldMk cId="2758965394" sldId="430"/>
        </pc:sldMkLst>
      </pc:sldChg>
      <pc:sldChg chg="add del">
        <pc:chgData name="Stewart Gale" userId="3647ddd2-6040-41ae-a96d-232c23482af8" providerId="ADAL" clId="{62EB582E-04DB-4CFC-8CF9-3819258B2E9A}" dt="2025-08-22T17:57:18.703" v="535" actId="47"/>
        <pc:sldMkLst>
          <pc:docMk/>
          <pc:sldMk cId="3812771916" sldId="43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4DDA0-D441-4B50-98EA-DBC6ED5E6171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B593A-FC5E-4F97-BEF8-56983150BB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B593A-FC5E-4F97-BEF8-56983150BBF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938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91993-58A8-5856-E1BA-E97783FA5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A8E93-F2DB-9B3B-7ED2-1F502C8D7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0C554-F789-8E74-3D16-DB3920E9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915CC-708A-244C-18BC-CC4A9D93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B01CF-6A1F-C4A7-05BD-826D08EA5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55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42511-DEAD-E887-0C25-45D2BA52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30FC02-1E8E-9B7D-B249-9E30030C6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7B3F4-4446-4AA6-6660-375DD1E7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AF12E-9BE8-59BD-AF9B-C8A6E18C1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32F12-072B-D919-1339-01517903A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094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07C08E-7E0F-24D6-695E-97C534A4B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FB16F7-E981-A2FA-6A1B-CB6ECDE56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97994-D6A5-A1CE-80B0-FC952A958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36376-805D-EA25-9A4D-D03EAF35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BF383-CCFD-A567-D9A8-D0EF1C1B4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25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9B09B-4090-436E-D6BE-C6CDB125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AC271-58CD-775B-6AA3-1F1D37577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410CC-236B-AE17-2293-56744417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B4A54-58ED-C669-02B7-51EB69B1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60B89-C351-86A3-2AE9-A571908EC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53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149F5-4BB4-49D1-CA82-D623F93A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5F1A3-F0F0-5DED-476B-175F0E43E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49634-66A8-15C3-C4F4-61F4A4AFB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055B04-9A06-7392-6DDF-F7E1B76C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AC8A8-C39E-03BD-0075-E371253FC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80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55DC4-048E-3D10-563E-7815CBEA5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9CA1-CEAE-3553-5BF0-1514D79E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1F79FB-1334-5076-8845-79B918A62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80C37-3713-B7CB-D242-0CD146702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9CB389-0C39-580F-530F-C2A547A0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06FE96-1B1D-5618-5EC9-DE801FD5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647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BC5EA-8C90-1F05-9095-31942F34A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4A1D1-E7E3-7779-32E6-3978EAA66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12D7F-8A50-13B9-57BC-B252A20D0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36ADD-763F-806E-4637-2C02AED5C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A9C790-4786-099C-8D29-6E86D8AB58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063BBC-1282-E0E8-3BCA-250B4D913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7629A3-669D-6178-4A74-03884A61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91D7AE-4E94-C3D7-C25B-FCCBD3494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29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41BC5-155F-8BF4-A799-CD6A7C110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991746-E259-3C6F-C5F6-08201FD33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39C768-10DE-996D-BD9F-9D8F5C5C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84BFB-C921-F4F5-F58B-A1BAEBD6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2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00D25A-3BEC-8D65-F3B6-86D837B88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857542-4FAB-9660-2AEC-65EF7A419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3D3A8-483B-D5BA-F445-839E2A8F7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1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CEB3-51D3-3E78-41D3-2B73D76C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FCEF3-A381-126A-65CD-EA9D12CB4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FE39E-19DB-4C01-869F-2203F4492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0C590-7252-2EA5-784C-03F49B81A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4D71F-A879-96B3-53BE-9A843138A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34E74-39EE-1708-879C-EF90B6867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63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11B4E-E56E-C0B4-2641-34D292ECB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6C5F1E-099A-9BC0-156A-3AF8BF02D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44061-B2D9-3AC9-7AFF-4932FD70A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21F02-BBDB-F053-16F2-4BAA1287C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F283B-3B69-AC24-6F64-7E11A53E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3F71F-CBDF-58D8-7877-F1B0C3A11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40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1EDAAB-0FA0-AF88-AEF2-D51A8D836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9D29C-9556-136E-9AB9-37B4C020F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684EB-61B2-8FD5-305E-7CAFAA2FA0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3B2CFD-BE25-4C4F-B422-77AAC2CAEFA2}" type="datetimeFigureOut">
              <a:rPr lang="en-GB" smtClean="0"/>
              <a:t>24/08/2025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21D08-9F26-45F9-B3FE-CC220B1F1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683F2-946D-B2B3-CB80-30BE6C832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B33676-4BB6-4589-B1C2-F4C1B6116B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6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F3B9DF-14FB-CE4C-9842-6CA7AAFE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6696" y="1998996"/>
            <a:ext cx="2996445" cy="301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0215F8-504B-BF4D-BC7D-0FE5AA5C185A}"/>
              </a:ext>
            </a:extLst>
          </p:cNvPr>
          <p:cNvCxnSpPr/>
          <p:nvPr/>
        </p:nvCxnSpPr>
        <p:spPr>
          <a:xfrm>
            <a:off x="5048269" y="1121029"/>
            <a:ext cx="0" cy="4767943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0683CAF-CE2C-C646-BA1D-8B57F477DE3F}"/>
              </a:ext>
            </a:extLst>
          </p:cNvPr>
          <p:cNvSpPr txBox="1"/>
          <p:nvPr/>
        </p:nvSpPr>
        <p:spPr>
          <a:xfrm>
            <a:off x="5599923" y="429335"/>
            <a:ext cx="5910431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Dubai"/>
                <a:cs typeface="Dubai"/>
              </a:rPr>
              <a:t>7SGA</a:t>
            </a:r>
          </a:p>
          <a:p>
            <a:pPr algn="ctr"/>
            <a:r>
              <a:rPr lang="en-US" sz="6600" b="1" dirty="0">
                <a:solidFill>
                  <a:srgbClr val="002060"/>
                </a:solidFill>
                <a:latin typeface="Dubai"/>
                <a:cs typeface="Dubai"/>
              </a:rPr>
              <a:t>Welcome from </a:t>
            </a:r>
            <a:r>
              <a:rPr lang="en-US" sz="6600" b="1" dirty="0" err="1">
                <a:solidFill>
                  <a:srgbClr val="002060"/>
                </a:solidFill>
                <a:latin typeface="Dubai"/>
                <a:cs typeface="Dubai"/>
              </a:rPr>
              <a:t>Mr</a:t>
            </a:r>
            <a:r>
              <a:rPr lang="en-US" sz="6600" b="1" dirty="0">
                <a:solidFill>
                  <a:srgbClr val="002060"/>
                </a:solidFill>
                <a:latin typeface="Dubai"/>
                <a:cs typeface="Dubai"/>
              </a:rPr>
              <a:t> Gale</a:t>
            </a:r>
            <a:endParaRPr lang="en-US" sz="6600" b="1" dirty="0">
              <a:solidFill>
                <a:srgbClr val="002060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A468E0-2FC1-0FD5-9B0C-2CFD54D0C7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096"/>
          <a:stretch>
            <a:fillRect/>
          </a:stretch>
        </p:blipFill>
        <p:spPr>
          <a:xfrm>
            <a:off x="7327669" y="3505000"/>
            <a:ext cx="2281844" cy="307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2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23F33-F5C5-9A1F-4106-FD7F45D53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E58BEF1A-6A69-A0BF-C0B7-E4726C6F7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3F653E1-D0AA-D24F-D9D4-CF5F4F8223DB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1132528-F74F-FB30-B575-CEA8D5C18CF6}"/>
              </a:ext>
            </a:extLst>
          </p:cNvPr>
          <p:cNvSpPr txBox="1"/>
          <p:nvPr/>
        </p:nvSpPr>
        <p:spPr>
          <a:xfrm>
            <a:off x="3171610" y="370009"/>
            <a:ext cx="2336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7SGA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08CF56-BEBE-D41A-8D4F-213D68DAA647}"/>
              </a:ext>
            </a:extLst>
          </p:cNvPr>
          <p:cNvSpPr txBox="1"/>
          <p:nvPr/>
        </p:nvSpPr>
        <p:spPr>
          <a:xfrm>
            <a:off x="2860965" y="1563741"/>
            <a:ext cx="59006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5 Years as a form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1D38C0-3088-AA1B-1C80-A17B18128C6A}"/>
              </a:ext>
            </a:extLst>
          </p:cNvPr>
          <p:cNvSpPr txBox="1"/>
          <p:nvPr/>
        </p:nvSpPr>
        <p:spPr>
          <a:xfrm>
            <a:off x="2875106" y="4047223"/>
            <a:ext cx="560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Form Room J103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3A182-C8CF-BE36-5231-C8D6911F3982}"/>
              </a:ext>
            </a:extLst>
          </p:cNvPr>
          <p:cNvSpPr txBox="1"/>
          <p:nvPr/>
        </p:nvSpPr>
        <p:spPr>
          <a:xfrm>
            <a:off x="2875107" y="5242668"/>
            <a:ext cx="8582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Head of Year - Mrs Greenlees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CB3096-09D5-C4B4-B02B-6635B82CE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9911" y="4460476"/>
            <a:ext cx="1212513" cy="18187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7DB16B-5DAA-4004-EA77-72319116BC5E}"/>
              </a:ext>
            </a:extLst>
          </p:cNvPr>
          <p:cNvSpPr txBox="1"/>
          <p:nvPr/>
        </p:nvSpPr>
        <p:spPr>
          <a:xfrm>
            <a:off x="2875106" y="2764107"/>
            <a:ext cx="8712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We lookout for each other</a:t>
            </a:r>
          </a:p>
        </p:txBody>
      </p:sp>
    </p:spTree>
    <p:extLst>
      <p:ext uri="{BB962C8B-B14F-4D97-AF65-F5344CB8AC3E}">
        <p14:creationId xmlns:p14="http://schemas.microsoft.com/office/powerpoint/2010/main" val="42655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1F783-1F10-DCFD-156F-D6DA6FDEF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411785C-EB51-1B16-7ED9-8F341DC5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A1B5D9-4F86-8363-8921-CF25B3A39E2D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19FF957-E0DC-D51F-B932-EA9803AA097C}"/>
              </a:ext>
            </a:extLst>
          </p:cNvPr>
          <p:cNvSpPr txBox="1"/>
          <p:nvPr/>
        </p:nvSpPr>
        <p:spPr>
          <a:xfrm>
            <a:off x="3121732" y="552298"/>
            <a:ext cx="7668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Personal Expectations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8B10A0-5A26-3A65-968E-7DF416194741}"/>
              </a:ext>
            </a:extLst>
          </p:cNvPr>
          <p:cNvSpPr txBox="1"/>
          <p:nvPr/>
        </p:nvSpPr>
        <p:spPr>
          <a:xfrm>
            <a:off x="2929952" y="1664604"/>
            <a:ext cx="505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Be kind.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E5BA14-8134-8797-D1AC-ABF6EF703604}"/>
              </a:ext>
            </a:extLst>
          </p:cNvPr>
          <p:cNvSpPr txBox="1"/>
          <p:nvPr/>
        </p:nvSpPr>
        <p:spPr>
          <a:xfrm>
            <a:off x="2929950" y="2797112"/>
            <a:ext cx="82312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Make good decisions.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905D33-6B7C-3AC9-B730-6F4EA4C56CAE}"/>
              </a:ext>
            </a:extLst>
          </p:cNvPr>
          <p:cNvSpPr txBox="1"/>
          <p:nvPr/>
        </p:nvSpPr>
        <p:spPr>
          <a:xfrm>
            <a:off x="2929951" y="3901451"/>
            <a:ext cx="79012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Treat other people as you want to be treated.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F8E57-DBCF-E340-4E39-912500915D9D}"/>
              </a:ext>
            </a:extLst>
          </p:cNvPr>
          <p:cNvSpPr txBox="1"/>
          <p:nvPr/>
        </p:nvSpPr>
        <p:spPr>
          <a:xfrm>
            <a:off x="2929950" y="5582139"/>
            <a:ext cx="8625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400" dirty="0">
                <a:cs typeface="Dubai" panose="020B0503030403030204" pitchFamily="34" charset="-78"/>
              </a:rPr>
              <a:t>Think about others point of view.</a:t>
            </a:r>
          </a:p>
        </p:txBody>
      </p:sp>
    </p:spTree>
    <p:extLst>
      <p:ext uri="{BB962C8B-B14F-4D97-AF65-F5344CB8AC3E}">
        <p14:creationId xmlns:p14="http://schemas.microsoft.com/office/powerpoint/2010/main" val="40752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EF998-DA1E-56E5-AD83-5320E9EEB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688F617-7A29-7D0E-50AA-A334A3ABB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9042C2-F6F3-76DA-702A-0A74D9E2FABA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0E3C04-5139-EC48-B55F-6D8249C5741F}"/>
              </a:ext>
            </a:extLst>
          </p:cNvPr>
          <p:cNvSpPr txBox="1"/>
          <p:nvPr/>
        </p:nvSpPr>
        <p:spPr>
          <a:xfrm>
            <a:off x="3067141" y="334836"/>
            <a:ext cx="618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Monday Schedule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1905197-A695-1277-881E-A890B9A31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"/>
            <a:ext cx="11655284" cy="327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D99AAB42-02C3-8CD6-90F0-1A2B9F2CF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727" y="1260241"/>
            <a:ext cx="6691008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8.15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Assembly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(AUD)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8.45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Tutor Room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(J103)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Get to know each other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9.00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Photos 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(Space Foyer)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9.30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Tutor Room 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(J103)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Ice Breaker Games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10.00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Break 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(J103)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10.15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Tour of the School with Liaisons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11.30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Lunch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12.15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Change into kit for team building games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12.30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Team Building Games 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(Space)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14:00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Change back into uniform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14:15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Home time</a:t>
            </a:r>
            <a:endParaRPr kumimoji="0" lang="en-GB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2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18A6D6-4B26-659B-4A4A-4B42EEF8DB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168" b="12531"/>
          <a:stretch>
            <a:fillRect/>
          </a:stretch>
        </p:blipFill>
        <p:spPr>
          <a:xfrm>
            <a:off x="61580" y="5574720"/>
            <a:ext cx="1743791" cy="12084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255A5E-FACF-053A-823F-CA4862474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57" y="191743"/>
            <a:ext cx="11967485" cy="64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5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6FD3A-FF1D-929B-A979-9DC55D985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AA958A52-336D-C4A2-A51E-BF1A5347B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9A5C1CC-AFF9-40E9-7B0C-E2EA93543CBA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221FAC3-E36F-6D0E-DC71-6ED747789FF8}"/>
              </a:ext>
            </a:extLst>
          </p:cNvPr>
          <p:cNvSpPr txBox="1"/>
          <p:nvPr/>
        </p:nvSpPr>
        <p:spPr>
          <a:xfrm>
            <a:off x="3368988" y="276045"/>
            <a:ext cx="2336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7SGA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0189CF-5C87-B04B-8398-B62D53FFA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302618"/>
              </p:ext>
            </p:extLst>
          </p:nvPr>
        </p:nvGraphicFramePr>
        <p:xfrm>
          <a:off x="7234201" y="69298"/>
          <a:ext cx="3888228" cy="6719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7386">
                  <a:extLst>
                    <a:ext uri="{9D8B030D-6E8A-4147-A177-3AD203B41FA5}">
                      <a16:colId xmlns:a16="http://schemas.microsoft.com/office/drawing/2014/main" val="4268678536"/>
                    </a:ext>
                  </a:extLst>
                </a:gridCol>
                <a:gridCol w="1900842">
                  <a:extLst>
                    <a:ext uri="{9D8B030D-6E8A-4147-A177-3AD203B41FA5}">
                      <a16:colId xmlns:a16="http://schemas.microsoft.com/office/drawing/2014/main" val="558483280"/>
                    </a:ext>
                  </a:extLst>
                </a:gridCol>
              </a:tblGrid>
              <a:tr h="1914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b="1" u="none" strike="noStrike">
                          <a:solidFill>
                            <a:schemeClr val="bg1"/>
                          </a:solidFill>
                          <a:effectLst/>
                        </a:rPr>
                        <a:t>Forename</a:t>
                      </a:r>
                      <a:endParaRPr lang="en-GB" sz="19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Surname</a:t>
                      </a:r>
                      <a:endParaRPr lang="en-GB" sz="1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06717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Kabir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Agarwal </a:t>
                      </a:r>
                      <a:endParaRPr lang="en-GB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61176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Mila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Bron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3878122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Nish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Byju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8565126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Inaaya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Chhabra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30371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Anita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Duarte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79856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Alexandre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Horncastle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786589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Jordan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Jain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147752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Oliver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Jones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1355646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Maahir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Katoch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081969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Henry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Kramer </a:t>
                      </a:r>
                      <a:endParaRPr lang="en-GB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931118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Hayeon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Kwon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454817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Amara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Lanjekar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1872035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James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Latto</a:t>
                      </a:r>
                      <a:endParaRPr lang="en-GB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45665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Muhammed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Mahmood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919062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Amina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Mamedova 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6450742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Isla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Maxwell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4011332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Zenya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Rana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174514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Anaira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Randeva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323010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Amina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Sultanova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778720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Selina Jia Yi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Ting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405210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Moksha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Tiyyagura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875242"/>
                  </a:ext>
                </a:extLst>
              </a:tr>
              <a:tr h="189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>
                          <a:effectLst/>
                        </a:rPr>
                        <a:t>Ziyang</a:t>
                      </a:r>
                      <a:endParaRPr lang="en-GB" sz="1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900" u="none" strike="noStrike" dirty="0">
                          <a:effectLst/>
                        </a:rPr>
                        <a:t>Zhang</a:t>
                      </a:r>
                      <a:endParaRPr lang="en-GB" sz="1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588" marR="2588" marT="25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0041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AAC5E9-B076-2D19-C876-E148942C0478}"/>
              </a:ext>
            </a:extLst>
          </p:cNvPr>
          <p:cNvSpPr txBox="1"/>
          <p:nvPr/>
        </p:nvSpPr>
        <p:spPr>
          <a:xfrm>
            <a:off x="2721822" y="1291708"/>
            <a:ext cx="4213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Introduce yourself and your preferred name.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76A76F-3312-C1D0-BCBD-4AF793ED4D7F}"/>
              </a:ext>
            </a:extLst>
          </p:cNvPr>
          <p:cNvSpPr txBox="1"/>
          <p:nvPr/>
        </p:nvSpPr>
        <p:spPr>
          <a:xfrm>
            <a:off x="2746745" y="4013073"/>
            <a:ext cx="4213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What countries did you visit this summer?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A1B1AC-E5DC-ED1F-A116-B85A16FBC95A}"/>
              </a:ext>
            </a:extLst>
          </p:cNvPr>
          <p:cNvSpPr txBox="1"/>
          <p:nvPr/>
        </p:nvSpPr>
        <p:spPr>
          <a:xfrm>
            <a:off x="2746745" y="2693496"/>
            <a:ext cx="4213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What primary school did you come from?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1181CD-247B-B7C9-8258-535B4A9CFCA2}"/>
              </a:ext>
            </a:extLst>
          </p:cNvPr>
          <p:cNvSpPr txBox="1"/>
          <p:nvPr/>
        </p:nvSpPr>
        <p:spPr>
          <a:xfrm>
            <a:off x="2785863" y="5332650"/>
            <a:ext cx="4213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One highlight of the summer?</a:t>
            </a:r>
          </a:p>
        </p:txBody>
      </p:sp>
    </p:spTree>
    <p:extLst>
      <p:ext uri="{BB962C8B-B14F-4D97-AF65-F5344CB8AC3E}">
        <p14:creationId xmlns:p14="http://schemas.microsoft.com/office/powerpoint/2010/main" val="327785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BF3B9DF-14FB-CE4C-9842-6CA7AAFE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D6E12DD-4F46-FB43-B136-9C4AB388A953}"/>
              </a:ext>
            </a:extLst>
          </p:cNvPr>
          <p:cNvCxnSpPr/>
          <p:nvPr/>
        </p:nvCxnSpPr>
        <p:spPr>
          <a:xfrm>
            <a:off x="2676249" y="289693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6ABFFE3-D7AB-E8A9-8E8C-C66206E16A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7" b="197"/>
          <a:stretch>
            <a:fillRect/>
          </a:stretch>
        </p:blipFill>
        <p:spPr>
          <a:xfrm>
            <a:off x="4401403" y="878528"/>
            <a:ext cx="6312090" cy="59862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C3C4A13-C1EF-9844-B856-C823DA22EC44}"/>
              </a:ext>
            </a:extLst>
          </p:cNvPr>
          <p:cNvSpPr txBox="1"/>
          <p:nvPr/>
        </p:nvSpPr>
        <p:spPr>
          <a:xfrm>
            <a:off x="2168736" y="75192"/>
            <a:ext cx="68646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House System</a:t>
            </a:r>
          </a:p>
        </p:txBody>
      </p:sp>
    </p:spTree>
    <p:extLst>
      <p:ext uri="{BB962C8B-B14F-4D97-AF65-F5344CB8AC3E}">
        <p14:creationId xmlns:p14="http://schemas.microsoft.com/office/powerpoint/2010/main" val="278506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440F5-88B7-4FA1-74BB-DCA9D6B88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02A6D8A-51B8-B7D4-1AC5-A69BABE26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5454" y="2426056"/>
            <a:ext cx="1995522" cy="200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C4FE99E-D78A-9FFF-2C0D-9DF0B1A49CEC}"/>
              </a:ext>
            </a:extLst>
          </p:cNvPr>
          <p:cNvCxnSpPr/>
          <p:nvPr/>
        </p:nvCxnSpPr>
        <p:spPr>
          <a:xfrm>
            <a:off x="2553419" y="276045"/>
            <a:ext cx="0" cy="641805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E1F3BF8-AD5B-A1E3-A142-92C8F1698EDB}"/>
              </a:ext>
            </a:extLst>
          </p:cNvPr>
          <p:cNvSpPr txBox="1"/>
          <p:nvPr/>
        </p:nvSpPr>
        <p:spPr>
          <a:xfrm>
            <a:off x="2655069" y="262050"/>
            <a:ext cx="2336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206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Year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2E128-B7BD-A57B-B9B1-2F1A387A4469}"/>
              </a:ext>
            </a:extLst>
          </p:cNvPr>
          <p:cNvSpPr txBox="1"/>
          <p:nvPr/>
        </p:nvSpPr>
        <p:spPr>
          <a:xfrm>
            <a:off x="3579018" y="2063772"/>
            <a:ext cx="42802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cs typeface="Dubai" panose="020B0503030403030204" pitchFamily="34" charset="-78"/>
              </a:rPr>
              <a:t>7A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400" dirty="0">
                <a:cs typeface="Dubai" panose="020B0503030403030204" pitchFamily="34" charset="-78"/>
              </a:rPr>
              <a:t>Ms </a:t>
            </a:r>
            <a:r>
              <a:rPr lang="en-GB" sz="4000" dirty="0">
                <a:cs typeface="Dubai" panose="020B0503030403030204" pitchFamily="34" charset="-78"/>
              </a:rPr>
              <a:t>Com</a:t>
            </a:r>
          </a:p>
          <a:p>
            <a:r>
              <a:rPr lang="en-GB" sz="6600" dirty="0">
                <a:cs typeface="Dubai" panose="020B0503030403030204" pitchFamily="34" charset="-78"/>
              </a:rPr>
              <a:t>7B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400" dirty="0">
                <a:cs typeface="Dubai" panose="020B0503030403030204" pitchFamily="34" charset="-78"/>
              </a:rPr>
              <a:t>Mr </a:t>
            </a:r>
            <a:r>
              <a:rPr lang="en-GB" sz="3600" dirty="0">
                <a:cs typeface="Dubai" panose="020B0503030403030204" pitchFamily="34" charset="-78"/>
              </a:rPr>
              <a:t>Zeineldin</a:t>
            </a:r>
            <a:endParaRPr lang="en-GB" sz="6000" dirty="0">
              <a:cs typeface="Dubai" panose="020B0503030403030204" pitchFamily="34" charset="-78"/>
            </a:endParaRPr>
          </a:p>
          <a:p>
            <a:r>
              <a:rPr lang="en-GB" sz="6600" dirty="0">
                <a:cs typeface="Dubai" panose="020B0503030403030204" pitchFamily="34" charset="-78"/>
              </a:rPr>
              <a:t>7C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000" dirty="0">
                <a:cs typeface="Dubai" panose="020B0503030403030204" pitchFamily="34" charset="-78"/>
              </a:rPr>
              <a:t>Mr Benade</a:t>
            </a:r>
            <a:endParaRPr lang="en-GB" sz="7200" dirty="0">
              <a:cs typeface="Dubai" panose="020B0503030403030204" pitchFamily="34" charset="-78"/>
            </a:endParaRPr>
          </a:p>
          <a:p>
            <a:r>
              <a:rPr lang="en-GB" sz="6600" dirty="0">
                <a:cs typeface="Dubai" panose="020B0503030403030204" pitchFamily="34" charset="-78"/>
              </a:rPr>
              <a:t>7D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400" dirty="0">
                <a:cs typeface="Dubai" panose="020B0503030403030204" pitchFamily="34" charset="-78"/>
              </a:rPr>
              <a:t>Mr </a:t>
            </a:r>
            <a:r>
              <a:rPr lang="en-GB" sz="4000" dirty="0">
                <a:cs typeface="Dubai" panose="020B0503030403030204" pitchFamily="34" charset="-78"/>
              </a:rPr>
              <a:t>Cooney</a:t>
            </a:r>
            <a:endParaRPr lang="en-GB" sz="7200" dirty="0">
              <a:cs typeface="Dubai" panose="020B0503030403030204" pitchFamily="3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F80C1B-AAA3-7A46-D860-68C4817AFBCA}"/>
              </a:ext>
            </a:extLst>
          </p:cNvPr>
          <p:cNvSpPr txBox="1"/>
          <p:nvPr/>
        </p:nvSpPr>
        <p:spPr>
          <a:xfrm>
            <a:off x="8466060" y="2094196"/>
            <a:ext cx="36637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cs typeface="Dubai" panose="020B0503030403030204" pitchFamily="34" charset="-78"/>
              </a:rPr>
              <a:t>7E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400" dirty="0">
                <a:cs typeface="Dubai" panose="020B0503030403030204" pitchFamily="34" charset="-78"/>
              </a:rPr>
              <a:t>Mr </a:t>
            </a:r>
            <a:r>
              <a:rPr lang="en-GB" sz="3600" dirty="0" err="1">
                <a:cs typeface="Dubai" panose="020B0503030403030204" pitchFamily="34" charset="-78"/>
              </a:rPr>
              <a:t>Zpata</a:t>
            </a:r>
            <a:endParaRPr lang="en-GB" sz="3600" dirty="0">
              <a:cs typeface="Dubai" panose="020B0503030403030204" pitchFamily="34" charset="-78"/>
            </a:endParaRPr>
          </a:p>
          <a:p>
            <a:r>
              <a:rPr lang="en-GB" sz="6600" dirty="0">
                <a:cs typeface="Dubai" panose="020B0503030403030204" pitchFamily="34" charset="-78"/>
              </a:rPr>
              <a:t>7F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400" dirty="0">
                <a:cs typeface="Dubai" panose="020B0503030403030204" pitchFamily="34" charset="-78"/>
              </a:rPr>
              <a:t>Ms </a:t>
            </a:r>
            <a:r>
              <a:rPr lang="en-GB" sz="2800" dirty="0">
                <a:cs typeface="Dubai" panose="020B0503030403030204" pitchFamily="34" charset="-78"/>
              </a:rPr>
              <a:t>Duckling</a:t>
            </a:r>
            <a:endParaRPr lang="en-GB" sz="4800" dirty="0">
              <a:cs typeface="Dubai" panose="020B0503030403030204" pitchFamily="34" charset="-78"/>
            </a:endParaRPr>
          </a:p>
          <a:p>
            <a:r>
              <a:rPr lang="en-GB" sz="6600" dirty="0">
                <a:cs typeface="Dubai" panose="020B0503030403030204" pitchFamily="34" charset="-78"/>
              </a:rPr>
              <a:t>7G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000" dirty="0">
                <a:cs typeface="Dubai" panose="020B0503030403030204" pitchFamily="34" charset="-78"/>
              </a:rPr>
              <a:t>Mr </a:t>
            </a:r>
            <a:r>
              <a:rPr lang="en-GB" sz="3600" dirty="0">
                <a:cs typeface="Dubai" panose="020B0503030403030204" pitchFamily="34" charset="-78"/>
              </a:rPr>
              <a:t>Gale</a:t>
            </a:r>
          </a:p>
          <a:p>
            <a:r>
              <a:rPr lang="en-GB" sz="6600" dirty="0">
                <a:cs typeface="Dubai" panose="020B0503030403030204" pitchFamily="34" charset="-78"/>
              </a:rPr>
              <a:t>7H</a:t>
            </a:r>
            <a:r>
              <a:rPr lang="en-GB" sz="7200" dirty="0">
                <a:cs typeface="Dubai" panose="020B0503030403030204" pitchFamily="34" charset="-78"/>
              </a:rPr>
              <a:t> </a:t>
            </a:r>
            <a:r>
              <a:rPr lang="en-GB" sz="4000" dirty="0">
                <a:cs typeface="Dubai" panose="020B0503030403030204" pitchFamily="34" charset="-78"/>
              </a:rPr>
              <a:t>Mr</a:t>
            </a:r>
            <a:r>
              <a:rPr lang="en-GB" sz="2800" dirty="0">
                <a:cs typeface="Dubai" panose="020B0503030403030204" pitchFamily="34" charset="-78"/>
              </a:rPr>
              <a:t> </a:t>
            </a:r>
            <a:r>
              <a:rPr lang="en-GB" sz="2800" dirty="0" err="1">
                <a:cs typeface="Dubai" panose="020B0503030403030204" pitchFamily="34" charset="-78"/>
              </a:rPr>
              <a:t>Buoncore</a:t>
            </a:r>
            <a:endParaRPr lang="en-GB" sz="7200" dirty="0">
              <a:cs typeface="Dubai" panose="020B0503030403030204" pitchFamily="34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4FF387-1BB0-EA5C-156E-04752D181E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7" r="52091" b="46375"/>
          <a:stretch>
            <a:fillRect/>
          </a:stretch>
        </p:blipFill>
        <p:spPr>
          <a:xfrm>
            <a:off x="2641932" y="3195249"/>
            <a:ext cx="923783" cy="9604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14EC7F-4015-8476-353F-4918FA65A6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970" t="47322" r="6290"/>
          <a:stretch>
            <a:fillRect/>
          </a:stretch>
        </p:blipFill>
        <p:spPr>
          <a:xfrm>
            <a:off x="2716320" y="2133991"/>
            <a:ext cx="801446" cy="9604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BAF9D8-E140-2E3E-CF51-29A14CAE84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04" t="53981" r="56323"/>
          <a:stretch>
            <a:fillRect/>
          </a:stretch>
        </p:blipFill>
        <p:spPr>
          <a:xfrm>
            <a:off x="7659913" y="3443328"/>
            <a:ext cx="722024" cy="7815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86D1D36-2264-60C5-91CA-5CF4F8FB9A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509" r="1801" b="53546"/>
          <a:stretch>
            <a:fillRect/>
          </a:stretch>
        </p:blipFill>
        <p:spPr>
          <a:xfrm>
            <a:off x="7610594" y="2308653"/>
            <a:ext cx="866206" cy="8012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D82AA32-050B-BA2B-9B9E-7123715686C2}"/>
              </a:ext>
            </a:extLst>
          </p:cNvPr>
          <p:cNvSpPr txBox="1"/>
          <p:nvPr/>
        </p:nvSpPr>
        <p:spPr>
          <a:xfrm>
            <a:off x="2679271" y="1220818"/>
            <a:ext cx="2270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cs typeface="Dubai" panose="020B0503030403030204" pitchFamily="34" charset="-78"/>
              </a:rPr>
              <a:t>North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EB7C56-69CD-DBBD-61FF-6C41B7A3ED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7" r="52091" b="46375"/>
          <a:stretch>
            <a:fillRect/>
          </a:stretch>
        </p:blipFill>
        <p:spPr>
          <a:xfrm>
            <a:off x="7645293" y="4412823"/>
            <a:ext cx="866206" cy="90062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894819A-925D-7A08-DDEE-406C299FFF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970" t="47322" r="6290"/>
          <a:stretch>
            <a:fillRect/>
          </a:stretch>
        </p:blipFill>
        <p:spPr>
          <a:xfrm>
            <a:off x="7702649" y="5555047"/>
            <a:ext cx="751494" cy="9006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2BE9370-E541-D84D-F358-5815F9BB21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04" t="53981" r="56323"/>
          <a:stretch>
            <a:fillRect/>
          </a:stretch>
        </p:blipFill>
        <p:spPr>
          <a:xfrm>
            <a:off x="2716320" y="5575110"/>
            <a:ext cx="758416" cy="8209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F862E6F-CF19-2008-BBB4-D6E3B58667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509" r="1801" b="53546"/>
          <a:stretch>
            <a:fillRect/>
          </a:stretch>
        </p:blipFill>
        <p:spPr>
          <a:xfrm>
            <a:off x="2655069" y="4357272"/>
            <a:ext cx="923949" cy="85461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72E776-34FC-C690-FAA5-54938EAF0588}"/>
              </a:ext>
            </a:extLst>
          </p:cNvPr>
          <p:cNvSpPr txBox="1"/>
          <p:nvPr/>
        </p:nvSpPr>
        <p:spPr>
          <a:xfrm>
            <a:off x="7631760" y="1268351"/>
            <a:ext cx="2392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cs typeface="Dubai" panose="020B0503030403030204" pitchFamily="34" charset="-78"/>
              </a:rPr>
              <a:t>South</a:t>
            </a:r>
          </a:p>
        </p:txBody>
      </p:sp>
    </p:spTree>
    <p:extLst>
      <p:ext uri="{BB962C8B-B14F-4D97-AF65-F5344CB8AC3E}">
        <p14:creationId xmlns:p14="http://schemas.microsoft.com/office/powerpoint/2010/main" val="96145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232</Words>
  <Application>Microsoft Office PowerPoint</Application>
  <PresentationFormat>Widescreen</PresentationFormat>
  <Paragraphs>98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Dubai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14</cp:revision>
  <dcterms:created xsi:type="dcterms:W3CDTF">2025-06-07T10:40:55Z</dcterms:created>
  <dcterms:modified xsi:type="dcterms:W3CDTF">2025-08-24T06:34:38Z</dcterms:modified>
</cp:coreProperties>
</file>