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9" r:id="rId2"/>
    <p:sldId id="284" r:id="rId3"/>
    <p:sldId id="281" r:id="rId4"/>
    <p:sldId id="282" r:id="rId5"/>
    <p:sldId id="285" r:id="rId6"/>
    <p:sldId id="280" r:id="rId7"/>
    <p:sldId id="276" r:id="rId8"/>
    <p:sldId id="288" r:id="rId9"/>
    <p:sldId id="286" r:id="rId10"/>
    <p:sldId id="278" r:id="rId11"/>
    <p:sldId id="287" r:id="rId12"/>
    <p:sldId id="283" r:id="rId13"/>
    <p:sldId id="289" r:id="rId14"/>
    <p:sldId id="29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00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496FA4-C6B0-4959-8703-F7C6BAAC2AED}" v="18" dt="2025-10-01T04:17:11.6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481" autoAdjust="0"/>
  </p:normalViewPr>
  <p:slideViewPr>
    <p:cSldViewPr>
      <p:cViewPr varScale="1">
        <p:scale>
          <a:sx n="73" d="100"/>
          <a:sy n="73" d="100"/>
        </p:scale>
        <p:origin x="48" y="7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undo custSel addSld modSld">
      <pc:chgData name="Stewart Gale" userId="3647ddd2-6040-41ae-a96d-232c23482af8" providerId="ADAL" clId="{ADDBF2C4-AD8D-4E1D-8386-BD3D3561C83C}" dt="2025-10-01T04:17:11.609" v="64"/>
      <pc:docMkLst>
        <pc:docMk/>
      </pc:docMkLst>
      <pc:sldChg chg="modSp mod">
        <pc:chgData name="Stewart Gale" userId="3647ddd2-6040-41ae-a96d-232c23482af8" providerId="ADAL" clId="{ADDBF2C4-AD8D-4E1D-8386-BD3D3561C83C}" dt="2025-10-01T04:05:43.557" v="4" actId="20577"/>
        <pc:sldMkLst>
          <pc:docMk/>
          <pc:sldMk cId="2446514794" sldId="285"/>
        </pc:sldMkLst>
        <pc:spChg chg="mod">
          <ac:chgData name="Stewart Gale" userId="3647ddd2-6040-41ae-a96d-232c23482af8" providerId="ADAL" clId="{ADDBF2C4-AD8D-4E1D-8386-BD3D3561C83C}" dt="2025-10-01T04:05:43.557" v="4" actId="20577"/>
          <ac:spMkLst>
            <pc:docMk/>
            <pc:sldMk cId="2446514794" sldId="285"/>
            <ac:spMk id="7" creationId="{5564EE6D-9807-85E6-3D34-463D92EE19CB}"/>
          </ac:spMkLst>
        </pc:spChg>
      </pc:sldChg>
      <pc:sldChg chg="addSp delSp modSp add mod delAnim modAnim">
        <pc:chgData name="Stewart Gale" userId="3647ddd2-6040-41ae-a96d-232c23482af8" providerId="ADAL" clId="{ADDBF2C4-AD8D-4E1D-8386-BD3D3561C83C}" dt="2025-10-01T04:17:11.609" v="64"/>
        <pc:sldMkLst>
          <pc:docMk/>
          <pc:sldMk cId="2092447266" sldId="290"/>
        </pc:sldMkLst>
        <pc:spChg chg="add mod">
          <ac:chgData name="Stewart Gale" userId="3647ddd2-6040-41ae-a96d-232c23482af8" providerId="ADAL" clId="{ADDBF2C4-AD8D-4E1D-8386-BD3D3561C83C}" dt="2025-10-01T04:07:57.666" v="46" actId="20577"/>
          <ac:spMkLst>
            <pc:docMk/>
            <pc:sldMk cId="2092447266" sldId="290"/>
            <ac:spMk id="2" creationId="{47B61E09-1660-B1E4-C6F4-AD1B24FB66B4}"/>
          </ac:spMkLst>
        </pc:spChg>
        <pc:spChg chg="add mod">
          <ac:chgData name="Stewart Gale" userId="3647ddd2-6040-41ae-a96d-232c23482af8" providerId="ADAL" clId="{ADDBF2C4-AD8D-4E1D-8386-BD3D3561C83C}" dt="2025-10-01T04:15:02.755" v="57" actId="14100"/>
          <ac:spMkLst>
            <pc:docMk/>
            <pc:sldMk cId="2092447266" sldId="290"/>
            <ac:spMk id="3" creationId="{994D6FE5-B963-1A28-86DF-9014EB387FB7}"/>
          </ac:spMkLst>
        </pc:spChg>
        <pc:spChg chg="add mod">
          <ac:chgData name="Stewart Gale" userId="3647ddd2-6040-41ae-a96d-232c23482af8" providerId="ADAL" clId="{ADDBF2C4-AD8D-4E1D-8386-BD3D3561C83C}" dt="2025-10-01T04:07:00.559" v="16" actId="20577"/>
          <ac:spMkLst>
            <pc:docMk/>
            <pc:sldMk cId="2092447266" sldId="290"/>
            <ac:spMk id="5" creationId="{83671F25-F944-7BCD-D84C-C1FE13819C2B}"/>
          </ac:spMkLst>
        </pc:spChg>
        <pc:spChg chg="add mod">
          <ac:chgData name="Stewart Gale" userId="3647ddd2-6040-41ae-a96d-232c23482af8" providerId="ADAL" clId="{ADDBF2C4-AD8D-4E1D-8386-BD3D3561C83C}" dt="2025-10-01T04:06:56.032" v="15" actId="1076"/>
          <ac:spMkLst>
            <pc:docMk/>
            <pc:sldMk cId="2092447266" sldId="290"/>
            <ac:spMk id="7" creationId="{C1B69FA2-2BB8-6BDD-6F4A-8C561777EC8D}"/>
          </ac:spMkLst>
        </pc:spChg>
        <pc:spChg chg="add del mod">
          <ac:chgData name="Stewart Gale" userId="3647ddd2-6040-41ae-a96d-232c23482af8" providerId="ADAL" clId="{ADDBF2C4-AD8D-4E1D-8386-BD3D3561C83C}" dt="2025-10-01T04:06:49.723" v="14" actId="478"/>
          <ac:spMkLst>
            <pc:docMk/>
            <pc:sldMk cId="2092447266" sldId="290"/>
            <ac:spMk id="13" creationId="{7C600CE2-DDFF-5F70-3EEF-6BFF750BD33B}"/>
          </ac:spMkLst>
        </pc:spChg>
        <pc:spChg chg="mod">
          <ac:chgData name="Stewart Gale" userId="3647ddd2-6040-41ae-a96d-232c23482af8" providerId="ADAL" clId="{ADDBF2C4-AD8D-4E1D-8386-BD3D3561C83C}" dt="2025-10-01T04:06:01.966" v="6" actId="20577"/>
          <ac:spMkLst>
            <pc:docMk/>
            <pc:sldMk cId="2092447266" sldId="290"/>
            <ac:spMk id="14" creationId="{2FDF4226-CD6F-1D9D-6A7E-C9AED055E124}"/>
          </ac:spMkLst>
        </pc:spChg>
        <pc:spChg chg="mod">
          <ac:chgData name="Stewart Gale" userId="3647ddd2-6040-41ae-a96d-232c23482af8" providerId="ADAL" clId="{ADDBF2C4-AD8D-4E1D-8386-BD3D3561C83C}" dt="2025-10-01T04:06:03.942" v="7" actId="20577"/>
          <ac:spMkLst>
            <pc:docMk/>
            <pc:sldMk cId="2092447266" sldId="290"/>
            <ac:spMk id="17" creationId="{618DFACC-AD02-85C5-F96D-DB1B960DA7E4}"/>
          </ac:spMkLst>
        </pc:spChg>
        <pc:spChg chg="mod">
          <ac:chgData name="Stewart Gale" userId="3647ddd2-6040-41ae-a96d-232c23482af8" providerId="ADAL" clId="{ADDBF2C4-AD8D-4E1D-8386-BD3D3561C83C}" dt="2025-10-01T04:16:38.499" v="60" actId="20577"/>
          <ac:spMkLst>
            <pc:docMk/>
            <pc:sldMk cId="2092447266" sldId="290"/>
            <ac:spMk id="18" creationId="{C2A5C6FF-20B9-5CE1-E4B5-1102C2AD68C0}"/>
          </ac:spMkLst>
        </pc:spChg>
        <pc:spChg chg="add mod">
          <ac:chgData name="Stewart Gale" userId="3647ddd2-6040-41ae-a96d-232c23482af8" providerId="ADAL" clId="{ADDBF2C4-AD8D-4E1D-8386-BD3D3561C83C}" dt="2025-10-01T04:16:32.885" v="58" actId="14100"/>
          <ac:spMkLst>
            <pc:docMk/>
            <pc:sldMk cId="2092447266" sldId="290"/>
            <ac:spMk id="19" creationId="{DF1C9FCD-7D9F-2830-BFCE-EC6F0B610D43}"/>
          </ac:spMkLst>
        </pc:spChg>
        <pc:spChg chg="add mod">
          <ac:chgData name="Stewart Gale" userId="3647ddd2-6040-41ae-a96d-232c23482af8" providerId="ADAL" clId="{ADDBF2C4-AD8D-4E1D-8386-BD3D3561C83C}" dt="2025-10-01T04:07:49.978" v="39" actId="1076"/>
          <ac:spMkLst>
            <pc:docMk/>
            <pc:sldMk cId="2092447266" sldId="290"/>
            <ac:spMk id="20" creationId="{075099EE-2ED5-3608-8071-EBEE942F6412}"/>
          </ac:spMkLst>
        </pc:spChg>
        <pc:picChg chg="add mod">
          <ac:chgData name="Stewart Gale" userId="3647ddd2-6040-41ae-a96d-232c23482af8" providerId="ADAL" clId="{ADDBF2C4-AD8D-4E1D-8386-BD3D3561C83C}" dt="2025-10-01T04:07:44.782" v="37" actId="1076"/>
          <ac:picMkLst>
            <pc:docMk/>
            <pc:sldMk cId="2092447266" sldId="290"/>
            <ac:picMk id="4" creationId="{CE37BF01-75D8-0FA5-A46B-C1C0E8FA1993}"/>
          </ac:picMkLst>
        </pc:picChg>
      </pc:sldChg>
    </pc:docChg>
  </pc:docChgLst>
  <pc:docChgLst>
    <pc:chgData name="Stewart Gale" userId="3647ddd2-6040-41ae-a96d-232c23482af8" providerId="ADAL" clId="{A1A302E0-C103-4F5A-8DAB-830A937D1A38}"/>
    <pc:docChg chg="undo custSel addSld modSld sldOrd modMainMaster modNotesMaster">
      <pc:chgData name="Stewart Gale" userId="3647ddd2-6040-41ae-a96d-232c23482af8" providerId="ADAL" clId="{A1A302E0-C103-4F5A-8DAB-830A937D1A38}" dt="2023-09-28T11:44:42.108" v="356" actId="1076"/>
      <pc:docMkLst>
        <pc:docMk/>
      </pc:docMkLst>
      <pc:sldChg chg="addSp delSp modSp mod modNotes">
        <pc:chgData name="Stewart Gale" userId="3647ddd2-6040-41ae-a96d-232c23482af8" providerId="ADAL" clId="{A1A302E0-C103-4F5A-8DAB-830A937D1A38}" dt="2023-09-28T11:24:15.119" v="105" actId="1076"/>
        <pc:sldMkLst>
          <pc:docMk/>
          <pc:sldMk cId="1520257279" sldId="276"/>
        </pc:sldMkLst>
      </pc:sldChg>
      <pc:sldChg chg="modSp mod">
        <pc:chgData name="Stewart Gale" userId="3647ddd2-6040-41ae-a96d-232c23482af8" providerId="ADAL" clId="{A1A302E0-C103-4F5A-8DAB-830A937D1A38}" dt="2023-09-28T11:24:04.260" v="102" actId="1076"/>
        <pc:sldMkLst>
          <pc:docMk/>
          <pc:sldMk cId="3460175441" sldId="278"/>
        </pc:sldMkLst>
      </pc:sldChg>
      <pc:sldChg chg="delSp modSp mod">
        <pc:chgData name="Stewart Gale" userId="3647ddd2-6040-41ae-a96d-232c23482af8" providerId="ADAL" clId="{A1A302E0-C103-4F5A-8DAB-830A937D1A38}" dt="2021-11-12T13:55:40.508" v="28" actId="14100"/>
        <pc:sldMkLst>
          <pc:docMk/>
          <pc:sldMk cId="123252247" sldId="279"/>
        </pc:sldMkLst>
      </pc:sldChg>
      <pc:sldChg chg="modSp">
        <pc:chgData name="Stewart Gale" userId="3647ddd2-6040-41ae-a96d-232c23482af8" providerId="ADAL" clId="{A1A302E0-C103-4F5A-8DAB-830A937D1A38}" dt="2021-11-12T13:54:28.055" v="0"/>
        <pc:sldMkLst>
          <pc:docMk/>
          <pc:sldMk cId="2928806758" sldId="280"/>
        </pc:sldMkLst>
      </pc:sldChg>
      <pc:sldChg chg="modSp mod">
        <pc:chgData name="Stewart Gale" userId="3647ddd2-6040-41ae-a96d-232c23482af8" providerId="ADAL" clId="{A1A302E0-C103-4F5A-8DAB-830A937D1A38}" dt="2023-09-28T11:21:11.781" v="35" actId="1076"/>
        <pc:sldMkLst>
          <pc:docMk/>
          <pc:sldMk cId="2497765990" sldId="281"/>
        </pc:sldMkLst>
      </pc:sldChg>
      <pc:sldChg chg="modSp">
        <pc:chgData name="Stewart Gale" userId="3647ddd2-6040-41ae-a96d-232c23482af8" providerId="ADAL" clId="{A1A302E0-C103-4F5A-8DAB-830A937D1A38}" dt="2021-11-12T13:54:28.055" v="0"/>
        <pc:sldMkLst>
          <pc:docMk/>
          <pc:sldMk cId="1214875390" sldId="282"/>
        </pc:sldMkLst>
      </pc:sldChg>
      <pc:sldChg chg="addSp delSp modSp mod delAnim modAnim">
        <pc:chgData name="Stewart Gale" userId="3647ddd2-6040-41ae-a96d-232c23482af8" providerId="ADAL" clId="{A1A302E0-C103-4F5A-8DAB-830A937D1A38}" dt="2023-09-28T11:44:42.108" v="356" actId="1076"/>
        <pc:sldMkLst>
          <pc:docMk/>
          <pc:sldMk cId="3941552291" sldId="283"/>
        </pc:sldMkLst>
      </pc:sldChg>
      <pc:sldChg chg="addSp delSp modSp add mod">
        <pc:chgData name="Stewart Gale" userId="3647ddd2-6040-41ae-a96d-232c23482af8" providerId="ADAL" clId="{A1A302E0-C103-4F5A-8DAB-830A937D1A38}" dt="2021-11-12T13:55:58.166" v="33" actId="1076"/>
        <pc:sldMkLst>
          <pc:docMk/>
          <pc:sldMk cId="1659842197" sldId="284"/>
        </pc:sldMkLst>
      </pc:sldChg>
      <pc:sldChg chg="addSp delSp modSp add mod delAnim modAnim">
        <pc:chgData name="Stewart Gale" userId="3647ddd2-6040-41ae-a96d-232c23482af8" providerId="ADAL" clId="{A1A302E0-C103-4F5A-8DAB-830A937D1A38}" dt="2023-09-28T11:23:38.587" v="94" actId="20577"/>
        <pc:sldMkLst>
          <pc:docMk/>
          <pc:sldMk cId="2446514794" sldId="285"/>
        </pc:sldMkLst>
      </pc:sldChg>
      <pc:sldChg chg="addSp delSp modSp new mod">
        <pc:chgData name="Stewart Gale" userId="3647ddd2-6040-41ae-a96d-232c23482af8" providerId="ADAL" clId="{A1A302E0-C103-4F5A-8DAB-830A937D1A38}" dt="2023-09-28T11:33:45.871" v="202" actId="693"/>
        <pc:sldMkLst>
          <pc:docMk/>
          <pc:sldMk cId="3531917444" sldId="286"/>
        </pc:sldMkLst>
      </pc:sldChg>
      <pc:sldChg chg="addSp delSp modSp new mod">
        <pc:chgData name="Stewart Gale" userId="3647ddd2-6040-41ae-a96d-232c23482af8" providerId="ADAL" clId="{A1A302E0-C103-4F5A-8DAB-830A937D1A38}" dt="2023-09-28T11:40:03.236" v="257" actId="1076"/>
        <pc:sldMkLst>
          <pc:docMk/>
          <pc:sldMk cId="3562774976" sldId="287"/>
        </pc:sldMkLst>
      </pc:sldChg>
      <pc:sldChg chg="modSp add mod ord">
        <pc:chgData name="Stewart Gale" userId="3647ddd2-6040-41ae-a96d-232c23482af8" providerId="ADAL" clId="{A1A302E0-C103-4F5A-8DAB-830A937D1A38}" dt="2023-09-28T11:40:23.106" v="262"/>
        <pc:sldMkLst>
          <pc:docMk/>
          <pc:sldMk cId="193662647" sldId="288"/>
        </pc:sldMkLst>
      </pc:sldChg>
      <pc:sldChg chg="addSp delSp modSp add mod modAnim">
        <pc:chgData name="Stewart Gale" userId="3647ddd2-6040-41ae-a96d-232c23482af8" providerId="ADAL" clId="{A1A302E0-C103-4F5A-8DAB-830A937D1A38}" dt="2023-09-28T11:42:56.318" v="307" actId="1076"/>
        <pc:sldMkLst>
          <pc:docMk/>
          <pc:sldMk cId="534292227" sldId="289"/>
        </pc:sldMkLst>
      </pc:sldChg>
      <pc:sldMasterChg chg="modSp modSldLayout">
        <pc:chgData name="Stewart Gale" userId="3647ddd2-6040-41ae-a96d-232c23482af8" providerId="ADAL" clId="{A1A302E0-C103-4F5A-8DAB-830A937D1A38}" dt="2021-11-12T13:54:28.055" v="0"/>
        <pc:sldMasterMkLst>
          <pc:docMk/>
          <pc:sldMasterMk cId="0" sldId="2147483648"/>
        </pc:sldMasterMkLst>
        <pc:sldLayoutChg chg="modSp">
          <pc:chgData name="Stewart Gale" userId="3647ddd2-6040-41ae-a96d-232c23482af8" providerId="ADAL" clId="{A1A302E0-C103-4F5A-8DAB-830A937D1A38}" dt="2021-11-12T13:54:28.055" v="0"/>
          <pc:sldLayoutMkLst>
            <pc:docMk/>
            <pc:sldMasterMk cId="0" sldId="2147483648"/>
            <pc:sldLayoutMk cId="0" sldId="2147483649"/>
          </pc:sldLayoutMkLst>
        </pc:sldLayoutChg>
        <pc:sldLayoutChg chg="modSp">
          <pc:chgData name="Stewart Gale" userId="3647ddd2-6040-41ae-a96d-232c23482af8" providerId="ADAL" clId="{A1A302E0-C103-4F5A-8DAB-830A937D1A38}" dt="2021-11-12T13:54:28.055" v="0"/>
          <pc:sldLayoutMkLst>
            <pc:docMk/>
            <pc:sldMasterMk cId="0" sldId="2147483648"/>
            <pc:sldLayoutMk cId="0" sldId="2147483651"/>
          </pc:sldLayoutMkLst>
        </pc:sldLayoutChg>
        <pc:sldLayoutChg chg="modSp">
          <pc:chgData name="Stewart Gale" userId="3647ddd2-6040-41ae-a96d-232c23482af8" providerId="ADAL" clId="{A1A302E0-C103-4F5A-8DAB-830A937D1A38}" dt="2021-11-12T13:54:28.055" v="0"/>
          <pc:sldLayoutMkLst>
            <pc:docMk/>
            <pc:sldMasterMk cId="0" sldId="2147483648"/>
            <pc:sldLayoutMk cId="0" sldId="2147483652"/>
          </pc:sldLayoutMkLst>
        </pc:sldLayoutChg>
        <pc:sldLayoutChg chg="modSp">
          <pc:chgData name="Stewart Gale" userId="3647ddd2-6040-41ae-a96d-232c23482af8" providerId="ADAL" clId="{A1A302E0-C103-4F5A-8DAB-830A937D1A38}" dt="2021-11-12T13:54:28.055" v="0"/>
          <pc:sldLayoutMkLst>
            <pc:docMk/>
            <pc:sldMasterMk cId="0" sldId="2147483648"/>
            <pc:sldLayoutMk cId="0" sldId="2147483653"/>
          </pc:sldLayoutMkLst>
        </pc:sldLayoutChg>
        <pc:sldLayoutChg chg="modSp">
          <pc:chgData name="Stewart Gale" userId="3647ddd2-6040-41ae-a96d-232c23482af8" providerId="ADAL" clId="{A1A302E0-C103-4F5A-8DAB-830A937D1A38}" dt="2021-11-12T13:54:28.055" v="0"/>
          <pc:sldLayoutMkLst>
            <pc:docMk/>
            <pc:sldMasterMk cId="0" sldId="2147483648"/>
            <pc:sldLayoutMk cId="0" sldId="2147483656"/>
          </pc:sldLayoutMkLst>
        </pc:sldLayoutChg>
        <pc:sldLayoutChg chg="modSp">
          <pc:chgData name="Stewart Gale" userId="3647ddd2-6040-41ae-a96d-232c23482af8" providerId="ADAL" clId="{A1A302E0-C103-4F5A-8DAB-830A937D1A38}" dt="2021-11-12T13:54:28.055" v="0"/>
          <pc:sldLayoutMkLst>
            <pc:docMk/>
            <pc:sldMasterMk cId="0" sldId="2147483648"/>
            <pc:sldLayoutMk cId="0" sldId="2147483657"/>
          </pc:sldLayoutMkLst>
        </pc:sldLayoutChg>
        <pc:sldLayoutChg chg="modSp">
          <pc:chgData name="Stewart Gale" userId="3647ddd2-6040-41ae-a96d-232c23482af8" providerId="ADAL" clId="{A1A302E0-C103-4F5A-8DAB-830A937D1A38}" dt="2021-11-12T13:54:28.055" v="0"/>
          <pc:sldLayoutMkLst>
            <pc:docMk/>
            <pc:sldMasterMk cId="0" sldId="2147483648"/>
            <pc:sldLayoutMk cId="0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887F1-4E6F-4BC8-86A1-15648B72E34F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D1D66-38D8-4586-98FD-EDF32BE5D1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441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D1D66-38D8-4586-98FD-EDF32BE5D1A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514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CD1D66-38D8-4586-98FD-EDF32BE5D1A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080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A9C40-4442-43BD-8BAC-B65A10A0154A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1772816"/>
            <a:ext cx="11521280" cy="2736304"/>
          </a:xfrm>
        </p:spPr>
        <p:txBody>
          <a:bodyPr>
            <a:noAutofit/>
          </a:bodyPr>
          <a:lstStyle/>
          <a:p>
            <a:r>
              <a:rPr lang="en-GB" sz="11500" b="1" u="sng" dirty="0">
                <a:latin typeface="+mn-lt"/>
              </a:rPr>
              <a:t>LO: Trigonometry </a:t>
            </a:r>
            <a:br>
              <a:rPr lang="en-GB" sz="6600" b="1" u="sng" dirty="0">
                <a:latin typeface="+mn-lt"/>
              </a:rPr>
            </a:br>
            <a:r>
              <a:rPr lang="en-GB" sz="8000" b="1" dirty="0">
                <a:latin typeface="+mn-lt"/>
              </a:rPr>
              <a:t>(Missing Sides and Angles)</a:t>
            </a:r>
            <a:endParaRPr lang="en-GB" sz="6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3252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890" r="19242"/>
          <a:stretch/>
        </p:blipFill>
        <p:spPr>
          <a:xfrm>
            <a:off x="2279576" y="1340768"/>
            <a:ext cx="7304371" cy="504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4149" y="140439"/>
            <a:ext cx="10003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Elevation or Depression?</a:t>
            </a:r>
          </a:p>
        </p:txBody>
      </p:sp>
    </p:spTree>
    <p:extLst>
      <p:ext uri="{BB962C8B-B14F-4D97-AF65-F5344CB8AC3E}">
        <p14:creationId xmlns:p14="http://schemas.microsoft.com/office/powerpoint/2010/main" val="3460175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7E0291-906F-A7CA-D51E-9F2AC2E0C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1484784"/>
            <a:ext cx="8077900" cy="482845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F00020-CF84-E04D-EC20-2DF2CB4F78B1}"/>
              </a:ext>
            </a:extLst>
          </p:cNvPr>
          <p:cNvCxnSpPr>
            <a:cxnSpLocks/>
          </p:cNvCxnSpPr>
          <p:nvPr/>
        </p:nvCxnSpPr>
        <p:spPr>
          <a:xfrm flipH="1">
            <a:off x="4511824" y="1772816"/>
            <a:ext cx="3600400" cy="0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091B7C4-9140-4393-05AC-1DA7675C0119}"/>
              </a:ext>
            </a:extLst>
          </p:cNvPr>
          <p:cNvSpPr txBox="1"/>
          <p:nvPr/>
        </p:nvSpPr>
        <p:spPr>
          <a:xfrm>
            <a:off x="6888088" y="1700808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23°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42ECB5-DCF2-A899-D86F-1855CB2BC565}"/>
              </a:ext>
            </a:extLst>
          </p:cNvPr>
          <p:cNvSpPr txBox="1"/>
          <p:nvPr/>
        </p:nvSpPr>
        <p:spPr>
          <a:xfrm>
            <a:off x="1199456" y="176443"/>
            <a:ext cx="10003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Elevation or Depression?</a:t>
            </a:r>
          </a:p>
        </p:txBody>
      </p:sp>
    </p:spTree>
    <p:extLst>
      <p:ext uri="{BB962C8B-B14F-4D97-AF65-F5344CB8AC3E}">
        <p14:creationId xmlns:p14="http://schemas.microsoft.com/office/powerpoint/2010/main" val="3562774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1584" y="116632"/>
            <a:ext cx="696053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Bearings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5316" y="2204864"/>
            <a:ext cx="51125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8000" dirty="0"/>
              <a:t> Northline</a:t>
            </a:r>
          </a:p>
          <a:p>
            <a:pPr marL="285750" indent="-285750">
              <a:buFontTx/>
              <a:buChar char="-"/>
            </a:pPr>
            <a:r>
              <a:rPr lang="en-GB" sz="8000" dirty="0"/>
              <a:t> Clockwise</a:t>
            </a:r>
          </a:p>
          <a:p>
            <a:pPr marL="285750" indent="-285750">
              <a:buFontTx/>
              <a:buChar char="-"/>
            </a:pPr>
            <a:r>
              <a:rPr lang="en-GB" sz="8000" dirty="0"/>
              <a:t> 3 Figures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6860614-2407-56CF-05CB-9A5460E6836D}"/>
              </a:ext>
            </a:extLst>
          </p:cNvPr>
          <p:cNvCxnSpPr>
            <a:cxnSpLocks/>
          </p:cNvCxnSpPr>
          <p:nvPr/>
        </p:nvCxnSpPr>
        <p:spPr>
          <a:xfrm flipH="1" flipV="1">
            <a:off x="7420969" y="2352789"/>
            <a:ext cx="1" cy="193052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9225271-E110-5640-8540-9CC9733AF53A}"/>
              </a:ext>
            </a:extLst>
          </p:cNvPr>
          <p:cNvCxnSpPr>
            <a:cxnSpLocks/>
          </p:cNvCxnSpPr>
          <p:nvPr/>
        </p:nvCxnSpPr>
        <p:spPr>
          <a:xfrm>
            <a:off x="7392144" y="4221088"/>
            <a:ext cx="3197177" cy="226369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CF80219-CB78-7B95-4480-B25F9DBA3CFC}"/>
              </a:ext>
            </a:extLst>
          </p:cNvPr>
          <p:cNvSpPr txBox="1"/>
          <p:nvPr/>
        </p:nvSpPr>
        <p:spPr>
          <a:xfrm>
            <a:off x="7608167" y="3429000"/>
            <a:ext cx="17039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130˚</a:t>
            </a:r>
          </a:p>
        </p:txBody>
      </p:sp>
    </p:spTree>
    <p:extLst>
      <p:ext uri="{BB962C8B-B14F-4D97-AF65-F5344CB8AC3E}">
        <p14:creationId xmlns:p14="http://schemas.microsoft.com/office/powerpoint/2010/main" val="394155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99357" y="241046"/>
            <a:ext cx="115932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bearing of C from A?</a:t>
            </a:r>
          </a:p>
        </p:txBody>
      </p:sp>
      <p:sp>
        <p:nvSpPr>
          <p:cNvPr id="6" name="Right Triangle 5"/>
          <p:cNvSpPr/>
          <p:nvPr/>
        </p:nvSpPr>
        <p:spPr>
          <a:xfrm rot="10800000">
            <a:off x="2124599" y="3487314"/>
            <a:ext cx="3731650" cy="2574029"/>
          </a:xfrm>
          <a:prstGeom prst="rt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dirty="0"/>
          </a:p>
        </p:txBody>
      </p:sp>
      <p:cxnSp>
        <p:nvCxnSpPr>
          <p:cNvPr id="8" name="Straight Arrow Connector 7"/>
          <p:cNvCxnSpPr>
            <a:stCxn id="6" idx="4"/>
          </p:cNvCxnSpPr>
          <p:nvPr/>
        </p:nvCxnSpPr>
        <p:spPr>
          <a:xfrm flipH="1" flipV="1">
            <a:off x="2124599" y="1556792"/>
            <a:ext cx="1" cy="193052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87488" y="3211525"/>
            <a:ext cx="819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7264" y="5693624"/>
            <a:ext cx="819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7264" y="2877168"/>
            <a:ext cx="819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38956" y="3407617"/>
            <a:ext cx="11832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30˚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44329" y="2700907"/>
            <a:ext cx="13652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6 km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37693" y="3487315"/>
            <a:ext cx="318555" cy="29358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17" name="TextBox 16"/>
          <p:cNvSpPr txBox="1"/>
          <p:nvPr/>
        </p:nvSpPr>
        <p:spPr>
          <a:xfrm>
            <a:off x="5947264" y="4449611"/>
            <a:ext cx="20089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3.5 km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44272" y="1406610"/>
            <a:ext cx="25836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120˚</a:t>
            </a:r>
          </a:p>
        </p:txBody>
      </p:sp>
    </p:spTree>
    <p:extLst>
      <p:ext uri="{BB962C8B-B14F-4D97-AF65-F5344CB8AC3E}">
        <p14:creationId xmlns:p14="http://schemas.microsoft.com/office/powerpoint/2010/main" val="53429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8C27D-24A3-767B-E704-085FC2482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F225AA8-00D1-6DDA-A1E2-72179B80E0F5}"/>
              </a:ext>
            </a:extLst>
          </p:cNvPr>
          <p:cNvSpPr txBox="1"/>
          <p:nvPr/>
        </p:nvSpPr>
        <p:spPr>
          <a:xfrm>
            <a:off x="299357" y="241046"/>
            <a:ext cx="115932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bearing of C from A?</a:t>
            </a: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02A3C758-06D6-9628-80C4-7624F2823FAD}"/>
              </a:ext>
            </a:extLst>
          </p:cNvPr>
          <p:cNvSpPr/>
          <p:nvPr/>
        </p:nvSpPr>
        <p:spPr>
          <a:xfrm rot="10800000">
            <a:off x="2124599" y="3487314"/>
            <a:ext cx="3731650" cy="2574029"/>
          </a:xfrm>
          <a:prstGeom prst="rt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D42922F-7DBD-7A8A-4667-C38B148FE58B}"/>
              </a:ext>
            </a:extLst>
          </p:cNvPr>
          <p:cNvCxnSpPr>
            <a:stCxn id="6" idx="4"/>
          </p:cNvCxnSpPr>
          <p:nvPr/>
        </p:nvCxnSpPr>
        <p:spPr>
          <a:xfrm flipH="1" flipV="1">
            <a:off x="2124599" y="1556792"/>
            <a:ext cx="1" cy="193052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87BEC71-3E28-7E87-054F-D04D99BBF1FE}"/>
              </a:ext>
            </a:extLst>
          </p:cNvPr>
          <p:cNvSpPr txBox="1"/>
          <p:nvPr/>
        </p:nvSpPr>
        <p:spPr>
          <a:xfrm>
            <a:off x="1487488" y="3211525"/>
            <a:ext cx="819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19F68A-9628-F5B3-B186-17782752EFCA}"/>
              </a:ext>
            </a:extLst>
          </p:cNvPr>
          <p:cNvSpPr txBox="1"/>
          <p:nvPr/>
        </p:nvSpPr>
        <p:spPr>
          <a:xfrm>
            <a:off x="5947264" y="5693624"/>
            <a:ext cx="819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96D2BA-79EF-56A1-CEA7-A9573C4C3845}"/>
              </a:ext>
            </a:extLst>
          </p:cNvPr>
          <p:cNvSpPr txBox="1"/>
          <p:nvPr/>
        </p:nvSpPr>
        <p:spPr>
          <a:xfrm>
            <a:off x="5947264" y="2877168"/>
            <a:ext cx="819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1D4980-2C6F-54F9-6B21-0361E742359C}"/>
              </a:ext>
            </a:extLst>
          </p:cNvPr>
          <p:cNvSpPr txBox="1"/>
          <p:nvPr/>
        </p:nvSpPr>
        <p:spPr>
          <a:xfrm>
            <a:off x="2738956" y="3407617"/>
            <a:ext cx="11832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30˚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DF4226-CD6F-1D9D-6A7E-C9AED055E124}"/>
              </a:ext>
            </a:extLst>
          </p:cNvPr>
          <p:cNvSpPr txBox="1"/>
          <p:nvPr/>
        </p:nvSpPr>
        <p:spPr>
          <a:xfrm>
            <a:off x="3444329" y="2700907"/>
            <a:ext cx="13652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3 km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3B8068-6D78-FBDE-1940-F76CC97AF4ED}"/>
              </a:ext>
            </a:extLst>
          </p:cNvPr>
          <p:cNvSpPr/>
          <p:nvPr/>
        </p:nvSpPr>
        <p:spPr>
          <a:xfrm>
            <a:off x="5537693" y="3487315"/>
            <a:ext cx="318555" cy="29358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8DFACC-AD02-85C5-F96D-DB1B960DA7E4}"/>
              </a:ext>
            </a:extLst>
          </p:cNvPr>
          <p:cNvSpPr txBox="1"/>
          <p:nvPr/>
        </p:nvSpPr>
        <p:spPr>
          <a:xfrm>
            <a:off x="5947264" y="4449611"/>
            <a:ext cx="20089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5 km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A5C6FF-20B9-5CE1-E4B5-1102C2AD68C0}"/>
              </a:ext>
            </a:extLst>
          </p:cNvPr>
          <p:cNvSpPr txBox="1"/>
          <p:nvPr/>
        </p:nvSpPr>
        <p:spPr>
          <a:xfrm>
            <a:off x="8400256" y="4970349"/>
            <a:ext cx="25836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121˚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7B61E09-1660-B1E4-C6F4-AD1B24FB66B4}"/>
                  </a:ext>
                </a:extLst>
              </p:cNvPr>
              <p:cNvSpPr txBox="1"/>
              <p:nvPr/>
            </p:nvSpPr>
            <p:spPr>
              <a:xfrm>
                <a:off x="7353574" y="3442971"/>
                <a:ext cx="3168352" cy="11414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tan</a:t>
                </a:r>
                <a:r>
                  <a:rPr lang="en-GB" sz="4800" baseline="30000" dirty="0"/>
                  <a:t>-1</a:t>
                </a:r>
                <a:r>
                  <a:rPr lang="en-GB" sz="4800" dirty="0"/>
                  <a:t> </a:t>
                </a:r>
                <a14:m>
                  <m:oMath xmlns:m="http://schemas.openxmlformats.org/officeDocument/2006/math">
                    <m:r>
                      <a:rPr lang="en-GB" sz="4800" dirty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GB" sz="48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8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48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8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7B61E09-1660-B1E4-C6F4-AD1B24FB66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574" y="3442971"/>
                <a:ext cx="3168352" cy="1141403"/>
              </a:xfrm>
              <a:prstGeom prst="rect">
                <a:avLst/>
              </a:prstGeom>
              <a:blipFill>
                <a:blip r:embed="rId2"/>
                <a:stretch>
                  <a:fillRect b="-14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994D6FE5-B963-1A28-86DF-9014EB387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2389" y="3600167"/>
            <a:ext cx="1620236" cy="83099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defRPr/>
            </a:pPr>
            <a:r>
              <a:rPr lang="en-US" sz="4800" b="1" dirty="0">
                <a:solidFill>
                  <a:sysClr val="windowText" lastClr="000000"/>
                </a:solidFill>
                <a:cs typeface="Times New Roman" pitchFamily="18" charset="0"/>
              </a:rPr>
              <a:t>= 0.</a:t>
            </a:r>
            <a:endParaRPr lang="en-US" sz="4800" b="1" dirty="0">
              <a:solidFill>
                <a:sysClr val="windowText" lastClr="000000"/>
              </a:solidFill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37BF01-75D8-0FA5-A46B-C1C0E8FA1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128" y="1363064"/>
            <a:ext cx="3827947" cy="20906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3671F25-F944-7BCD-D84C-C1FE13819C2B}"/>
              </a:ext>
            </a:extLst>
          </p:cNvPr>
          <p:cNvSpPr/>
          <p:nvPr/>
        </p:nvSpPr>
        <p:spPr>
          <a:xfrm>
            <a:off x="8787572" y="1972953"/>
            <a:ext cx="749058" cy="367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B69FA2-2BB8-6BDD-6F4A-8C561777EC8D}"/>
              </a:ext>
            </a:extLst>
          </p:cNvPr>
          <p:cNvSpPr/>
          <p:nvPr/>
        </p:nvSpPr>
        <p:spPr>
          <a:xfrm>
            <a:off x="9491899" y="2766760"/>
            <a:ext cx="749058" cy="367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1C9FCD-7D9F-2830-BFCE-EC6F0B610D43}"/>
              </a:ext>
            </a:extLst>
          </p:cNvPr>
          <p:cNvSpPr txBox="1"/>
          <p:nvPr/>
        </p:nvSpPr>
        <p:spPr>
          <a:xfrm>
            <a:off x="10596443" y="3507833"/>
            <a:ext cx="1260197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6000" b="1" dirty="0"/>
              <a:t>31˚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5099EE-2ED5-3608-8071-EBEE942F6412}"/>
              </a:ext>
            </a:extLst>
          </p:cNvPr>
          <p:cNvSpPr txBox="1"/>
          <p:nvPr/>
        </p:nvSpPr>
        <p:spPr>
          <a:xfrm>
            <a:off x="8031378" y="2626750"/>
            <a:ext cx="1104578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3200" b="1" dirty="0"/>
              <a:t>tan </a:t>
            </a:r>
            <a: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09244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672" y="401859"/>
            <a:ext cx="5616624" cy="605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84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574086" y="4156958"/>
                <a:ext cx="3168352" cy="1152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sin</a:t>
                </a:r>
                <a:r>
                  <a:rPr lang="en-GB" sz="4800" baseline="30000" dirty="0"/>
                  <a:t>-1</a:t>
                </a:r>
                <a:r>
                  <a:rPr lang="en-GB" sz="4800" dirty="0"/>
                  <a:t> </a:t>
                </a:r>
                <a14:m>
                  <m:oMath xmlns:m="http://schemas.openxmlformats.org/officeDocument/2006/math">
                    <m:r>
                      <a:rPr lang="en-GB" sz="4800" dirty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GB" sz="48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 dirty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800" i="1" dirty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GB" sz="48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4086" y="4156958"/>
                <a:ext cx="3168352" cy="1152047"/>
              </a:xfrm>
              <a:prstGeom prst="rect">
                <a:avLst/>
              </a:prstGeom>
              <a:blipFill>
                <a:blip r:embed="rId2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7032105" y="5517233"/>
            <a:ext cx="2323367" cy="83099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defRPr/>
            </a:pPr>
            <a:r>
              <a:rPr lang="en-US" sz="4800" b="1" dirty="0">
                <a:solidFill>
                  <a:sysClr val="windowText" lastClr="000000"/>
                </a:solidFill>
                <a:cs typeface="Times New Roman" pitchFamily="18" charset="0"/>
              </a:rPr>
              <a:t>= 0.087</a:t>
            </a:r>
            <a:r>
              <a:rPr lang="en-US" sz="4800" b="1" dirty="0">
                <a:solidFill>
                  <a:sysClr val="windowText" lastClr="000000"/>
                </a:solidFill>
                <a:cs typeface="Arial" charset="0"/>
              </a:rPr>
              <a:t>°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424332" y="200097"/>
            <a:ext cx="7462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Spot the mistakes!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053" y="4263680"/>
            <a:ext cx="3827947" cy="20906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8967" y="1635873"/>
            <a:ext cx="3744416" cy="218598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934126" y="5396568"/>
            <a:ext cx="2448272" cy="1072324"/>
          </a:xfrm>
          <a:prstGeom prst="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76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7270707" y="5877273"/>
            <a:ext cx="1658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= 9.24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424332" y="200097"/>
            <a:ext cx="7462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Spot the mistakes!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768" y="1651837"/>
            <a:ext cx="3760439" cy="22138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568" y="4291840"/>
            <a:ext cx="3563892" cy="21624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430952" y="4509120"/>
                <a:ext cx="1338508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0952" y="4509120"/>
                <a:ext cx="1338508" cy="10407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4339768" y="2924944"/>
            <a:ext cx="892137" cy="50405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 46"/>
          <p:cNvSpPr/>
          <p:nvPr/>
        </p:nvSpPr>
        <p:spPr>
          <a:xfrm>
            <a:off x="2927648" y="5661248"/>
            <a:ext cx="576065" cy="50405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87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574086" y="4156958"/>
                <a:ext cx="3168352" cy="1139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sin</a:t>
                </a:r>
                <a:r>
                  <a:rPr lang="en-GB" sz="4800" baseline="30000" dirty="0"/>
                  <a:t>-1</a:t>
                </a:r>
                <a:r>
                  <a:rPr lang="en-GB" sz="4800" dirty="0"/>
                  <a:t> </a:t>
                </a:r>
                <a14:m>
                  <m:oMath xmlns:m="http://schemas.openxmlformats.org/officeDocument/2006/math">
                    <m:r>
                      <a:rPr lang="en-GB" sz="4800" dirty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GB" sz="48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GB" sz="48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48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4086" y="4156958"/>
                <a:ext cx="3168352" cy="1139927"/>
              </a:xfrm>
              <a:prstGeom prst="rect">
                <a:avLst/>
              </a:prstGeom>
              <a:blipFill>
                <a:blip r:embed="rId2"/>
                <a:stretch>
                  <a:fillRect b="-14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7032105" y="5517233"/>
            <a:ext cx="2323367" cy="83099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defRPr/>
            </a:pPr>
            <a:r>
              <a:rPr lang="en-US" sz="4800" b="1" dirty="0">
                <a:solidFill>
                  <a:sysClr val="windowText" lastClr="000000"/>
                </a:solidFill>
                <a:cs typeface="Times New Roman" pitchFamily="18" charset="0"/>
              </a:rPr>
              <a:t>= 0.087</a:t>
            </a:r>
            <a:r>
              <a:rPr lang="en-US" sz="4800" b="1" dirty="0">
                <a:solidFill>
                  <a:sysClr val="windowText" lastClr="000000"/>
                </a:solidFill>
                <a:cs typeface="Arial" charset="0"/>
              </a:rPr>
              <a:t>°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424332" y="200097"/>
            <a:ext cx="7462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Spot the mistakes!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053" y="4263680"/>
            <a:ext cx="3827947" cy="20906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9776" y="1632339"/>
            <a:ext cx="3744416" cy="218598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BC19B4C-63C9-4961-16E2-48A646C395D1}"/>
              </a:ext>
            </a:extLst>
          </p:cNvPr>
          <p:cNvSpPr/>
          <p:nvPr/>
        </p:nvSpPr>
        <p:spPr>
          <a:xfrm>
            <a:off x="3807497" y="4873569"/>
            <a:ext cx="749058" cy="367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17476C-8A74-6683-DBAE-4EBABA3C8B29}"/>
              </a:ext>
            </a:extLst>
          </p:cNvPr>
          <p:cNvSpPr/>
          <p:nvPr/>
        </p:nvSpPr>
        <p:spPr>
          <a:xfrm>
            <a:off x="4511824" y="5667376"/>
            <a:ext cx="749058" cy="367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CAD60C-C144-70F7-4C2A-6D283CA28482}"/>
              </a:ext>
            </a:extLst>
          </p:cNvPr>
          <p:cNvSpPr/>
          <p:nvPr/>
        </p:nvSpPr>
        <p:spPr>
          <a:xfrm>
            <a:off x="3847985" y="4653137"/>
            <a:ext cx="1239904" cy="1440159"/>
          </a:xfrm>
          <a:prstGeom prst="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64EE6D-9807-85E6-3D34-463D92EE19CB}"/>
              </a:ext>
            </a:extLst>
          </p:cNvPr>
          <p:cNvSpPr txBox="1"/>
          <p:nvPr/>
        </p:nvSpPr>
        <p:spPr>
          <a:xfrm>
            <a:off x="7536160" y="5424899"/>
            <a:ext cx="1800200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6000" b="1" dirty="0"/>
              <a:t>Error</a:t>
            </a:r>
          </a:p>
        </p:txBody>
      </p:sp>
    </p:spTree>
    <p:extLst>
      <p:ext uri="{BB962C8B-B14F-4D97-AF65-F5344CB8AC3E}">
        <p14:creationId xmlns:p14="http://schemas.microsoft.com/office/powerpoint/2010/main" val="244651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95600" y="264638"/>
            <a:ext cx="78353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4400" b="1" dirty="0"/>
              <a:t>Angles of Elevation: </a:t>
            </a:r>
          </a:p>
          <a:p>
            <a:pPr algn="ctr">
              <a:buNone/>
            </a:pPr>
            <a:r>
              <a:rPr lang="en-GB" sz="4400" dirty="0"/>
              <a:t>horizontal and up</a:t>
            </a:r>
          </a:p>
        </p:txBody>
      </p:sp>
      <p:sp>
        <p:nvSpPr>
          <p:cNvPr id="6" name="Rectangle 5"/>
          <p:cNvSpPr/>
          <p:nvPr/>
        </p:nvSpPr>
        <p:spPr>
          <a:xfrm>
            <a:off x="3420417" y="3744956"/>
            <a:ext cx="581416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4400" b="1" dirty="0"/>
              <a:t>Angle of Depression: </a:t>
            </a:r>
          </a:p>
          <a:p>
            <a:pPr algn="ctr">
              <a:buNone/>
            </a:pPr>
            <a:r>
              <a:rPr lang="en-GB" sz="4400" dirty="0"/>
              <a:t>horizontal and down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5178168" y="1779262"/>
            <a:ext cx="2116214" cy="1824363"/>
            <a:chOff x="784693" y="2411204"/>
            <a:chExt cx="2563171" cy="2053402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4693" y="3370712"/>
              <a:ext cx="1093894" cy="1093894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1331640" y="2411204"/>
              <a:ext cx="2016224" cy="1093339"/>
              <a:chOff x="3312750" y="2708920"/>
              <a:chExt cx="2016224" cy="1093339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3312750" y="3789040"/>
                <a:ext cx="2016224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V="1">
                <a:off x="3312750" y="2708920"/>
                <a:ext cx="1944216" cy="108012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Freeform 18"/>
              <p:cNvSpPr/>
              <p:nvPr/>
            </p:nvSpPr>
            <p:spPr>
              <a:xfrm>
                <a:off x="3731351" y="3544682"/>
                <a:ext cx="244699" cy="257577"/>
              </a:xfrm>
              <a:custGeom>
                <a:avLst/>
                <a:gdLst>
                  <a:gd name="connsiteX0" fmla="*/ 0 w 244699"/>
                  <a:gd name="connsiteY0" fmla="*/ 0 h 257577"/>
                  <a:gd name="connsiteX1" fmla="*/ 206062 w 244699"/>
                  <a:gd name="connsiteY1" fmla="*/ 115909 h 257577"/>
                  <a:gd name="connsiteX2" fmla="*/ 231819 w 244699"/>
                  <a:gd name="connsiteY2" fmla="*/ 257577 h 257577"/>
                  <a:gd name="connsiteX3" fmla="*/ 231819 w 244699"/>
                  <a:gd name="connsiteY3" fmla="*/ 257577 h 257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4699" h="257577">
                    <a:moveTo>
                      <a:pt x="0" y="0"/>
                    </a:moveTo>
                    <a:cubicBezTo>
                      <a:pt x="83713" y="36490"/>
                      <a:pt x="167426" y="72980"/>
                      <a:pt x="206062" y="115909"/>
                    </a:cubicBezTo>
                    <a:cubicBezTo>
                      <a:pt x="244699" y="158839"/>
                      <a:pt x="231819" y="257577"/>
                      <a:pt x="231819" y="257577"/>
                    </a:cubicBezTo>
                    <a:lnTo>
                      <a:pt x="231819" y="257577"/>
                    </a:lnTo>
                  </a:path>
                </a:pathLst>
              </a:cu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32" name="Group 31"/>
          <p:cNvGrpSpPr/>
          <p:nvPr/>
        </p:nvGrpSpPr>
        <p:grpSpPr>
          <a:xfrm>
            <a:off x="5277193" y="5445224"/>
            <a:ext cx="2369736" cy="1224136"/>
            <a:chOff x="3635896" y="5373216"/>
            <a:chExt cx="2369736" cy="1081485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02487" y="5373216"/>
              <a:ext cx="903145" cy="971880"/>
            </a:xfrm>
            <a:prstGeom prst="rect">
              <a:avLst/>
            </a:prstGeom>
          </p:spPr>
        </p:pic>
        <p:grpSp>
          <p:nvGrpSpPr>
            <p:cNvPr id="28" name="Group 27"/>
            <p:cNvGrpSpPr/>
            <p:nvPr/>
          </p:nvGrpSpPr>
          <p:grpSpPr>
            <a:xfrm>
              <a:off x="3635896" y="5445224"/>
              <a:ext cx="1800200" cy="1009477"/>
              <a:chOff x="4284858" y="5515867"/>
              <a:chExt cx="1800200" cy="1009477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 rot="10800000">
                <a:off x="4284858" y="5517232"/>
                <a:ext cx="18002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10800000" flipV="1">
                <a:off x="4572890" y="5517232"/>
                <a:ext cx="1512168" cy="1008112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Freeform 30"/>
              <p:cNvSpPr/>
              <p:nvPr/>
            </p:nvSpPr>
            <p:spPr>
              <a:xfrm>
                <a:off x="5468062" y="5515867"/>
                <a:ext cx="182450" cy="283335"/>
              </a:xfrm>
              <a:custGeom>
                <a:avLst/>
                <a:gdLst>
                  <a:gd name="connsiteX0" fmla="*/ 15025 w 182450"/>
                  <a:gd name="connsiteY0" fmla="*/ 0 h 283335"/>
                  <a:gd name="connsiteX1" fmla="*/ 27904 w 182450"/>
                  <a:gd name="connsiteY1" fmla="*/ 193183 h 283335"/>
                  <a:gd name="connsiteX2" fmla="*/ 182450 w 182450"/>
                  <a:gd name="connsiteY2" fmla="*/ 283335 h 283335"/>
                  <a:gd name="connsiteX3" fmla="*/ 182450 w 182450"/>
                  <a:gd name="connsiteY3" fmla="*/ 283335 h 283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2450" h="283335">
                    <a:moveTo>
                      <a:pt x="15025" y="0"/>
                    </a:moveTo>
                    <a:cubicBezTo>
                      <a:pt x="7512" y="72980"/>
                      <a:pt x="0" y="145961"/>
                      <a:pt x="27904" y="193183"/>
                    </a:cubicBezTo>
                    <a:cubicBezTo>
                      <a:pt x="55808" y="240406"/>
                      <a:pt x="182450" y="283335"/>
                      <a:pt x="182450" y="283335"/>
                    </a:cubicBezTo>
                    <a:lnTo>
                      <a:pt x="182450" y="283335"/>
                    </a:lnTo>
                  </a:path>
                </a:pathLst>
              </a:cu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28806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632" y="1412776"/>
            <a:ext cx="6480720" cy="50405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7AC27B-0235-9F3E-8900-DD4F432B20B0}"/>
              </a:ext>
            </a:extLst>
          </p:cNvPr>
          <p:cNvSpPr txBox="1"/>
          <p:nvPr/>
        </p:nvSpPr>
        <p:spPr>
          <a:xfrm>
            <a:off x="1094149" y="140439"/>
            <a:ext cx="10003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Elevation or Depression?</a:t>
            </a:r>
          </a:p>
        </p:txBody>
      </p:sp>
    </p:spTree>
    <p:extLst>
      <p:ext uri="{BB962C8B-B14F-4D97-AF65-F5344CB8AC3E}">
        <p14:creationId xmlns:p14="http://schemas.microsoft.com/office/powerpoint/2010/main" val="1520257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7E0291-906F-A7CA-D51E-9F2AC2E0C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1484784"/>
            <a:ext cx="8077900" cy="482845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F00020-CF84-E04D-EC20-2DF2CB4F78B1}"/>
              </a:ext>
            </a:extLst>
          </p:cNvPr>
          <p:cNvCxnSpPr>
            <a:cxnSpLocks/>
          </p:cNvCxnSpPr>
          <p:nvPr/>
        </p:nvCxnSpPr>
        <p:spPr>
          <a:xfrm flipH="1">
            <a:off x="2999656" y="5445224"/>
            <a:ext cx="3600400" cy="0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091B7C4-9140-4393-05AC-1DA7675C0119}"/>
              </a:ext>
            </a:extLst>
          </p:cNvPr>
          <p:cNvSpPr txBox="1"/>
          <p:nvPr/>
        </p:nvSpPr>
        <p:spPr>
          <a:xfrm>
            <a:off x="3791744" y="4798893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23°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42ECB5-DCF2-A899-D86F-1855CB2BC565}"/>
              </a:ext>
            </a:extLst>
          </p:cNvPr>
          <p:cNvSpPr txBox="1"/>
          <p:nvPr/>
        </p:nvSpPr>
        <p:spPr>
          <a:xfrm>
            <a:off x="1199456" y="176443"/>
            <a:ext cx="10003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Elevation or Depression?</a:t>
            </a:r>
          </a:p>
        </p:txBody>
      </p:sp>
    </p:spTree>
    <p:extLst>
      <p:ext uri="{BB962C8B-B14F-4D97-AF65-F5344CB8AC3E}">
        <p14:creationId xmlns:p14="http://schemas.microsoft.com/office/powerpoint/2010/main" val="193662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B97FEDC-4723-6D9A-9392-42D3D9FD0C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02"/>
          <a:stretch/>
        </p:blipFill>
        <p:spPr>
          <a:xfrm>
            <a:off x="3359696" y="1337289"/>
            <a:ext cx="5184576" cy="538027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D9158FA-2BD0-AD1D-DA63-3E3289017282}"/>
              </a:ext>
            </a:extLst>
          </p:cNvPr>
          <p:cNvSpPr txBox="1"/>
          <p:nvPr/>
        </p:nvSpPr>
        <p:spPr>
          <a:xfrm>
            <a:off x="1094149" y="140439"/>
            <a:ext cx="10003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Elevation or Depression?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262B0B4-7CE6-393F-019A-123855A6F01D}"/>
              </a:ext>
            </a:extLst>
          </p:cNvPr>
          <p:cNvCxnSpPr/>
          <p:nvPr/>
        </p:nvCxnSpPr>
        <p:spPr>
          <a:xfrm flipH="1">
            <a:off x="5663952" y="2537618"/>
            <a:ext cx="1728192" cy="3312368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7BE372-682B-AFBF-458A-522726A7D592}"/>
              </a:ext>
            </a:extLst>
          </p:cNvPr>
          <p:cNvCxnSpPr>
            <a:cxnSpLocks/>
          </p:cNvCxnSpPr>
          <p:nvPr/>
        </p:nvCxnSpPr>
        <p:spPr>
          <a:xfrm flipH="1">
            <a:off x="5519936" y="2564395"/>
            <a:ext cx="1872208" cy="0"/>
          </a:xfrm>
          <a:prstGeom prst="line">
            <a:avLst/>
          </a:prstGeom>
          <a:ln w="5715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EE172F3-1E49-EB3E-1D56-EA990557BC60}"/>
              </a:ext>
            </a:extLst>
          </p:cNvPr>
          <p:cNvCxnSpPr>
            <a:cxnSpLocks/>
          </p:cNvCxnSpPr>
          <p:nvPr/>
        </p:nvCxnSpPr>
        <p:spPr>
          <a:xfrm>
            <a:off x="5519936" y="2564395"/>
            <a:ext cx="72008" cy="3285591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0541C56-635A-384F-01AC-412F848BF386}"/>
              </a:ext>
            </a:extLst>
          </p:cNvPr>
          <p:cNvSpPr txBox="1"/>
          <p:nvPr/>
        </p:nvSpPr>
        <p:spPr>
          <a:xfrm>
            <a:off x="6545117" y="2537618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C000"/>
                </a:solidFill>
              </a:rPr>
              <a:t>23°</a:t>
            </a:r>
          </a:p>
        </p:txBody>
      </p:sp>
    </p:spTree>
    <p:extLst>
      <p:ext uri="{BB962C8B-B14F-4D97-AF65-F5344CB8AC3E}">
        <p14:creationId xmlns:p14="http://schemas.microsoft.com/office/powerpoint/2010/main" val="3531917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147</Words>
  <Application>Microsoft Office PowerPoint</Application>
  <PresentationFormat>Widescreen</PresentationFormat>
  <Paragraphs>54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Office Theme</vt:lpstr>
      <vt:lpstr>LO: Trigonometry  (Missing Sides and Angles)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</dc:title>
  <dc:creator>Daniel</dc:creator>
  <cp:lastModifiedBy>Stewart Gale</cp:lastModifiedBy>
  <cp:revision>69</cp:revision>
  <dcterms:created xsi:type="dcterms:W3CDTF">2011-05-22T18:27:20Z</dcterms:created>
  <dcterms:modified xsi:type="dcterms:W3CDTF">2025-10-01T04:17:20Z</dcterms:modified>
</cp:coreProperties>
</file>