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8965FEA-8C02-407F-B13B-C8F1CA6ECFB1}"/>
    <pc:docChg chg="modSld">
      <pc:chgData name="Stewart Gale" userId="3647ddd2-6040-41ae-a96d-232c23482af8" providerId="ADAL" clId="{A8965FEA-8C02-407F-B13B-C8F1CA6ECFB1}" dt="2021-11-22T18:33:51.355" v="9" actId="1076"/>
      <pc:docMkLst>
        <pc:docMk/>
      </pc:docMkLst>
      <pc:sldChg chg="modSp mod">
        <pc:chgData name="Stewart Gale" userId="3647ddd2-6040-41ae-a96d-232c23482af8" providerId="ADAL" clId="{A8965FEA-8C02-407F-B13B-C8F1CA6ECFB1}" dt="2021-11-22T18:33:51.355" v="9" actId="1076"/>
        <pc:sldMkLst>
          <pc:docMk/>
          <pc:sldMk cId="321150821" sldId="259"/>
        </pc:sldMkLst>
        <pc:spChg chg="mod">
          <ac:chgData name="Stewart Gale" userId="3647ddd2-6040-41ae-a96d-232c23482af8" providerId="ADAL" clId="{A8965FEA-8C02-407F-B13B-C8F1CA6ECFB1}" dt="2021-11-22T18:33:51.355" v="9" actId="1076"/>
          <ac:spMkLst>
            <pc:docMk/>
            <pc:sldMk cId="321150821" sldId="259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822A-2549-468F-9B4A-46043E459212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9568A-41DF-4A93-ADFE-572B86C88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390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822A-2549-468F-9B4A-46043E459212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9568A-41DF-4A93-ADFE-572B86C88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28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822A-2549-468F-9B4A-46043E459212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9568A-41DF-4A93-ADFE-572B86C88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33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822A-2549-468F-9B4A-46043E459212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9568A-41DF-4A93-ADFE-572B86C88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337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822A-2549-468F-9B4A-46043E459212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9568A-41DF-4A93-ADFE-572B86C88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248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822A-2549-468F-9B4A-46043E459212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9568A-41DF-4A93-ADFE-572B86C88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91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822A-2549-468F-9B4A-46043E459212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9568A-41DF-4A93-ADFE-572B86C88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840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822A-2549-468F-9B4A-46043E459212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9568A-41DF-4A93-ADFE-572B86C88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49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822A-2549-468F-9B4A-46043E459212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9568A-41DF-4A93-ADFE-572B86C88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450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822A-2549-468F-9B4A-46043E459212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9568A-41DF-4A93-ADFE-572B86C88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399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822A-2549-468F-9B4A-46043E459212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9568A-41DF-4A93-ADFE-572B86C88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08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4822A-2549-468F-9B4A-46043E459212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9568A-41DF-4A93-ADFE-572B86C88B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61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6931" t="12023"/>
          <a:stretch/>
        </p:blipFill>
        <p:spPr>
          <a:xfrm>
            <a:off x="4865716" y="282633"/>
            <a:ext cx="6960523" cy="627450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3469" y="282633"/>
            <a:ext cx="52536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/>
              <a:t>Magic Squares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284" y="3813376"/>
            <a:ext cx="2903913" cy="29039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3454" y="1429789"/>
            <a:ext cx="47936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Rows, Columns and Diagonals all sum </a:t>
            </a:r>
          </a:p>
          <a:p>
            <a:pPr algn="ctr"/>
            <a:r>
              <a:rPr lang="en-GB" sz="4400" dirty="0"/>
              <a:t>to the same total.</a:t>
            </a:r>
          </a:p>
        </p:txBody>
      </p:sp>
    </p:spTree>
    <p:extLst>
      <p:ext uri="{BB962C8B-B14F-4D97-AF65-F5344CB8AC3E}">
        <p14:creationId xmlns:p14="http://schemas.microsoft.com/office/powerpoint/2010/main" val="2818575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876250"/>
            <a:ext cx="11762038" cy="460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0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8058" y="2085525"/>
            <a:ext cx="82018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21150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3" y="804672"/>
            <a:ext cx="11664515" cy="455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57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2015-11-08T07:01:41Z</dcterms:created>
  <dcterms:modified xsi:type="dcterms:W3CDTF">2021-11-22T18:34:02Z</dcterms:modified>
</cp:coreProperties>
</file>