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670" r:id="rId2"/>
    <p:sldId id="654" r:id="rId3"/>
    <p:sldId id="672" r:id="rId4"/>
    <p:sldId id="671" r:id="rId5"/>
    <p:sldId id="669" r:id="rId6"/>
    <p:sldId id="664" r:id="rId7"/>
    <p:sldId id="6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0E4A55-58E1-4271-9B82-5BDAE0D1896E}" v="362" dt="2025-05-03T12:51:07.6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88534" autoAdjust="0"/>
  </p:normalViewPr>
  <p:slideViewPr>
    <p:cSldViewPr>
      <p:cViewPr varScale="1">
        <p:scale>
          <a:sx n="86" d="100"/>
          <a:sy n="86" d="100"/>
        </p:scale>
        <p:origin x="51" y="15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70E4A55-58E1-4271-9B82-5BDAE0D1896E}"/>
    <pc:docChg chg="undo custSel addSld delSld modSld sldOrd modMainMaster modNotesMaster">
      <pc:chgData name="Stewart Gale" userId="3647ddd2-6040-41ae-a96d-232c23482af8" providerId="ADAL" clId="{C70E4A55-58E1-4271-9B82-5BDAE0D1896E}" dt="2025-05-03T12:51:12.506" v="781" actId="1076"/>
      <pc:docMkLst>
        <pc:docMk/>
      </pc:docMkLst>
      <pc:sldChg chg="addSp delSp modSp mod ord modAnim">
        <pc:chgData name="Stewart Gale" userId="3647ddd2-6040-41ae-a96d-232c23482af8" providerId="ADAL" clId="{C70E4A55-58E1-4271-9B82-5BDAE0D1896E}" dt="2025-05-03T12:48:02.633" v="744" actId="1076"/>
        <pc:sldMkLst>
          <pc:docMk/>
          <pc:sldMk cId="3841160040" sldId="654"/>
        </pc:sldMkLst>
        <pc:spChg chg="add mod">
          <ac:chgData name="Stewart Gale" userId="3647ddd2-6040-41ae-a96d-232c23482af8" providerId="ADAL" clId="{C70E4A55-58E1-4271-9B82-5BDAE0D1896E}" dt="2025-05-03T12:47:55.828" v="742" actId="1076"/>
          <ac:spMkLst>
            <pc:docMk/>
            <pc:sldMk cId="3841160040" sldId="654"/>
            <ac:spMk id="12" creationId="{F61FDD0C-0748-0E46-E812-9BED37BCDB2F}"/>
          </ac:spMkLst>
        </pc:spChg>
        <pc:graphicFrameChg chg="add mod modGraphic">
          <ac:chgData name="Stewart Gale" userId="3647ddd2-6040-41ae-a96d-232c23482af8" providerId="ADAL" clId="{C70E4A55-58E1-4271-9B82-5BDAE0D1896E}" dt="2025-05-03T12:48:02.633" v="744" actId="1076"/>
          <ac:graphicFrameMkLst>
            <pc:docMk/>
            <pc:sldMk cId="3841160040" sldId="654"/>
            <ac:graphicFrameMk id="2" creationId="{1256156C-8568-86EF-B0E2-3D983CBC0B19}"/>
          </ac:graphicFrameMkLst>
        </pc:graphicFrameChg>
      </pc:sldChg>
      <pc:sldChg chg="addSp delSp modSp mod modAnim">
        <pc:chgData name="Stewart Gale" userId="3647ddd2-6040-41ae-a96d-232c23482af8" providerId="ADAL" clId="{C70E4A55-58E1-4271-9B82-5BDAE0D1896E}" dt="2025-05-03T12:51:12.506" v="781" actId="1076"/>
        <pc:sldMkLst>
          <pc:docMk/>
          <pc:sldMk cId="2030828111" sldId="664"/>
        </pc:sldMkLst>
        <pc:spChg chg="mod">
          <ac:chgData name="Stewart Gale" userId="3647ddd2-6040-41ae-a96d-232c23482af8" providerId="ADAL" clId="{C70E4A55-58E1-4271-9B82-5BDAE0D1896E}" dt="2025-05-03T12:51:07.634" v="780" actId="404"/>
          <ac:spMkLst>
            <pc:docMk/>
            <pc:sldMk cId="2030828111" sldId="664"/>
            <ac:spMk id="5" creationId="{1D2988A4-51A2-40AF-9971-310F70D4244E}"/>
          </ac:spMkLst>
        </pc:spChg>
        <pc:spChg chg="mod">
          <ac:chgData name="Stewart Gale" userId="3647ddd2-6040-41ae-a96d-232c23482af8" providerId="ADAL" clId="{C70E4A55-58E1-4271-9B82-5BDAE0D1896E}" dt="2025-05-03T12:51:12.506" v="781" actId="1076"/>
          <ac:spMkLst>
            <pc:docMk/>
            <pc:sldMk cId="2030828111" sldId="664"/>
            <ac:spMk id="8" creationId="{E3300B39-64C7-5EC0-6D93-804940D2AED4}"/>
          </ac:spMkLst>
        </pc:spChg>
      </pc:sldChg>
      <pc:sldChg chg="addSp delSp modSp mod addAnim delAnim modAnim">
        <pc:chgData name="Stewart Gale" userId="3647ddd2-6040-41ae-a96d-232c23482af8" providerId="ADAL" clId="{C70E4A55-58E1-4271-9B82-5BDAE0D1896E}" dt="2024-06-13T07:08:52.513" v="741" actId="20577"/>
        <pc:sldMkLst>
          <pc:docMk/>
          <pc:sldMk cId="488739499" sldId="667"/>
        </pc:sldMkLst>
      </pc:sldChg>
      <pc:sldChg chg="addSp delSp modSp mod modAnim">
        <pc:chgData name="Stewart Gale" userId="3647ddd2-6040-41ae-a96d-232c23482af8" providerId="ADAL" clId="{C70E4A55-58E1-4271-9B82-5BDAE0D1896E}" dt="2025-05-03T12:50:38.225" v="773" actId="1076"/>
        <pc:sldMkLst>
          <pc:docMk/>
          <pc:sldMk cId="2786878127" sldId="669"/>
        </pc:sldMkLst>
        <pc:spChg chg="mod">
          <ac:chgData name="Stewart Gale" userId="3647ddd2-6040-41ae-a96d-232c23482af8" providerId="ADAL" clId="{C70E4A55-58E1-4271-9B82-5BDAE0D1896E}" dt="2025-05-03T12:50:33.232" v="772" actId="20577"/>
          <ac:spMkLst>
            <pc:docMk/>
            <pc:sldMk cId="2786878127" sldId="669"/>
            <ac:spMk id="5" creationId="{1D2988A4-51A2-40AF-9971-310F70D4244E}"/>
          </ac:spMkLst>
        </pc:spChg>
        <pc:spChg chg="mod">
          <ac:chgData name="Stewart Gale" userId="3647ddd2-6040-41ae-a96d-232c23482af8" providerId="ADAL" clId="{C70E4A55-58E1-4271-9B82-5BDAE0D1896E}" dt="2025-05-03T12:50:38.225" v="773" actId="1076"/>
          <ac:spMkLst>
            <pc:docMk/>
            <pc:sldMk cId="2786878127" sldId="669"/>
            <ac:spMk id="6" creationId="{39952B2A-EF07-C2C6-17A9-189BD8277EAD}"/>
          </ac:spMkLst>
        </pc:spChg>
      </pc:sldChg>
      <pc:sldChg chg="delSp modSp mod">
        <pc:chgData name="Stewart Gale" userId="3647ddd2-6040-41ae-a96d-232c23482af8" providerId="ADAL" clId="{C70E4A55-58E1-4271-9B82-5BDAE0D1896E}" dt="2023-08-29T14:18:15.357" v="276" actId="404"/>
        <pc:sldMkLst>
          <pc:docMk/>
          <pc:sldMk cId="2033060250" sldId="670"/>
        </pc:sldMkLst>
      </pc:sldChg>
      <pc:sldChg chg="addSp delSp modSp add mod ord modAnim">
        <pc:chgData name="Stewart Gale" userId="3647ddd2-6040-41ae-a96d-232c23482af8" providerId="ADAL" clId="{C70E4A55-58E1-4271-9B82-5BDAE0D1896E}" dt="2025-05-03T12:50:17.246" v="771"/>
        <pc:sldMkLst>
          <pc:docMk/>
          <pc:sldMk cId="1208069418" sldId="671"/>
        </pc:sldMkLst>
        <pc:spChg chg="add mod">
          <ac:chgData name="Stewart Gale" userId="3647ddd2-6040-41ae-a96d-232c23482af8" providerId="ADAL" clId="{C70E4A55-58E1-4271-9B82-5BDAE0D1896E}" dt="2025-05-03T12:49:58.682" v="769" actId="1076"/>
          <ac:spMkLst>
            <pc:docMk/>
            <pc:sldMk cId="1208069418" sldId="671"/>
            <ac:spMk id="3" creationId="{963C7D34-6F81-6C55-E06F-47B084285BB7}"/>
          </ac:spMkLst>
        </pc:spChg>
        <pc:spChg chg="add mod">
          <ac:chgData name="Stewart Gale" userId="3647ddd2-6040-41ae-a96d-232c23482af8" providerId="ADAL" clId="{C70E4A55-58E1-4271-9B82-5BDAE0D1896E}" dt="2025-05-03T12:49:58.682" v="769" actId="1076"/>
          <ac:spMkLst>
            <pc:docMk/>
            <pc:sldMk cId="1208069418" sldId="671"/>
            <ac:spMk id="5" creationId="{AD18166B-4E6F-A5CD-CE99-E29E6999B0F0}"/>
          </ac:spMkLst>
        </pc:spChg>
        <pc:spChg chg="add mod">
          <ac:chgData name="Stewart Gale" userId="3647ddd2-6040-41ae-a96d-232c23482af8" providerId="ADAL" clId="{C70E4A55-58E1-4271-9B82-5BDAE0D1896E}" dt="2025-05-03T12:49:58.682" v="769" actId="1076"/>
          <ac:spMkLst>
            <pc:docMk/>
            <pc:sldMk cId="1208069418" sldId="671"/>
            <ac:spMk id="7" creationId="{895EE766-BF1A-08C3-E103-792FEE1B51E7}"/>
          </ac:spMkLst>
        </pc:spChg>
        <pc:spChg chg="mod">
          <ac:chgData name="Stewart Gale" userId="3647ddd2-6040-41ae-a96d-232c23482af8" providerId="ADAL" clId="{C70E4A55-58E1-4271-9B82-5BDAE0D1896E}" dt="2025-05-03T12:48:52.397" v="746" actId="20577"/>
          <ac:spMkLst>
            <pc:docMk/>
            <pc:sldMk cId="1208069418" sldId="671"/>
            <ac:spMk id="13" creationId="{ABFE2C6B-BCAF-4E43-9005-04B3E821ED62}"/>
          </ac:spMkLst>
        </pc:spChg>
      </pc:sldChg>
      <pc:sldChg chg="modSp add mod modAnim">
        <pc:chgData name="Stewart Gale" userId="3647ddd2-6040-41ae-a96d-232c23482af8" providerId="ADAL" clId="{C70E4A55-58E1-4271-9B82-5BDAE0D1896E}" dt="2024-06-13T07:08:12.467" v="739" actId="20577"/>
        <pc:sldMkLst>
          <pc:docMk/>
          <pc:sldMk cId="988449531" sldId="672"/>
        </pc:sldMkLst>
      </pc:sldChg>
      <pc:sldChg chg="modSp add del mod">
        <pc:chgData name="Stewart Gale" userId="3647ddd2-6040-41ae-a96d-232c23482af8" providerId="ADAL" clId="{C70E4A55-58E1-4271-9B82-5BDAE0D1896E}" dt="2023-08-29T14:11:20.923" v="156" actId="47"/>
        <pc:sldMkLst>
          <pc:docMk/>
          <pc:sldMk cId="3706203426" sldId="672"/>
        </pc:sldMkLst>
      </pc:sldChg>
      <pc:sldMasterChg chg="modSp modSldLayout">
        <pc:chgData name="Stewart Gale" userId="3647ddd2-6040-41ae-a96d-232c23482af8" providerId="ADAL" clId="{C70E4A55-58E1-4271-9B82-5BDAE0D1896E}" dt="2023-08-29T14:04:40.256" v="23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C70E4A55-58E1-4271-9B82-5BDAE0D1896E}" dt="2023-08-29T14:04:40.256" v="23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C70E4A55-58E1-4271-9B82-5BDAE0D1896E}" dt="2023-08-29T14:04:40.256" v="23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C70E4A55-58E1-4271-9B82-5BDAE0D1896E}" dt="2023-08-29T14:04:40.256" v="23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C70E4A55-58E1-4271-9B82-5BDAE0D1896E}" dt="2023-08-29T14:04:40.256" v="23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C70E4A55-58E1-4271-9B82-5BDAE0D1896E}" dt="2023-08-29T14:04:40.256" v="23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C70E4A55-58E1-4271-9B82-5BDAE0D1896E}" dt="2023-08-29T14:04:40.256" v="23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C70E4A55-58E1-4271-9B82-5BDAE0D1896E}" dt="2023-08-29T14:04:40.256" v="23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2E976015-BAE7-4CB7-8021-31C443D8A3EF}"/>
    <pc:docChg chg="modSld">
      <pc:chgData name="Stewart Gale" userId="3647ddd2-6040-41ae-a96d-232c23482af8" providerId="ADAL" clId="{2E976015-BAE7-4CB7-8021-31C443D8A3EF}" dt="2021-06-28T08:26:57.533" v="0" actId="20577"/>
      <pc:docMkLst>
        <pc:docMk/>
      </pc:docMkLst>
      <pc:sldChg chg="modSp mod">
        <pc:chgData name="Stewart Gale" userId="3647ddd2-6040-41ae-a96d-232c23482af8" providerId="ADAL" clId="{2E976015-BAE7-4CB7-8021-31C443D8A3EF}" dt="2021-06-28T08:26:57.533" v="0" actId="20577"/>
        <pc:sldMkLst>
          <pc:docMk/>
          <pc:sldMk cId="2033060250" sldId="6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260648"/>
            <a:ext cx="1166529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Radians </a:t>
            </a:r>
          </a:p>
          <a:p>
            <a:pPr algn="ctr"/>
            <a:r>
              <a:rPr lang="en-GB" sz="8000" dirty="0"/>
              <a:t>Small Angle Approximation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5</a:t>
            </a:r>
          </a:p>
          <a:p>
            <a:pPr algn="ctr"/>
            <a:r>
              <a:rPr lang="en-GB" sz="8800" dirty="0"/>
              <a:t>(Part 5 of 5)</a:t>
            </a:r>
          </a:p>
        </p:txBody>
      </p:sp>
    </p:spTree>
    <p:extLst>
      <p:ext uri="{BB962C8B-B14F-4D97-AF65-F5344CB8AC3E}">
        <p14:creationId xmlns:p14="http://schemas.microsoft.com/office/powerpoint/2010/main" val="203306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A684A78-EFF1-DF0E-92FB-102C32653D2B}"/>
              </a:ext>
            </a:extLst>
          </p:cNvPr>
          <p:cNvSpPr txBox="1"/>
          <p:nvPr/>
        </p:nvSpPr>
        <p:spPr>
          <a:xfrm>
            <a:off x="1271464" y="425566"/>
            <a:ext cx="9505056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Small Angle Approximations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FDD0C-0748-0E46-E812-9BED37BCDB2F}"/>
                  </a:ext>
                </a:extLst>
              </p:cNvPr>
              <p:cNvSpPr txBox="1"/>
              <p:nvPr/>
            </p:nvSpPr>
            <p:spPr>
              <a:xfrm>
                <a:off x="7392144" y="2420888"/>
                <a:ext cx="38884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What do you notice as the value of</a:t>
                </a:r>
                <a:r>
                  <a:rPr lang="en-GB" sz="4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4800" dirty="0"/>
                  <a:t> decreases? 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FDD0C-0748-0E46-E812-9BED37BCDB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2420888"/>
                <a:ext cx="3888432" cy="3046988"/>
              </a:xfrm>
              <a:prstGeom prst="rect">
                <a:avLst/>
              </a:prstGeom>
              <a:blipFill>
                <a:blip r:embed="rId2"/>
                <a:stretch>
                  <a:fillRect l="-628" t="-4400" r="-3925" b="-9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1256156C-8568-86EF-B0E2-3D983CBC0B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8449684"/>
                  </p:ext>
                </p:extLst>
              </p:nvPr>
            </p:nvGraphicFramePr>
            <p:xfrm>
              <a:off x="1288232" y="1772816"/>
              <a:ext cx="5256584" cy="45365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07711">
                      <a:extLst>
                        <a:ext uri="{9D8B030D-6E8A-4147-A177-3AD203B41FA5}">
                          <a16:colId xmlns:a16="http://schemas.microsoft.com/office/drawing/2014/main" val="1905218962"/>
                        </a:ext>
                      </a:extLst>
                    </a:gridCol>
                    <a:gridCol w="2248873">
                      <a:extLst>
                        <a:ext uri="{9D8B030D-6E8A-4147-A177-3AD203B41FA5}">
                          <a16:colId xmlns:a16="http://schemas.microsoft.com/office/drawing/2014/main" val="2419196183"/>
                        </a:ext>
                      </a:extLst>
                    </a:gridCol>
                  </a:tblGrid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 b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GB" sz="32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𝑠𝑖𝑛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11116134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70949649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0.1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51945911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0.004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38672229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0.00002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25231604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0.000003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63365270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32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4375893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1256156C-8568-86EF-B0E2-3D983CBC0B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8449684"/>
                  </p:ext>
                </p:extLst>
              </p:nvPr>
            </p:nvGraphicFramePr>
            <p:xfrm>
              <a:off x="1288232" y="1772816"/>
              <a:ext cx="5256584" cy="45365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07711">
                      <a:extLst>
                        <a:ext uri="{9D8B030D-6E8A-4147-A177-3AD203B41FA5}">
                          <a16:colId xmlns:a16="http://schemas.microsoft.com/office/drawing/2014/main" val="1905218962"/>
                        </a:ext>
                      </a:extLst>
                    </a:gridCol>
                    <a:gridCol w="2248873">
                      <a:extLst>
                        <a:ext uri="{9D8B030D-6E8A-4147-A177-3AD203B41FA5}">
                          <a16:colId xmlns:a16="http://schemas.microsoft.com/office/drawing/2014/main" val="2419196183"/>
                        </a:ext>
                      </a:extLst>
                    </a:gridCol>
                  </a:tblGrid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" t="-943" r="-75101" b="-6056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11116134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" t="-100000" r="-75101" b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70949649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" t="-201887" r="-75101" b="-4047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51945911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" t="-299065" r="-75101" b="-3009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38672229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" t="-402830" r="-75101" b="-2037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25231604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" t="-498131" r="-75101" b="-101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63365270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" t="-603774" r="-75101" b="-28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4375893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BDCD38E-51D0-D752-7538-9014D652F815}"/>
              </a:ext>
            </a:extLst>
          </p:cNvPr>
          <p:cNvSpPr txBox="1"/>
          <p:nvPr/>
        </p:nvSpPr>
        <p:spPr>
          <a:xfrm>
            <a:off x="4467882" y="1836071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0.14112000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C92255-8A24-76ED-57CC-2D321653F36E}"/>
              </a:ext>
            </a:extLst>
          </p:cNvPr>
          <p:cNvSpPr txBox="1"/>
          <p:nvPr/>
        </p:nvSpPr>
        <p:spPr>
          <a:xfrm>
            <a:off x="4467882" y="2501276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0.90929742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181958-F1E6-FCCC-FE0C-D1379C19471C}"/>
              </a:ext>
            </a:extLst>
          </p:cNvPr>
          <p:cNvSpPr txBox="1"/>
          <p:nvPr/>
        </p:nvSpPr>
        <p:spPr>
          <a:xfrm>
            <a:off x="4467882" y="314588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0.09983341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47E816-5B30-299E-9DDA-2BBCF8B1C63F}"/>
              </a:ext>
            </a:extLst>
          </p:cNvPr>
          <p:cNvSpPr txBox="1"/>
          <p:nvPr/>
        </p:nvSpPr>
        <p:spPr>
          <a:xfrm>
            <a:off x="4467882" y="3811085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0.0039999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55BE3E-9A62-B95F-29E7-6CB90E257DAD}"/>
              </a:ext>
            </a:extLst>
          </p:cNvPr>
          <p:cNvSpPr txBox="1"/>
          <p:nvPr/>
        </p:nvSpPr>
        <p:spPr>
          <a:xfrm>
            <a:off x="4467882" y="446599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0.00002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151150-6455-1C32-BF7B-665A833680AC}"/>
              </a:ext>
            </a:extLst>
          </p:cNvPr>
          <p:cNvSpPr txBox="1"/>
          <p:nvPr/>
        </p:nvSpPr>
        <p:spPr>
          <a:xfrm>
            <a:off x="4468167" y="508668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0.000003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8AA0AF-01B3-91D8-90E8-BF9146F2108F}"/>
                  </a:ext>
                </a:extLst>
              </p:cNvPr>
              <p:cNvSpPr txBox="1"/>
              <p:nvPr/>
            </p:nvSpPr>
            <p:spPr>
              <a:xfrm>
                <a:off x="4467882" y="5707370"/>
                <a:ext cx="19442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8AA0AF-01B3-91D8-90E8-BF9146F21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882" y="5707370"/>
                <a:ext cx="194421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16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3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A684A78-EFF1-DF0E-92FB-102C32653D2B}"/>
              </a:ext>
            </a:extLst>
          </p:cNvPr>
          <p:cNvSpPr txBox="1"/>
          <p:nvPr/>
        </p:nvSpPr>
        <p:spPr>
          <a:xfrm>
            <a:off x="1271464" y="425566"/>
            <a:ext cx="9505056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Small Angle Approximations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FDD0C-0748-0E46-E812-9BED37BCDB2F}"/>
                  </a:ext>
                </a:extLst>
              </p:cNvPr>
              <p:cNvSpPr txBox="1"/>
              <p:nvPr/>
            </p:nvSpPr>
            <p:spPr>
              <a:xfrm>
                <a:off x="6888088" y="2501276"/>
                <a:ext cx="38884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What do you notice as the value of</a:t>
                </a:r>
                <a:r>
                  <a:rPr lang="en-GB" sz="4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4800" dirty="0"/>
                  <a:t> decreases?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FDD0C-0748-0E46-E812-9BED37BCDB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2501276"/>
                <a:ext cx="3888432" cy="3046988"/>
              </a:xfrm>
              <a:prstGeom prst="rect">
                <a:avLst/>
              </a:prstGeom>
              <a:blipFill>
                <a:blip r:embed="rId2"/>
                <a:stretch>
                  <a:fillRect l="-627" t="-4400" r="-3762" b="-9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1256156C-8568-86EF-B0E2-3D983CBC0B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55353393"/>
                  </p:ext>
                </p:extLst>
              </p:nvPr>
            </p:nvGraphicFramePr>
            <p:xfrm>
              <a:off x="1127448" y="1772816"/>
              <a:ext cx="5417368" cy="45365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99708">
                      <a:extLst>
                        <a:ext uri="{9D8B030D-6E8A-4147-A177-3AD203B41FA5}">
                          <a16:colId xmlns:a16="http://schemas.microsoft.com/office/drawing/2014/main" val="1905218962"/>
                        </a:ext>
                      </a:extLst>
                    </a:gridCol>
                    <a:gridCol w="2317660">
                      <a:extLst>
                        <a:ext uri="{9D8B030D-6E8A-4147-A177-3AD203B41FA5}">
                          <a16:colId xmlns:a16="http://schemas.microsoft.com/office/drawing/2014/main" val="2419196183"/>
                        </a:ext>
                      </a:extLst>
                    </a:gridCol>
                  </a:tblGrid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 b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𝑡𝑎𝑛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11116134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𝑡𝑎𝑛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70949649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𝑡𝑎𝑛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0.1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51945911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𝑡𝑎𝑛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0.004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38672229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𝑡𝑎𝑛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0.00002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25231604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𝑡𝑎𝑛</m:t>
                                    </m:r>
                                  </m:fName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0.000003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63365270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32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𝑡𝑎𝑛</m:t>
                                    </m:r>
                                  </m:fName>
                                  <m:e>
                                    <m:r>
                                      <a:rPr lang="en-GB" sz="32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4375893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1256156C-8568-86EF-B0E2-3D983CBC0B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55353393"/>
                  </p:ext>
                </p:extLst>
              </p:nvPr>
            </p:nvGraphicFramePr>
            <p:xfrm>
              <a:off x="1127448" y="1772816"/>
              <a:ext cx="5417368" cy="45365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99708">
                      <a:extLst>
                        <a:ext uri="{9D8B030D-6E8A-4147-A177-3AD203B41FA5}">
                          <a16:colId xmlns:a16="http://schemas.microsoft.com/office/drawing/2014/main" val="1905218962"/>
                        </a:ext>
                      </a:extLst>
                    </a:gridCol>
                    <a:gridCol w="2317660">
                      <a:extLst>
                        <a:ext uri="{9D8B030D-6E8A-4147-A177-3AD203B41FA5}">
                          <a16:colId xmlns:a16="http://schemas.microsoft.com/office/drawing/2014/main" val="2419196183"/>
                        </a:ext>
                      </a:extLst>
                    </a:gridCol>
                  </a:tblGrid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6" t="-943" r="-75246" b="-6056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11116134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6" t="-100000" r="-75246" b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70949649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6" t="-201887" r="-75246" b="-4047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51945911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6" t="-299065" r="-75246" b="-3009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38672229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6" t="-402830" r="-75246" b="-2037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25231604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6" t="-498131" r="-75246" b="-101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63365270"/>
                      </a:ext>
                    </a:extLst>
                  </a:tr>
                  <a:tr h="6480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6" t="-603774" r="-75246" b="-28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4375893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BDCD38E-51D0-D752-7538-9014D652F815}"/>
              </a:ext>
            </a:extLst>
          </p:cNvPr>
          <p:cNvSpPr txBox="1"/>
          <p:nvPr/>
        </p:nvSpPr>
        <p:spPr>
          <a:xfrm>
            <a:off x="4467882" y="1836071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-0.1425465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C92255-8A24-76ED-57CC-2D321653F36E}"/>
              </a:ext>
            </a:extLst>
          </p:cNvPr>
          <p:cNvSpPr txBox="1"/>
          <p:nvPr/>
        </p:nvSpPr>
        <p:spPr>
          <a:xfrm>
            <a:off x="4467882" y="2501276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-2.1850398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181958-F1E6-FCCC-FE0C-D1379C19471C}"/>
              </a:ext>
            </a:extLst>
          </p:cNvPr>
          <p:cNvSpPr txBox="1"/>
          <p:nvPr/>
        </p:nvSpPr>
        <p:spPr>
          <a:xfrm>
            <a:off x="4467882" y="314588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0.10033467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47E816-5B30-299E-9DDA-2BBCF8B1C63F}"/>
              </a:ext>
            </a:extLst>
          </p:cNvPr>
          <p:cNvSpPr txBox="1"/>
          <p:nvPr/>
        </p:nvSpPr>
        <p:spPr>
          <a:xfrm>
            <a:off x="4467882" y="3811085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0.00400002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55BE3E-9A62-B95F-29E7-6CB90E257DAD}"/>
              </a:ext>
            </a:extLst>
          </p:cNvPr>
          <p:cNvSpPr txBox="1"/>
          <p:nvPr/>
        </p:nvSpPr>
        <p:spPr>
          <a:xfrm>
            <a:off x="4467882" y="446599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0.00002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151150-6455-1C32-BF7B-665A833680AC}"/>
              </a:ext>
            </a:extLst>
          </p:cNvPr>
          <p:cNvSpPr txBox="1"/>
          <p:nvPr/>
        </p:nvSpPr>
        <p:spPr>
          <a:xfrm>
            <a:off x="4468167" y="508668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0.000003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8AA0AF-01B3-91D8-90E8-BF9146F2108F}"/>
                  </a:ext>
                </a:extLst>
              </p:cNvPr>
              <p:cNvSpPr txBox="1"/>
              <p:nvPr/>
            </p:nvSpPr>
            <p:spPr>
              <a:xfrm>
                <a:off x="4467882" y="5707370"/>
                <a:ext cx="19442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8AA0AF-01B3-91D8-90E8-BF9146F21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882" y="5707370"/>
                <a:ext cx="194421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844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3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FE2C6B-BCAF-4E43-9005-04B3E821ED62}"/>
                  </a:ext>
                </a:extLst>
              </p:cNvPr>
              <p:cNvSpPr txBox="1"/>
              <p:nvPr/>
            </p:nvSpPr>
            <p:spPr>
              <a:xfrm>
                <a:off x="1775520" y="260648"/>
                <a:ext cx="8496944" cy="1938992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>
                    <a:solidFill>
                      <a:schemeClr val="bg1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6000" dirty="0">
                    <a:solidFill>
                      <a:schemeClr val="bg1"/>
                    </a:solidFill>
                  </a:rPr>
                  <a:t> is small </a:t>
                </a:r>
              </a:p>
              <a:p>
                <a:pPr algn="ctr"/>
                <a:r>
                  <a:rPr lang="en-GB" sz="6000" dirty="0">
                    <a:solidFill>
                      <a:schemeClr val="bg1"/>
                    </a:solidFill>
                  </a:rPr>
                  <a:t>and measured in radians: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FE2C6B-BCAF-4E43-9005-04B3E821E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60648"/>
                <a:ext cx="8496944" cy="1938992"/>
              </a:xfrm>
              <a:prstGeom prst="rect">
                <a:avLst/>
              </a:prstGeom>
              <a:blipFill>
                <a:blip r:embed="rId2"/>
                <a:stretch>
                  <a:fillRect l="-1216" t="-9006" r="-1216" b="-19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63C7D34-6F81-6C55-E06F-47B084285BB7}"/>
                  </a:ext>
                </a:extLst>
              </p:cNvPr>
              <p:cNvSpPr txBox="1"/>
              <p:nvPr/>
            </p:nvSpPr>
            <p:spPr>
              <a:xfrm>
                <a:off x="3647728" y="2485345"/>
                <a:ext cx="367240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6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kumimoji="0" lang="en-GB" sz="6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</m:oMath>
                  </m:oMathPara>
                </a14:m>
                <a:endParaRPr kumimoji="0" lang="en-GB" sz="6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63C7D34-6F81-6C55-E06F-47B084285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2485345"/>
                <a:ext cx="3672408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18166B-4E6F-A5CD-CE99-E29E6999B0F0}"/>
                  </a:ext>
                </a:extLst>
              </p:cNvPr>
              <p:cNvSpPr txBox="1"/>
              <p:nvPr/>
            </p:nvSpPr>
            <p:spPr>
              <a:xfrm>
                <a:off x="3215680" y="4797152"/>
                <a:ext cx="6096000" cy="19390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6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≈1−</m:t>
                      </m:r>
                      <m:f>
                        <m:f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6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6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  <m:sup>
                              <m:r>
                                <a:rPr kumimoji="0" lang="en-GB" sz="6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18166B-4E6F-A5CD-CE99-E29E6999B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797152"/>
                <a:ext cx="6096000" cy="19390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5EE766-BF1A-08C3-E103-792FEE1B51E7}"/>
                  </a:ext>
                </a:extLst>
              </p:cNvPr>
              <p:cNvSpPr txBox="1"/>
              <p:nvPr/>
            </p:nvSpPr>
            <p:spPr>
              <a:xfrm>
                <a:off x="3575720" y="3861048"/>
                <a:ext cx="367240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6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tan</m:t>
                          </m:r>
                        </m:fName>
                        <m:e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5EE766-BF1A-08C3-E103-792FEE1B5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3861048"/>
                <a:ext cx="3672408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8069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D2988A4-51A2-40AF-9971-310F70D4244E}"/>
                  </a:ext>
                </a:extLst>
              </p:cNvPr>
              <p:cNvSpPr txBox="1"/>
              <p:nvPr/>
            </p:nvSpPr>
            <p:spPr>
              <a:xfrm>
                <a:off x="1271464" y="383490"/>
                <a:ext cx="9469052" cy="266983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When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3600" dirty="0"/>
                  <a:t> is small, find the approximate value of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  <a:p>
                <a:pPr algn="ctr"/>
                <a:endParaRPr lang="en-GB" sz="4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D2988A4-51A2-40AF-9971-310F70D424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383490"/>
                <a:ext cx="9469052" cy="2669833"/>
              </a:xfrm>
              <a:prstGeom prst="rect">
                <a:avLst/>
              </a:prstGeom>
              <a:blipFill>
                <a:blip r:embed="rId2"/>
                <a:stretch>
                  <a:fillRect t="-2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79376" y="3612449"/>
                <a:ext cx="6190284" cy="18976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num>
                      <m:den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den>
                    </m:f>
                    <m:r>
                      <a:rPr lang="en-GB" sz="8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612449"/>
                <a:ext cx="6190284" cy="18976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952B2A-EF07-C2C6-17A9-189BD8277EAD}"/>
                  </a:ext>
                </a:extLst>
              </p:cNvPr>
              <p:cNvSpPr txBox="1"/>
              <p:nvPr/>
            </p:nvSpPr>
            <p:spPr>
              <a:xfrm>
                <a:off x="1703512" y="1844824"/>
                <a:ext cx="1944216" cy="1076705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≈1−</m:t>
                    </m:r>
                    <m:f>
                      <m:f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952B2A-EF07-C2C6-17A9-189BD8277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1844824"/>
                <a:ext cx="1944216" cy="1076705"/>
              </a:xfrm>
              <a:prstGeom prst="rect">
                <a:avLst/>
              </a:prstGeom>
              <a:blipFill>
                <a:blip r:embed="rId4"/>
                <a:stretch>
                  <a:fillRect l="-1238" t="-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DFFBCA-F1FE-D136-A9A7-79653FD73561}"/>
                  </a:ext>
                </a:extLst>
              </p:cNvPr>
              <p:cNvSpPr txBox="1"/>
              <p:nvPr/>
            </p:nvSpPr>
            <p:spPr>
              <a:xfrm>
                <a:off x="6600056" y="3501008"/>
                <a:ext cx="3672408" cy="20090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num>
                        <m:den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den>
                      </m:f>
                      <m:r>
                        <a:rPr kumimoji="0" lang="en-GB" sz="6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DFFBCA-F1FE-D136-A9A7-79653FD73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501008"/>
                <a:ext cx="3672408" cy="20090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550163-E963-6C4B-33AA-4E7E2A6EFB2A}"/>
                  </a:ext>
                </a:extLst>
              </p:cNvPr>
              <p:cNvSpPr txBox="1"/>
              <p:nvPr/>
            </p:nvSpPr>
            <p:spPr>
              <a:xfrm>
                <a:off x="10260632" y="3499943"/>
                <a:ext cx="1103784" cy="19938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550163-E963-6C4B-33AA-4E7E2A6EF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0632" y="3499943"/>
                <a:ext cx="1103784" cy="19938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687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D2988A4-51A2-40AF-9971-310F70D4244E}"/>
                  </a:ext>
                </a:extLst>
              </p:cNvPr>
              <p:cNvSpPr txBox="1"/>
              <p:nvPr/>
            </p:nvSpPr>
            <p:spPr>
              <a:xfrm>
                <a:off x="911424" y="263298"/>
                <a:ext cx="10225136" cy="220348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When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4000" dirty="0"/>
                  <a:t> is small, find the approximate value of</a:t>
                </a:r>
              </a:p>
              <a:p>
                <a:pPr marL="342900" indent="-342900" algn="ctr">
                  <a:buAutoNum type="alphaLcParenR"/>
                </a:pPr>
                <a:endParaRPr lang="en-GB" dirty="0"/>
              </a:p>
              <a:p>
                <a:pPr algn="ctr"/>
                <a:r>
                  <a:rPr lang="en-GB" sz="5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54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𝜃</m:t>
                        </m:r>
                        <m:func>
                          <m:func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5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D2988A4-51A2-40AF-9971-310F70D424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63298"/>
                <a:ext cx="10225136" cy="2203488"/>
              </a:xfrm>
              <a:prstGeom prst="rect">
                <a:avLst/>
              </a:prstGeom>
              <a:blipFill>
                <a:blip r:embed="rId2"/>
                <a:stretch>
                  <a:fillRect t="-76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98EF07-243A-49DA-8170-0BDC522ADA29}"/>
                  </a:ext>
                </a:extLst>
              </p:cNvPr>
              <p:cNvSpPr txBox="1"/>
              <p:nvPr/>
            </p:nvSpPr>
            <p:spPr>
              <a:xfrm>
                <a:off x="1078712" y="2702470"/>
                <a:ext cx="6457448" cy="1562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×2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98EF07-243A-49DA-8170-0BDC522AD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712" y="2702470"/>
                <a:ext cx="6457448" cy="15629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91BDD5A-E4A9-38D7-F4C5-68D0A873C37A}"/>
                  </a:ext>
                </a:extLst>
              </p:cNvPr>
              <p:cNvSpPr txBox="1"/>
              <p:nvPr/>
            </p:nvSpPr>
            <p:spPr>
              <a:xfrm>
                <a:off x="7320136" y="2702727"/>
                <a:ext cx="3024336" cy="15627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  <m:sSup>
                                <m:sSup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91BDD5A-E4A9-38D7-F4C5-68D0A873C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2702727"/>
                <a:ext cx="3024336" cy="15627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F21A301-B0A5-F9ED-5146-D3845C3C4CDC}"/>
                  </a:ext>
                </a:extLst>
              </p:cNvPr>
              <p:cNvSpPr txBox="1"/>
              <p:nvPr/>
            </p:nvSpPr>
            <p:spPr>
              <a:xfrm>
                <a:off x="6816080" y="4444470"/>
                <a:ext cx="2016224" cy="1327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−8</m:t>
                          </m:r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F21A301-B0A5-F9ED-5146-D3845C3C4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4444470"/>
                <a:ext cx="2016224" cy="1327543"/>
              </a:xfrm>
              <a:prstGeom prst="rect">
                <a:avLst/>
              </a:prstGeom>
              <a:blipFill>
                <a:blip r:embed="rId5"/>
                <a:stretch>
                  <a:fillRect r="-15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300B39-64C7-5EC0-6D93-804940D2AED4}"/>
                  </a:ext>
                </a:extLst>
              </p:cNvPr>
              <p:cNvSpPr txBox="1"/>
              <p:nvPr/>
            </p:nvSpPr>
            <p:spPr>
              <a:xfrm>
                <a:off x="1271464" y="1196752"/>
                <a:ext cx="1944216" cy="1076705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≈1−</m:t>
                    </m:r>
                    <m:f>
                      <m:f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300B39-64C7-5EC0-6D93-804940D2AE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1196752"/>
                <a:ext cx="1944216" cy="1076705"/>
              </a:xfrm>
              <a:prstGeom prst="rect">
                <a:avLst/>
              </a:prstGeom>
              <a:blipFill>
                <a:blip r:embed="rId6"/>
                <a:stretch>
                  <a:fillRect l="-15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E16E5A-4133-E609-5EB8-60048BACEB64}"/>
                  </a:ext>
                </a:extLst>
              </p:cNvPr>
              <p:cNvSpPr txBox="1"/>
              <p:nvPr/>
            </p:nvSpPr>
            <p:spPr>
              <a:xfrm>
                <a:off x="6816080" y="6021288"/>
                <a:ext cx="165618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 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E16E5A-4133-E609-5EB8-60048BACE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6021288"/>
                <a:ext cx="165618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082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EC4E0E-1DB0-45B3-9371-9635BECDAF04}"/>
                  </a:ext>
                </a:extLst>
              </p:cNvPr>
              <p:cNvSpPr txBox="1"/>
              <p:nvPr/>
            </p:nvSpPr>
            <p:spPr>
              <a:xfrm>
                <a:off x="1789825" y="309716"/>
                <a:ext cx="8784976" cy="20621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sz="3200" dirty="0"/>
                  <a:t>a) Show that, when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3200" dirty="0"/>
                  <a:t> is small, </a:t>
                </a:r>
                <a:br>
                  <a:rPr lang="en-GB" sz="32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≈2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+7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3200" dirty="0"/>
              </a:p>
              <a:p>
                <a:r>
                  <a:rPr lang="en-GB" sz="3200" dirty="0"/>
                  <a:t>b) Hence state the approximate value of </a:t>
                </a:r>
                <a:endParaRPr lang="en-GB" sz="32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32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32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3200" dirty="0"/>
                  <a:t> for small values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EC4E0E-1DB0-45B3-9371-9635BECDA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825" y="309716"/>
                <a:ext cx="8784976" cy="2062103"/>
              </a:xfrm>
              <a:prstGeom prst="rect">
                <a:avLst/>
              </a:prstGeom>
              <a:blipFill>
                <a:blip r:embed="rId2"/>
                <a:stretch>
                  <a:fillRect l="-67" b="-46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0B8725F-AC5D-4AB6-A6A9-1C85DEA38748}"/>
                  </a:ext>
                </a:extLst>
              </p:cNvPr>
              <p:cNvSpPr txBox="1"/>
              <p:nvPr/>
            </p:nvSpPr>
            <p:spPr>
              <a:xfrm>
                <a:off x="6492626" y="3501008"/>
                <a:ext cx="531946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The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/>
                  <a:t> terms </a:t>
                </a:r>
              </a:p>
              <a:p>
                <a:pPr algn="ctr"/>
                <a:r>
                  <a:rPr lang="en-GB" sz="3600" dirty="0"/>
                  <a:t>tend towards 0, </a:t>
                </a:r>
              </a:p>
              <a:p>
                <a:pPr algn="ctr"/>
                <a:r>
                  <a:rPr lang="en-GB" sz="3600" dirty="0"/>
                  <a:t>thus, the approximate value is </a:t>
                </a:r>
                <a14:m>
                  <m:oMath xmlns:m="http://schemas.openxmlformats.org/officeDocument/2006/math"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0B8725F-AC5D-4AB6-A6A9-1C85DEA38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626" y="3501008"/>
                <a:ext cx="5319467" cy="2308324"/>
              </a:xfrm>
              <a:prstGeom prst="rect">
                <a:avLst/>
              </a:prstGeom>
              <a:blipFill>
                <a:blip r:embed="rId3"/>
                <a:stretch>
                  <a:fillRect t="-3694" b="-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061848" y="2741115"/>
                <a:ext cx="4752526" cy="10691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≈5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(2</m:t>
                              </m:r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848" y="2741115"/>
                <a:ext cx="4752526" cy="10691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>
            <a:cxnSpLocks/>
          </p:cNvCxnSpPr>
          <p:nvPr/>
        </p:nvCxnSpPr>
        <p:spPr>
          <a:xfrm>
            <a:off x="6023992" y="2704059"/>
            <a:ext cx="0" cy="3672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0BC8908-DFB2-7114-678D-A9B2CF88DFF6}"/>
              </a:ext>
            </a:extLst>
          </p:cNvPr>
          <p:cNvSpPr txBox="1"/>
          <p:nvPr/>
        </p:nvSpPr>
        <p:spPr>
          <a:xfrm>
            <a:off x="333635" y="2789002"/>
            <a:ext cx="455712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2091B5-40C5-4BE1-2F72-3650F3DC3502}"/>
              </a:ext>
            </a:extLst>
          </p:cNvPr>
          <p:cNvSpPr txBox="1"/>
          <p:nvPr/>
        </p:nvSpPr>
        <p:spPr>
          <a:xfrm>
            <a:off x="6528048" y="2636912"/>
            <a:ext cx="455712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B1BCF82-121C-F923-41EB-DC27BDE8BA93}"/>
                  </a:ext>
                </a:extLst>
              </p:cNvPr>
              <p:cNvSpPr txBox="1"/>
              <p:nvPr/>
            </p:nvSpPr>
            <p:spPr>
              <a:xfrm>
                <a:off x="983432" y="6073428"/>
                <a:ext cx="3047998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𝜽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sSup>
                        <m:sSup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𝜽</m:t>
                          </m:r>
                        </m:e>
                        <m:sup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B1BCF82-121C-F923-41EB-DC27BDE8B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6073428"/>
                <a:ext cx="3047998" cy="595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6E8F8B-30A1-9A99-34D5-0BC0863782E9}"/>
                  </a:ext>
                </a:extLst>
              </p:cNvPr>
              <p:cNvSpPr txBox="1"/>
              <p:nvPr/>
            </p:nvSpPr>
            <p:spPr>
              <a:xfrm>
                <a:off x="1009376" y="3948775"/>
                <a:ext cx="4272814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≈5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(2</m:t>
                          </m:r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6E8F8B-30A1-9A99-34D5-0BC0863782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376" y="3948775"/>
                <a:ext cx="4272814" cy="9541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F6CB4A-D260-3A8F-238D-C405CB606272}"/>
                  </a:ext>
                </a:extLst>
              </p:cNvPr>
              <p:cNvSpPr txBox="1"/>
              <p:nvPr/>
            </p:nvSpPr>
            <p:spPr>
              <a:xfrm>
                <a:off x="998965" y="5008103"/>
                <a:ext cx="3663282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≈5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F6CB4A-D260-3A8F-238D-C405CB6062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965" y="5008103"/>
                <a:ext cx="3663282" cy="9541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873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3" grpId="0"/>
      <p:bldP spid="9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37939</TotalTime>
  <Words>271</Words>
  <Application>Microsoft Office PowerPoint</Application>
  <PresentationFormat>Widescreen</PresentationFormat>
  <Paragraphs>73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985</cp:revision>
  <dcterms:created xsi:type="dcterms:W3CDTF">2013-02-28T07:36:55Z</dcterms:created>
  <dcterms:modified xsi:type="dcterms:W3CDTF">2025-05-03T12:51:22Z</dcterms:modified>
</cp:coreProperties>
</file>