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44" r:id="rId2"/>
    <p:sldId id="573" r:id="rId3"/>
    <p:sldId id="575" r:id="rId4"/>
    <p:sldId id="564" r:id="rId5"/>
    <p:sldId id="565" r:id="rId6"/>
    <p:sldId id="5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3F8C42-0EF6-44A4-962C-D1FC64B2CE13}" v="44" dt="2025-04-23T16:39:22.2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6" autoAdjust="0"/>
    <p:restoredTop sz="94485" autoAdjust="0"/>
  </p:normalViewPr>
  <p:slideViewPr>
    <p:cSldViewPr>
      <p:cViewPr>
        <p:scale>
          <a:sx n="80" d="100"/>
          <a:sy n="80" d="100"/>
        </p:scale>
        <p:origin x="96" y="17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AC9C097-56A1-4B2D-AE2E-A4C8BFD420B6}"/>
    <pc:docChg chg="undo custSel addSld delSld modSld sldOrd">
      <pc:chgData name="Stewart Gale" userId="3647ddd2-6040-41ae-a96d-232c23482af8" providerId="ADAL" clId="{1AC9C097-56A1-4B2D-AE2E-A4C8BFD420B6}" dt="2024-05-16T05:38:20.313" v="3462" actId="47"/>
      <pc:docMkLst>
        <pc:docMk/>
      </pc:docMkLst>
      <pc:sldChg chg="addSp delSp modSp mod delAnim modAnim">
        <pc:chgData name="Stewart Gale" userId="3647ddd2-6040-41ae-a96d-232c23482af8" providerId="ADAL" clId="{1AC9C097-56A1-4B2D-AE2E-A4C8BFD420B6}" dt="2024-04-17T18:33:06.702" v="1296"/>
        <pc:sldMkLst>
          <pc:docMk/>
          <pc:sldMk cId="1542158341" sldId="534"/>
        </pc:sldMkLst>
      </pc:sldChg>
      <pc:sldChg chg="modSp mod">
        <pc:chgData name="Stewart Gale" userId="3647ddd2-6040-41ae-a96d-232c23482af8" providerId="ADAL" clId="{1AC9C097-56A1-4B2D-AE2E-A4C8BFD420B6}" dt="2024-04-17T20:35:55.397" v="3033" actId="20577"/>
        <pc:sldMkLst>
          <pc:docMk/>
          <pc:sldMk cId="2243433185" sldId="544"/>
        </pc:sldMkLst>
      </pc:sldChg>
      <pc:sldChg chg="del">
        <pc:chgData name="Stewart Gale" userId="3647ddd2-6040-41ae-a96d-232c23482af8" providerId="ADAL" clId="{1AC9C097-56A1-4B2D-AE2E-A4C8BFD420B6}" dt="2024-04-17T11:16:02.275" v="0" actId="47"/>
        <pc:sldMkLst>
          <pc:docMk/>
          <pc:sldMk cId="42050091" sldId="545"/>
        </pc:sldMkLst>
      </pc:sldChg>
      <pc:sldChg chg="del">
        <pc:chgData name="Stewart Gale" userId="3647ddd2-6040-41ae-a96d-232c23482af8" providerId="ADAL" clId="{1AC9C097-56A1-4B2D-AE2E-A4C8BFD420B6}" dt="2024-04-17T11:16:06.225" v="4" actId="47"/>
        <pc:sldMkLst>
          <pc:docMk/>
          <pc:sldMk cId="1027631839" sldId="550"/>
        </pc:sldMkLst>
      </pc:sldChg>
      <pc:sldChg chg="addSp modSp mod">
        <pc:chgData name="Stewart Gale" userId="3647ddd2-6040-41ae-a96d-232c23482af8" providerId="ADAL" clId="{1AC9C097-56A1-4B2D-AE2E-A4C8BFD420B6}" dt="2024-04-17T17:59:55.610" v="1025" actId="1076"/>
        <pc:sldMkLst>
          <pc:docMk/>
          <pc:sldMk cId="1792881751" sldId="551"/>
        </pc:sldMkLst>
      </pc:sldChg>
      <pc:sldChg chg="del">
        <pc:chgData name="Stewart Gale" userId="3647ddd2-6040-41ae-a96d-232c23482af8" providerId="ADAL" clId="{1AC9C097-56A1-4B2D-AE2E-A4C8BFD420B6}" dt="2024-04-17T11:16:07.423" v="5" actId="47"/>
        <pc:sldMkLst>
          <pc:docMk/>
          <pc:sldMk cId="508308606" sldId="552"/>
        </pc:sldMkLst>
      </pc:sldChg>
      <pc:sldChg chg="del">
        <pc:chgData name="Stewart Gale" userId="3647ddd2-6040-41ae-a96d-232c23482af8" providerId="ADAL" clId="{1AC9C097-56A1-4B2D-AE2E-A4C8BFD420B6}" dt="2024-04-17T11:16:08.853" v="6" actId="47"/>
        <pc:sldMkLst>
          <pc:docMk/>
          <pc:sldMk cId="3006094518" sldId="553"/>
        </pc:sldMkLst>
      </pc:sldChg>
      <pc:sldChg chg="modSp mod">
        <pc:chgData name="Stewart Gale" userId="3647ddd2-6040-41ae-a96d-232c23482af8" providerId="ADAL" clId="{1AC9C097-56A1-4B2D-AE2E-A4C8BFD420B6}" dt="2024-04-17T18:30:40.977" v="1280" actId="1076"/>
        <pc:sldMkLst>
          <pc:docMk/>
          <pc:sldMk cId="1667008357" sldId="555"/>
        </pc:sldMkLst>
      </pc:sldChg>
      <pc:sldChg chg="modSp mod">
        <pc:chgData name="Stewart Gale" userId="3647ddd2-6040-41ae-a96d-232c23482af8" providerId="ADAL" clId="{1AC9C097-56A1-4B2D-AE2E-A4C8BFD420B6}" dt="2024-04-17T17:17:39.119" v="611" actId="1076"/>
        <pc:sldMkLst>
          <pc:docMk/>
          <pc:sldMk cId="106026538" sldId="556"/>
        </pc:sldMkLst>
      </pc:sldChg>
      <pc:sldChg chg="del">
        <pc:chgData name="Stewart Gale" userId="3647ddd2-6040-41ae-a96d-232c23482af8" providerId="ADAL" clId="{1AC9C097-56A1-4B2D-AE2E-A4C8BFD420B6}" dt="2024-04-17T11:16:02.907" v="1" actId="47"/>
        <pc:sldMkLst>
          <pc:docMk/>
          <pc:sldMk cId="78093464" sldId="558"/>
        </pc:sldMkLst>
      </pc:sldChg>
      <pc:sldChg chg="addSp delSp modSp new mod">
        <pc:chgData name="Stewart Gale" userId="3647ddd2-6040-41ae-a96d-232c23482af8" providerId="ADAL" clId="{1AC9C097-56A1-4B2D-AE2E-A4C8BFD420B6}" dt="2024-04-18T05:15:53.045" v="3035" actId="14100"/>
        <pc:sldMkLst>
          <pc:docMk/>
          <pc:sldMk cId="1803383928" sldId="558"/>
        </pc:sldMkLst>
      </pc:sldChg>
      <pc:sldChg chg="modSp add del mod">
        <pc:chgData name="Stewart Gale" userId="3647ddd2-6040-41ae-a96d-232c23482af8" providerId="ADAL" clId="{1AC9C097-56A1-4B2D-AE2E-A4C8BFD420B6}" dt="2024-04-17T12:56:18.758" v="440" actId="47"/>
        <pc:sldMkLst>
          <pc:docMk/>
          <pc:sldMk cId="3656468687" sldId="559"/>
        </pc:sldMkLst>
      </pc:sldChg>
      <pc:sldChg chg="del">
        <pc:chgData name="Stewart Gale" userId="3647ddd2-6040-41ae-a96d-232c23482af8" providerId="ADAL" clId="{1AC9C097-56A1-4B2D-AE2E-A4C8BFD420B6}" dt="2024-04-17T11:16:03.534" v="2" actId="47"/>
        <pc:sldMkLst>
          <pc:docMk/>
          <pc:sldMk cId="3974000996" sldId="559"/>
        </pc:sldMkLst>
      </pc:sldChg>
      <pc:sldChg chg="del">
        <pc:chgData name="Stewart Gale" userId="3647ddd2-6040-41ae-a96d-232c23482af8" providerId="ADAL" clId="{1AC9C097-56A1-4B2D-AE2E-A4C8BFD420B6}" dt="2024-04-17T11:16:04.786" v="3" actId="47"/>
        <pc:sldMkLst>
          <pc:docMk/>
          <pc:sldMk cId="417956035" sldId="560"/>
        </pc:sldMkLst>
      </pc:sldChg>
      <pc:sldChg chg="addSp delSp modSp add mod">
        <pc:chgData name="Stewart Gale" userId="3647ddd2-6040-41ae-a96d-232c23482af8" providerId="ADAL" clId="{1AC9C097-56A1-4B2D-AE2E-A4C8BFD420B6}" dt="2024-04-25T05:18:17.637" v="3082" actId="20577"/>
        <pc:sldMkLst>
          <pc:docMk/>
          <pc:sldMk cId="1880189276" sldId="560"/>
        </pc:sldMkLst>
      </pc:sldChg>
      <pc:sldChg chg="addSp delSp modSp add mod delAnim">
        <pc:chgData name="Stewart Gale" userId="3647ddd2-6040-41ae-a96d-232c23482af8" providerId="ADAL" clId="{1AC9C097-56A1-4B2D-AE2E-A4C8BFD420B6}" dt="2024-04-17T17:56:52.699" v="1005" actId="1076"/>
        <pc:sldMkLst>
          <pc:docMk/>
          <pc:sldMk cId="3765722448" sldId="561"/>
        </pc:sldMkLst>
      </pc:sldChg>
      <pc:sldChg chg="addSp delSp modSp add mod delAnim modAnim">
        <pc:chgData name="Stewart Gale" userId="3647ddd2-6040-41ae-a96d-232c23482af8" providerId="ADAL" clId="{1AC9C097-56A1-4B2D-AE2E-A4C8BFD420B6}" dt="2024-04-17T18:33:59.904" v="1302" actId="1076"/>
        <pc:sldMkLst>
          <pc:docMk/>
          <pc:sldMk cId="25105367" sldId="562"/>
        </pc:sldMkLst>
      </pc:sldChg>
      <pc:sldChg chg="addSp delSp modSp new mod modAnim">
        <pc:chgData name="Stewart Gale" userId="3647ddd2-6040-41ae-a96d-232c23482af8" providerId="ADAL" clId="{1AC9C097-56A1-4B2D-AE2E-A4C8BFD420B6}" dt="2024-04-17T20:32:54.905" v="2944" actId="1076"/>
        <pc:sldMkLst>
          <pc:docMk/>
          <pc:sldMk cId="4032325018" sldId="563"/>
        </pc:sldMkLst>
      </pc:sldChg>
      <pc:sldChg chg="addSp delSp modSp add mod delAnim modAnim">
        <pc:chgData name="Stewart Gale" userId="3647ddd2-6040-41ae-a96d-232c23482af8" providerId="ADAL" clId="{1AC9C097-56A1-4B2D-AE2E-A4C8BFD420B6}" dt="2024-04-17T20:12:56.161" v="2590"/>
        <pc:sldMkLst>
          <pc:docMk/>
          <pc:sldMk cId="791296636" sldId="564"/>
        </pc:sldMkLst>
      </pc:sldChg>
      <pc:sldChg chg="addSp delSp modSp add mod ord delAnim modAnim">
        <pc:chgData name="Stewart Gale" userId="3647ddd2-6040-41ae-a96d-232c23482af8" providerId="ADAL" clId="{1AC9C097-56A1-4B2D-AE2E-A4C8BFD420B6}" dt="2024-04-17T20:12:37.886" v="2588" actId="478"/>
        <pc:sldMkLst>
          <pc:docMk/>
          <pc:sldMk cId="2851887503" sldId="565"/>
        </pc:sldMkLst>
      </pc:sldChg>
      <pc:sldChg chg="delSp modSp add del mod">
        <pc:chgData name="Stewart Gale" userId="3647ddd2-6040-41ae-a96d-232c23482af8" providerId="ADAL" clId="{1AC9C097-56A1-4B2D-AE2E-A4C8BFD420B6}" dt="2024-04-17T19:30:50.100" v="1968" actId="47"/>
        <pc:sldMkLst>
          <pc:docMk/>
          <pc:sldMk cId="1368489577" sldId="566"/>
        </pc:sldMkLst>
      </pc:sldChg>
      <pc:sldChg chg="addSp delSp modSp add del mod delAnim modAnim">
        <pc:chgData name="Stewart Gale" userId="3647ddd2-6040-41ae-a96d-232c23482af8" providerId="ADAL" clId="{1AC9C097-56A1-4B2D-AE2E-A4C8BFD420B6}" dt="2024-05-16T05:38:03.990" v="3456" actId="47"/>
        <pc:sldMkLst>
          <pc:docMk/>
          <pc:sldMk cId="2566417399" sldId="566"/>
        </pc:sldMkLst>
      </pc:sldChg>
      <pc:sldChg chg="addSp delSp modSp add del mod modAnim">
        <pc:chgData name="Stewart Gale" userId="3647ddd2-6040-41ae-a96d-232c23482af8" providerId="ADAL" clId="{1AC9C097-56A1-4B2D-AE2E-A4C8BFD420B6}" dt="2024-05-16T05:38:05.538" v="3458" actId="47"/>
        <pc:sldMkLst>
          <pc:docMk/>
          <pc:sldMk cId="2095112319" sldId="567"/>
        </pc:sldMkLst>
      </pc:sldChg>
      <pc:sldChg chg="addSp delSp modSp add del mod ord delAnim modAnim">
        <pc:chgData name="Stewart Gale" userId="3647ddd2-6040-41ae-a96d-232c23482af8" providerId="ADAL" clId="{1AC9C097-56A1-4B2D-AE2E-A4C8BFD420B6}" dt="2024-05-16T05:38:04.801" v="3457" actId="47"/>
        <pc:sldMkLst>
          <pc:docMk/>
          <pc:sldMk cId="2865417427" sldId="568"/>
        </pc:sldMkLst>
      </pc:sldChg>
      <pc:sldChg chg="addSp delSp modSp add del mod delAnim modAnim">
        <pc:chgData name="Stewart Gale" userId="3647ddd2-6040-41ae-a96d-232c23482af8" providerId="ADAL" clId="{1AC9C097-56A1-4B2D-AE2E-A4C8BFD420B6}" dt="2024-05-16T05:38:06.977" v="3459" actId="47"/>
        <pc:sldMkLst>
          <pc:docMk/>
          <pc:sldMk cId="1554046931" sldId="569"/>
        </pc:sldMkLst>
      </pc:sldChg>
      <pc:sldChg chg="addSp modSp add del mod modAnim">
        <pc:chgData name="Stewart Gale" userId="3647ddd2-6040-41ae-a96d-232c23482af8" providerId="ADAL" clId="{1AC9C097-56A1-4B2D-AE2E-A4C8BFD420B6}" dt="2024-05-16T05:38:20.313" v="3462" actId="47"/>
        <pc:sldMkLst>
          <pc:docMk/>
          <pc:sldMk cId="2019971451" sldId="570"/>
        </pc:sldMkLst>
      </pc:sldChg>
      <pc:sldChg chg="addSp delSp modSp add del mod delAnim modAnim">
        <pc:chgData name="Stewart Gale" userId="3647ddd2-6040-41ae-a96d-232c23482af8" providerId="ADAL" clId="{1AC9C097-56A1-4B2D-AE2E-A4C8BFD420B6}" dt="2024-04-25T05:21:32.600" v="3107" actId="47"/>
        <pc:sldMkLst>
          <pc:docMk/>
          <pc:sldMk cId="2224713599" sldId="571"/>
        </pc:sldMkLst>
      </pc:sldChg>
      <pc:sldChg chg="delSp modSp add mod ord delAnim modAnim">
        <pc:chgData name="Stewart Gale" userId="3647ddd2-6040-41ae-a96d-232c23482af8" providerId="ADAL" clId="{1AC9C097-56A1-4B2D-AE2E-A4C8BFD420B6}" dt="2024-04-18T05:16:09.959" v="3040" actId="1076"/>
        <pc:sldMkLst>
          <pc:docMk/>
          <pc:sldMk cId="576315151" sldId="572"/>
        </pc:sldMkLst>
      </pc:sldChg>
      <pc:sldChg chg="modSp add mod">
        <pc:chgData name="Stewart Gale" userId="3647ddd2-6040-41ae-a96d-232c23482af8" providerId="ADAL" clId="{1AC9C097-56A1-4B2D-AE2E-A4C8BFD420B6}" dt="2024-04-18T05:16:47.346" v="3077" actId="1076"/>
        <pc:sldMkLst>
          <pc:docMk/>
          <pc:sldMk cId="70782198" sldId="573"/>
        </pc:sldMkLst>
      </pc:sldChg>
      <pc:sldChg chg="addSp delSp modSp new mod ord delAnim modAnim">
        <pc:chgData name="Stewart Gale" userId="3647ddd2-6040-41ae-a96d-232c23482af8" providerId="ADAL" clId="{1AC9C097-56A1-4B2D-AE2E-A4C8BFD420B6}" dt="2024-05-16T05:37:58.094" v="3455"/>
        <pc:sldMkLst>
          <pc:docMk/>
          <pc:sldMk cId="1480209843" sldId="574"/>
        </pc:sldMkLst>
      </pc:sldChg>
    </pc:docChg>
  </pc:docChgLst>
  <pc:docChgLst>
    <pc:chgData name="Stewart Gale" userId="3647ddd2-6040-41ae-a96d-232c23482af8" providerId="ADAL" clId="{993674DD-DE5E-4C2C-8960-7B21122A5EFF}"/>
    <pc:docChg chg="modSld">
      <pc:chgData name="Stewart Gale" userId="3647ddd2-6040-41ae-a96d-232c23482af8" providerId="ADAL" clId="{993674DD-DE5E-4C2C-8960-7B21122A5EFF}" dt="2021-01-26T03:59:11.106" v="7" actId="20577"/>
      <pc:docMkLst>
        <pc:docMk/>
      </pc:docMkLst>
      <pc:sldChg chg="modSp mod">
        <pc:chgData name="Stewart Gale" userId="3647ddd2-6040-41ae-a96d-232c23482af8" providerId="ADAL" clId="{993674DD-DE5E-4C2C-8960-7B21122A5EFF}" dt="2021-01-26T03:59:11.106" v="7" actId="20577"/>
        <pc:sldMkLst>
          <pc:docMk/>
          <pc:sldMk cId="2243433185" sldId="544"/>
        </pc:sldMkLst>
      </pc:sldChg>
    </pc:docChg>
  </pc:docChgLst>
  <pc:docChgLst>
    <pc:chgData name="Stewart Gale" userId="3647ddd2-6040-41ae-a96d-232c23482af8" providerId="ADAL" clId="{5F06AC68-35BC-4501-83F0-6E96D5308383}"/>
    <pc:docChg chg="undo custSel addSld modSld sldOrd modMainMaster modNotesMaster">
      <pc:chgData name="Stewart Gale" userId="3647ddd2-6040-41ae-a96d-232c23482af8" providerId="ADAL" clId="{5F06AC68-35BC-4501-83F0-6E96D5308383}" dt="2024-04-17T10:57:53.168" v="351"/>
      <pc:docMkLst>
        <pc:docMk/>
      </pc:docMkLst>
      <pc:sldChg chg="addSp delSp modSp mod ord">
        <pc:chgData name="Stewart Gale" userId="3647ddd2-6040-41ae-a96d-232c23482af8" providerId="ADAL" clId="{5F06AC68-35BC-4501-83F0-6E96D5308383}" dt="2024-04-17T10:57:53.168" v="351"/>
        <pc:sldMkLst>
          <pc:docMk/>
          <pc:sldMk cId="1542158341" sldId="534"/>
        </pc:sldMkLst>
      </pc:sldChg>
      <pc:sldChg chg="delSp modSp mod">
        <pc:chgData name="Stewart Gale" userId="3647ddd2-6040-41ae-a96d-232c23482af8" providerId="ADAL" clId="{5F06AC68-35BC-4501-83F0-6E96D5308383}" dt="2024-03-10T09:02:07.569" v="22" actId="1076"/>
        <pc:sldMkLst>
          <pc:docMk/>
          <pc:sldMk cId="2243433185" sldId="544"/>
        </pc:sldMkLst>
      </pc:sldChg>
      <pc:sldChg chg="addSp delSp modSp mod">
        <pc:chgData name="Stewart Gale" userId="3647ddd2-6040-41ae-a96d-232c23482af8" providerId="ADAL" clId="{5F06AC68-35BC-4501-83F0-6E96D5308383}" dt="2024-03-10T09:03:44.793" v="45" actId="1076"/>
        <pc:sldMkLst>
          <pc:docMk/>
          <pc:sldMk cId="42050091" sldId="545"/>
        </pc:sldMkLst>
      </pc:sldChg>
      <pc:sldChg chg="delSp modSp mod">
        <pc:chgData name="Stewart Gale" userId="3647ddd2-6040-41ae-a96d-232c23482af8" providerId="ADAL" clId="{5F06AC68-35BC-4501-83F0-6E96D5308383}" dt="2024-03-10T09:06:50.133" v="122" actId="2085"/>
        <pc:sldMkLst>
          <pc:docMk/>
          <pc:sldMk cId="1027631839" sldId="550"/>
        </pc:sldMkLst>
      </pc:sldChg>
      <pc:sldChg chg="delSp modSp mod ord">
        <pc:chgData name="Stewart Gale" userId="3647ddd2-6040-41ae-a96d-232c23482af8" providerId="ADAL" clId="{5F06AC68-35BC-4501-83F0-6E96D5308383}" dt="2024-04-17T10:57:53.168" v="351"/>
        <pc:sldMkLst>
          <pc:docMk/>
          <pc:sldMk cId="1792881751" sldId="551"/>
        </pc:sldMkLst>
      </pc:sldChg>
      <pc:sldChg chg="addSp delSp modSp mod modAnim">
        <pc:chgData name="Stewart Gale" userId="3647ddd2-6040-41ae-a96d-232c23482af8" providerId="ADAL" clId="{5F06AC68-35BC-4501-83F0-6E96D5308383}" dt="2024-03-10T09:08:17.882" v="158" actId="1076"/>
        <pc:sldMkLst>
          <pc:docMk/>
          <pc:sldMk cId="508308606" sldId="552"/>
        </pc:sldMkLst>
      </pc:sldChg>
      <pc:sldChg chg="addSp delSp modSp mod modAnim">
        <pc:chgData name="Stewart Gale" userId="3647ddd2-6040-41ae-a96d-232c23482af8" providerId="ADAL" clId="{5F06AC68-35BC-4501-83F0-6E96D5308383}" dt="2024-03-10T09:11:36.168" v="218" actId="1076"/>
        <pc:sldMkLst>
          <pc:docMk/>
          <pc:sldMk cId="3006094518" sldId="553"/>
        </pc:sldMkLst>
      </pc:sldChg>
      <pc:sldChg chg="delSp modSp mod">
        <pc:chgData name="Stewart Gale" userId="3647ddd2-6040-41ae-a96d-232c23482af8" providerId="ADAL" clId="{5F06AC68-35BC-4501-83F0-6E96D5308383}" dt="2024-03-10T09:02:21.830" v="25" actId="1076"/>
        <pc:sldMkLst>
          <pc:docMk/>
          <pc:sldMk cId="1667008357" sldId="555"/>
        </pc:sldMkLst>
      </pc:sldChg>
      <pc:sldChg chg="addSp delSp modSp mod">
        <pc:chgData name="Stewart Gale" userId="3647ddd2-6040-41ae-a96d-232c23482af8" providerId="ADAL" clId="{5F06AC68-35BC-4501-83F0-6E96D5308383}" dt="2024-04-17T10:56:08.177" v="331" actId="1076"/>
        <pc:sldMkLst>
          <pc:docMk/>
          <pc:sldMk cId="106026538" sldId="556"/>
        </pc:sldMkLst>
      </pc:sldChg>
      <pc:sldChg chg="delSp modSp mod modNotes">
        <pc:chgData name="Stewart Gale" userId="3647ddd2-6040-41ae-a96d-232c23482af8" providerId="ADAL" clId="{5F06AC68-35BC-4501-83F0-6E96D5308383}" dt="2024-04-17T10:56:53.850" v="343" actId="1076"/>
        <pc:sldMkLst>
          <pc:docMk/>
          <pc:sldMk cId="1136800448" sldId="557"/>
        </pc:sldMkLst>
      </pc:sldChg>
      <pc:sldChg chg="addSp delSp modSp mod delAnim modAnim">
        <pc:chgData name="Stewart Gale" userId="3647ddd2-6040-41ae-a96d-232c23482af8" providerId="ADAL" clId="{5F06AC68-35BC-4501-83F0-6E96D5308383}" dt="2024-04-17T10:55:14.292" v="323" actId="14100"/>
        <pc:sldMkLst>
          <pc:docMk/>
          <pc:sldMk cId="78093464" sldId="558"/>
        </pc:sldMkLst>
      </pc:sldChg>
      <pc:sldChg chg="addSp delSp modSp mod">
        <pc:chgData name="Stewart Gale" userId="3647ddd2-6040-41ae-a96d-232c23482af8" providerId="ADAL" clId="{5F06AC68-35BC-4501-83F0-6E96D5308383}" dt="2024-04-17T10:55:26.704" v="326" actId="14100"/>
        <pc:sldMkLst>
          <pc:docMk/>
          <pc:sldMk cId="3974000996" sldId="559"/>
        </pc:sldMkLst>
      </pc:sldChg>
      <pc:sldChg chg="addSp modSp new mod ord">
        <pc:chgData name="Stewart Gale" userId="3647ddd2-6040-41ae-a96d-232c23482af8" providerId="ADAL" clId="{5F06AC68-35BC-4501-83F0-6E96D5308383}" dt="2024-03-10T09:06:04.555" v="99" actId="1076"/>
        <pc:sldMkLst>
          <pc:docMk/>
          <pc:sldMk cId="417956035" sldId="560"/>
        </pc:sldMkLst>
      </pc:sldChg>
      <pc:sldMasterChg chg="modSp modSldLayout">
        <pc:chgData name="Stewart Gale" userId="3647ddd2-6040-41ae-a96d-232c23482af8" providerId="ADAL" clId="{5F06AC68-35BC-4501-83F0-6E96D5308383}" dt="2024-03-10T09:01:50.940" v="15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5F06AC68-35BC-4501-83F0-6E96D5308383}" dt="2024-03-10T09:01:50.940" v="15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A83F8C42-0EF6-44A4-962C-D1FC64B2CE13}"/>
    <pc:docChg chg="undo custSel addSld delSld modSld sldOrd">
      <pc:chgData name="Stewart Gale" userId="3647ddd2-6040-41ae-a96d-232c23482af8" providerId="ADAL" clId="{A83F8C42-0EF6-44A4-962C-D1FC64B2CE13}" dt="2025-04-23T16:39:22.205" v="384"/>
      <pc:docMkLst>
        <pc:docMk/>
      </pc:docMkLst>
      <pc:sldChg chg="del">
        <pc:chgData name="Stewart Gale" userId="3647ddd2-6040-41ae-a96d-232c23482af8" providerId="ADAL" clId="{A83F8C42-0EF6-44A4-962C-D1FC64B2CE13}" dt="2025-04-14T15:56:12.783" v="21" actId="47"/>
        <pc:sldMkLst>
          <pc:docMk/>
          <pc:sldMk cId="1542158341" sldId="534"/>
        </pc:sldMkLst>
      </pc:sldChg>
      <pc:sldChg chg="modSp mod">
        <pc:chgData name="Stewart Gale" userId="3647ddd2-6040-41ae-a96d-232c23482af8" providerId="ADAL" clId="{A83F8C42-0EF6-44A4-962C-D1FC64B2CE13}" dt="2025-04-14T16:23:22.452" v="235" actId="20577"/>
        <pc:sldMkLst>
          <pc:docMk/>
          <pc:sldMk cId="2243433185" sldId="544"/>
        </pc:sldMkLst>
        <pc:spChg chg="mod">
          <ac:chgData name="Stewart Gale" userId="3647ddd2-6040-41ae-a96d-232c23482af8" providerId="ADAL" clId="{A83F8C42-0EF6-44A4-962C-D1FC64B2CE13}" dt="2025-04-14T16:23:22.452" v="235" actId="20577"/>
          <ac:spMkLst>
            <pc:docMk/>
            <pc:sldMk cId="2243433185" sldId="544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A83F8C42-0EF6-44A4-962C-D1FC64B2CE13}" dt="2025-04-14T15:56:12.046" v="20" actId="47"/>
        <pc:sldMkLst>
          <pc:docMk/>
          <pc:sldMk cId="1792881751" sldId="551"/>
        </pc:sldMkLst>
      </pc:sldChg>
      <pc:sldChg chg="del">
        <pc:chgData name="Stewart Gale" userId="3647ddd2-6040-41ae-a96d-232c23482af8" providerId="ADAL" clId="{A83F8C42-0EF6-44A4-962C-D1FC64B2CE13}" dt="2025-04-14T15:56:10.229" v="17" actId="47"/>
        <pc:sldMkLst>
          <pc:docMk/>
          <pc:sldMk cId="1667008357" sldId="555"/>
        </pc:sldMkLst>
      </pc:sldChg>
      <pc:sldChg chg="del">
        <pc:chgData name="Stewart Gale" userId="3647ddd2-6040-41ae-a96d-232c23482af8" providerId="ADAL" clId="{A83F8C42-0EF6-44A4-962C-D1FC64B2CE13}" dt="2025-04-14T15:56:10.684" v="18" actId="47"/>
        <pc:sldMkLst>
          <pc:docMk/>
          <pc:sldMk cId="106026538" sldId="556"/>
        </pc:sldMkLst>
      </pc:sldChg>
      <pc:sldChg chg="del">
        <pc:chgData name="Stewart Gale" userId="3647ddd2-6040-41ae-a96d-232c23482af8" providerId="ADAL" clId="{A83F8C42-0EF6-44A4-962C-D1FC64B2CE13}" dt="2025-04-14T15:56:11.419" v="19" actId="47"/>
        <pc:sldMkLst>
          <pc:docMk/>
          <pc:sldMk cId="1136800448" sldId="557"/>
        </pc:sldMkLst>
      </pc:sldChg>
      <pc:sldChg chg="del">
        <pc:chgData name="Stewart Gale" userId="3647ddd2-6040-41ae-a96d-232c23482af8" providerId="ADAL" clId="{A83F8C42-0EF6-44A4-962C-D1FC64B2CE13}" dt="2025-04-14T15:56:09.264" v="15" actId="47"/>
        <pc:sldMkLst>
          <pc:docMk/>
          <pc:sldMk cId="1803383928" sldId="558"/>
        </pc:sldMkLst>
      </pc:sldChg>
      <pc:sldChg chg="del">
        <pc:chgData name="Stewart Gale" userId="3647ddd2-6040-41ae-a96d-232c23482af8" providerId="ADAL" clId="{A83F8C42-0EF6-44A4-962C-D1FC64B2CE13}" dt="2025-04-14T15:56:09.812" v="16" actId="47"/>
        <pc:sldMkLst>
          <pc:docMk/>
          <pc:sldMk cId="1880189276" sldId="560"/>
        </pc:sldMkLst>
      </pc:sldChg>
      <pc:sldChg chg="del">
        <pc:chgData name="Stewart Gale" userId="3647ddd2-6040-41ae-a96d-232c23482af8" providerId="ADAL" clId="{A83F8C42-0EF6-44A4-962C-D1FC64B2CE13}" dt="2025-04-14T15:56:13.921" v="23" actId="47"/>
        <pc:sldMkLst>
          <pc:docMk/>
          <pc:sldMk cId="3765722448" sldId="561"/>
        </pc:sldMkLst>
      </pc:sldChg>
      <pc:sldChg chg="del">
        <pc:chgData name="Stewart Gale" userId="3647ddd2-6040-41ae-a96d-232c23482af8" providerId="ADAL" clId="{A83F8C42-0EF6-44A4-962C-D1FC64B2CE13}" dt="2025-04-14T15:56:13.536" v="22" actId="47"/>
        <pc:sldMkLst>
          <pc:docMk/>
          <pc:sldMk cId="25105367" sldId="562"/>
        </pc:sldMkLst>
      </pc:sldChg>
      <pc:sldChg chg="del">
        <pc:chgData name="Stewart Gale" userId="3647ddd2-6040-41ae-a96d-232c23482af8" providerId="ADAL" clId="{A83F8C42-0EF6-44A4-962C-D1FC64B2CE13}" dt="2025-04-14T15:56:15.060" v="25" actId="47"/>
        <pc:sldMkLst>
          <pc:docMk/>
          <pc:sldMk cId="4032325018" sldId="563"/>
        </pc:sldMkLst>
      </pc:sldChg>
      <pc:sldChg chg="ord">
        <pc:chgData name="Stewart Gale" userId="3647ddd2-6040-41ae-a96d-232c23482af8" providerId="ADAL" clId="{A83F8C42-0EF6-44A4-962C-D1FC64B2CE13}" dt="2025-04-14T15:56:26.971" v="27"/>
        <pc:sldMkLst>
          <pc:docMk/>
          <pc:sldMk cId="791296636" sldId="564"/>
        </pc:sldMkLst>
      </pc:sldChg>
      <pc:sldChg chg="del">
        <pc:chgData name="Stewart Gale" userId="3647ddd2-6040-41ae-a96d-232c23482af8" providerId="ADAL" clId="{A83F8C42-0EF6-44A4-962C-D1FC64B2CE13}" dt="2025-04-14T15:56:14.623" v="24" actId="47"/>
        <pc:sldMkLst>
          <pc:docMk/>
          <pc:sldMk cId="576315151" sldId="572"/>
        </pc:sldMkLst>
      </pc:sldChg>
      <pc:sldChg chg="modSp mod">
        <pc:chgData name="Stewart Gale" userId="3647ddd2-6040-41ae-a96d-232c23482af8" providerId="ADAL" clId="{A83F8C42-0EF6-44A4-962C-D1FC64B2CE13}" dt="2025-04-23T16:29:04.103" v="236" actId="313"/>
        <pc:sldMkLst>
          <pc:docMk/>
          <pc:sldMk cId="70782198" sldId="573"/>
        </pc:sldMkLst>
        <pc:spChg chg="mod">
          <ac:chgData name="Stewart Gale" userId="3647ddd2-6040-41ae-a96d-232c23482af8" providerId="ADAL" clId="{A83F8C42-0EF6-44A4-962C-D1FC64B2CE13}" dt="2025-04-23T16:29:04.103" v="236" actId="313"/>
          <ac:spMkLst>
            <pc:docMk/>
            <pc:sldMk cId="70782198" sldId="573"/>
            <ac:spMk id="19" creationId="{95149DA6-1F55-270F-3C0A-F06FF2B441E2}"/>
          </ac:spMkLst>
        </pc:spChg>
      </pc:sldChg>
      <pc:sldChg chg="addSp delSp modSp mod delAnim modAnim">
        <pc:chgData name="Stewart Gale" userId="3647ddd2-6040-41ae-a96d-232c23482af8" providerId="ADAL" clId="{A83F8C42-0EF6-44A4-962C-D1FC64B2CE13}" dt="2025-04-23T16:39:22.205" v="384"/>
        <pc:sldMkLst>
          <pc:docMk/>
          <pc:sldMk cId="1480209843" sldId="574"/>
        </pc:sldMkLst>
        <pc:spChg chg="mod">
          <ac:chgData name="Stewart Gale" userId="3647ddd2-6040-41ae-a96d-232c23482af8" providerId="ADAL" clId="{A83F8C42-0EF6-44A4-962C-D1FC64B2CE13}" dt="2025-04-23T16:36:06.993" v="349" actId="1035"/>
          <ac:spMkLst>
            <pc:docMk/>
            <pc:sldMk cId="1480209843" sldId="574"/>
            <ac:spMk id="4" creationId="{58DAA0C1-256B-10C2-F514-36FF9B45AA4A}"/>
          </ac:spMkLst>
        </pc:spChg>
        <pc:spChg chg="add mod">
          <ac:chgData name="Stewart Gale" userId="3647ddd2-6040-41ae-a96d-232c23482af8" providerId="ADAL" clId="{A83F8C42-0EF6-44A4-962C-D1FC64B2CE13}" dt="2025-04-23T16:36:06.993" v="349" actId="1035"/>
          <ac:spMkLst>
            <pc:docMk/>
            <pc:sldMk cId="1480209843" sldId="574"/>
            <ac:spMk id="8" creationId="{688E5DB7-310A-5E67-4EC6-397CAFDE2630}"/>
          </ac:spMkLst>
        </pc:spChg>
        <pc:spChg chg="add mod">
          <ac:chgData name="Stewart Gale" userId="3647ddd2-6040-41ae-a96d-232c23482af8" providerId="ADAL" clId="{A83F8C42-0EF6-44A4-962C-D1FC64B2CE13}" dt="2025-04-23T16:39:07.059" v="383"/>
          <ac:spMkLst>
            <pc:docMk/>
            <pc:sldMk cId="1480209843" sldId="574"/>
            <ac:spMk id="13" creationId="{4F6D9F9D-8AA5-A787-95BF-0E7200DB40EC}"/>
          </ac:spMkLst>
        </pc:spChg>
        <pc:spChg chg="mod">
          <ac:chgData name="Stewart Gale" userId="3647ddd2-6040-41ae-a96d-232c23482af8" providerId="ADAL" clId="{A83F8C42-0EF6-44A4-962C-D1FC64B2CE13}" dt="2025-04-23T16:34:14.888" v="330" actId="207"/>
          <ac:spMkLst>
            <pc:docMk/>
            <pc:sldMk cId="1480209843" sldId="574"/>
            <ac:spMk id="14" creationId="{0319CFB4-782B-81FC-4F19-E3A64C41F799}"/>
          </ac:spMkLst>
        </pc:spChg>
        <pc:spChg chg="mod">
          <ac:chgData name="Stewart Gale" userId="3647ddd2-6040-41ae-a96d-232c23482af8" providerId="ADAL" clId="{A83F8C42-0EF6-44A4-962C-D1FC64B2CE13}" dt="2025-04-23T16:34:18.652" v="331" actId="207"/>
          <ac:spMkLst>
            <pc:docMk/>
            <pc:sldMk cId="1480209843" sldId="574"/>
            <ac:spMk id="17" creationId="{AFBEA1FF-0286-33FC-D825-29B4ABAE32BE}"/>
          </ac:spMkLst>
        </pc:spChg>
        <pc:spChg chg="mod">
          <ac:chgData name="Stewart Gale" userId="3647ddd2-6040-41ae-a96d-232c23482af8" providerId="ADAL" clId="{A83F8C42-0EF6-44A4-962C-D1FC64B2CE13}" dt="2025-04-23T16:34:42.677" v="336" actId="113"/>
          <ac:spMkLst>
            <pc:docMk/>
            <pc:sldMk cId="1480209843" sldId="574"/>
            <ac:spMk id="18" creationId="{666E5DC3-8592-AF3D-9F3A-B707EA4287D9}"/>
          </ac:spMkLst>
        </pc:spChg>
        <pc:spChg chg="mod">
          <ac:chgData name="Stewart Gale" userId="3647ddd2-6040-41ae-a96d-232c23482af8" providerId="ADAL" clId="{A83F8C42-0EF6-44A4-962C-D1FC64B2CE13}" dt="2025-04-23T16:37:50.418" v="370" actId="1076"/>
          <ac:spMkLst>
            <pc:docMk/>
            <pc:sldMk cId="1480209843" sldId="574"/>
            <ac:spMk id="28" creationId="{3AE6585C-D237-1E9E-1BDF-AFA8BBC6702A}"/>
          </ac:spMkLst>
        </pc:spChg>
        <pc:spChg chg="mod">
          <ac:chgData name="Stewart Gale" userId="3647ddd2-6040-41ae-a96d-232c23482af8" providerId="ADAL" clId="{A83F8C42-0EF6-44A4-962C-D1FC64B2CE13}" dt="2025-04-23T16:36:11.597" v="351" actId="1035"/>
          <ac:spMkLst>
            <pc:docMk/>
            <pc:sldMk cId="1480209843" sldId="574"/>
            <ac:spMk id="31" creationId="{451FE769-858F-4D36-F953-B75B44A299E7}"/>
          </ac:spMkLst>
        </pc:spChg>
        <pc:spChg chg="mod">
          <ac:chgData name="Stewart Gale" userId="3647ddd2-6040-41ae-a96d-232c23482af8" providerId="ADAL" clId="{A83F8C42-0EF6-44A4-962C-D1FC64B2CE13}" dt="2025-04-23T16:36:11.597" v="351" actId="1035"/>
          <ac:spMkLst>
            <pc:docMk/>
            <pc:sldMk cId="1480209843" sldId="574"/>
            <ac:spMk id="32" creationId="{A0EF0B77-1723-B33A-AECC-39A457108B88}"/>
          </ac:spMkLst>
        </pc:spChg>
        <pc:spChg chg="mod">
          <ac:chgData name="Stewart Gale" userId="3647ddd2-6040-41ae-a96d-232c23482af8" providerId="ADAL" clId="{A83F8C42-0EF6-44A4-962C-D1FC64B2CE13}" dt="2025-04-23T16:36:11.597" v="351" actId="1035"/>
          <ac:spMkLst>
            <pc:docMk/>
            <pc:sldMk cId="1480209843" sldId="574"/>
            <ac:spMk id="33" creationId="{BAF5E654-4A5A-B363-67F9-0E8FC6BF90F1}"/>
          </ac:spMkLst>
        </pc:spChg>
        <pc:spChg chg="mod">
          <ac:chgData name="Stewart Gale" userId="3647ddd2-6040-41ae-a96d-232c23482af8" providerId="ADAL" clId="{A83F8C42-0EF6-44A4-962C-D1FC64B2CE13}" dt="2025-04-23T16:36:43.506" v="354" actId="207"/>
          <ac:spMkLst>
            <pc:docMk/>
            <pc:sldMk cId="1480209843" sldId="574"/>
            <ac:spMk id="34" creationId="{F76681BC-8A81-281C-BCF7-EB9087F5F06B}"/>
          </ac:spMkLst>
        </pc:spChg>
        <pc:spChg chg="mod">
          <ac:chgData name="Stewart Gale" userId="3647ddd2-6040-41ae-a96d-232c23482af8" providerId="ADAL" clId="{A83F8C42-0EF6-44A4-962C-D1FC64B2CE13}" dt="2025-04-23T16:36:41.119" v="353" actId="207"/>
          <ac:spMkLst>
            <pc:docMk/>
            <pc:sldMk cId="1480209843" sldId="574"/>
            <ac:spMk id="35" creationId="{4BE718A4-8E4D-6E37-E775-150F919153EE}"/>
          </ac:spMkLst>
        </pc:spChg>
        <pc:spChg chg="mod">
          <ac:chgData name="Stewart Gale" userId="3647ddd2-6040-41ae-a96d-232c23482af8" providerId="ADAL" clId="{A83F8C42-0EF6-44A4-962C-D1FC64B2CE13}" dt="2025-04-23T16:38:42.911" v="373" actId="21"/>
          <ac:spMkLst>
            <pc:docMk/>
            <pc:sldMk cId="1480209843" sldId="574"/>
            <ac:spMk id="37" creationId="{6F8FB7A1-1B9C-1894-2520-9AE1EEB8C8BD}"/>
          </ac:spMkLst>
        </pc:spChg>
        <pc:spChg chg="del">
          <ac:chgData name="Stewart Gale" userId="3647ddd2-6040-41ae-a96d-232c23482af8" providerId="ADAL" clId="{A83F8C42-0EF6-44A4-962C-D1FC64B2CE13}" dt="2025-04-23T16:37:08.729" v="361" actId="478"/>
          <ac:spMkLst>
            <pc:docMk/>
            <pc:sldMk cId="1480209843" sldId="574"/>
            <ac:spMk id="39" creationId="{6369DCEF-D2BC-257C-D8D5-DD5C1AFF4830}"/>
          </ac:spMkLst>
        </pc:spChg>
        <pc:spChg chg="mod">
          <ac:chgData name="Stewart Gale" userId="3647ddd2-6040-41ae-a96d-232c23482af8" providerId="ADAL" clId="{A83F8C42-0EF6-44A4-962C-D1FC64B2CE13}" dt="2025-04-23T16:34:08.716" v="329" actId="207"/>
          <ac:spMkLst>
            <pc:docMk/>
            <pc:sldMk cId="1480209843" sldId="574"/>
            <ac:spMk id="43" creationId="{D284DDD0-3C61-D118-2FF7-9271B82E9A70}"/>
          </ac:spMkLst>
        </pc:spChg>
        <pc:spChg chg="mod">
          <ac:chgData name="Stewart Gale" userId="3647ddd2-6040-41ae-a96d-232c23482af8" providerId="ADAL" clId="{A83F8C42-0EF6-44A4-962C-D1FC64B2CE13}" dt="2025-04-23T16:37:31.032" v="367" actId="207"/>
          <ac:spMkLst>
            <pc:docMk/>
            <pc:sldMk cId="1480209843" sldId="574"/>
            <ac:spMk id="44" creationId="{7C1889F2-473F-6974-9750-E980E1201BAD}"/>
          </ac:spMkLst>
        </pc:spChg>
        <pc:spChg chg="mod">
          <ac:chgData name="Stewart Gale" userId="3647ddd2-6040-41ae-a96d-232c23482af8" providerId="ADAL" clId="{A83F8C42-0EF6-44A4-962C-D1FC64B2CE13}" dt="2025-04-23T16:36:06.993" v="349" actId="1035"/>
          <ac:spMkLst>
            <pc:docMk/>
            <pc:sldMk cId="1480209843" sldId="574"/>
            <ac:spMk id="45" creationId="{0E28BCC0-7B73-FD2E-0940-AD968A4674AD}"/>
          </ac:spMkLst>
        </pc:spChg>
        <pc:picChg chg="add del mod modCrop">
          <ac:chgData name="Stewart Gale" userId="3647ddd2-6040-41ae-a96d-232c23482af8" providerId="ADAL" clId="{A83F8C42-0EF6-44A4-962C-D1FC64B2CE13}" dt="2025-04-23T16:32:40.484" v="310" actId="732"/>
          <ac:picMkLst>
            <pc:docMk/>
            <pc:sldMk cId="1480209843" sldId="574"/>
            <ac:picMk id="5" creationId="{0CC30CB8-D3EA-B318-30C1-E7D254DB7760}"/>
          </ac:picMkLst>
        </pc:picChg>
        <pc:picChg chg="mod modCrop">
          <ac:chgData name="Stewart Gale" userId="3647ddd2-6040-41ae-a96d-232c23482af8" providerId="ADAL" clId="{A83F8C42-0EF6-44A4-962C-D1FC64B2CE13}" dt="2025-04-23T16:38:19.840" v="371" actId="732"/>
          <ac:picMkLst>
            <pc:docMk/>
            <pc:sldMk cId="1480209843" sldId="574"/>
            <ac:picMk id="6" creationId="{563DC54B-B10B-171A-7A64-725A81543A0D}"/>
          </ac:picMkLst>
        </pc:picChg>
        <pc:picChg chg="mod modCrop">
          <ac:chgData name="Stewart Gale" userId="3647ddd2-6040-41ae-a96d-232c23482af8" providerId="ADAL" clId="{A83F8C42-0EF6-44A4-962C-D1FC64B2CE13}" dt="2025-04-23T16:38:25.430" v="372" actId="732"/>
          <ac:picMkLst>
            <pc:docMk/>
            <pc:sldMk cId="1480209843" sldId="574"/>
            <ac:picMk id="7" creationId="{51BA41A0-CFA5-4E5A-F549-692CEAB060AB}"/>
          </ac:picMkLst>
        </pc:picChg>
        <pc:picChg chg="mod modCrop">
          <ac:chgData name="Stewart Gale" userId="3647ddd2-6040-41ae-a96d-232c23482af8" providerId="ADAL" clId="{A83F8C42-0EF6-44A4-962C-D1FC64B2CE13}" dt="2025-04-23T16:33:21.649" v="317" actId="732"/>
          <ac:picMkLst>
            <pc:docMk/>
            <pc:sldMk cId="1480209843" sldId="574"/>
            <ac:picMk id="10" creationId="{032F821F-B39A-7F99-265D-1CCFC32F5E9B}"/>
          </ac:picMkLst>
        </pc:picChg>
        <pc:picChg chg="mod modCrop">
          <ac:chgData name="Stewart Gale" userId="3647ddd2-6040-41ae-a96d-232c23482af8" providerId="ADAL" clId="{A83F8C42-0EF6-44A4-962C-D1FC64B2CE13}" dt="2025-04-23T16:33:07.837" v="314" actId="1076"/>
          <ac:picMkLst>
            <pc:docMk/>
            <pc:sldMk cId="1480209843" sldId="574"/>
            <ac:picMk id="12" creationId="{95E80FC8-E68A-D585-6EA5-40DA68F0A56E}"/>
          </ac:picMkLst>
        </pc:picChg>
        <pc:cxnChg chg="mod">
          <ac:chgData name="Stewart Gale" userId="3647ddd2-6040-41ae-a96d-232c23482af8" providerId="ADAL" clId="{A83F8C42-0EF6-44A4-962C-D1FC64B2CE13}" dt="2025-04-23T16:36:06.993" v="349" actId="1035"/>
          <ac:cxnSpMkLst>
            <pc:docMk/>
            <pc:sldMk cId="1480209843" sldId="574"/>
            <ac:cxnSpMk id="25" creationId="{A48C4CA4-224E-2967-101C-866615957EEA}"/>
          </ac:cxnSpMkLst>
        </pc:cxnChg>
      </pc:sldChg>
      <pc:sldChg chg="addSp delSp modSp add mod delAnim">
        <pc:chgData name="Stewart Gale" userId="3647ddd2-6040-41ae-a96d-232c23482af8" providerId="ADAL" clId="{A83F8C42-0EF6-44A4-962C-D1FC64B2CE13}" dt="2025-04-23T16:31:00.501" v="303" actId="1076"/>
        <pc:sldMkLst>
          <pc:docMk/>
          <pc:sldMk cId="3497455006" sldId="575"/>
        </pc:sldMkLst>
        <pc:spChg chg="add mod">
          <ac:chgData name="Stewart Gale" userId="3647ddd2-6040-41ae-a96d-232c23482af8" providerId="ADAL" clId="{A83F8C42-0EF6-44A4-962C-D1FC64B2CE13}" dt="2025-04-23T16:30:51.538" v="302" actId="403"/>
          <ac:spMkLst>
            <pc:docMk/>
            <pc:sldMk cId="3497455006" sldId="575"/>
            <ac:spMk id="2" creationId="{26648731-1DE2-6377-D575-0E6F67E7743A}"/>
          </ac:spMkLst>
        </pc:spChg>
        <pc:grpChg chg="mod">
          <ac:chgData name="Stewart Gale" userId="3647ddd2-6040-41ae-a96d-232c23482af8" providerId="ADAL" clId="{A83F8C42-0EF6-44A4-962C-D1FC64B2CE13}" dt="2025-04-23T16:31:00.501" v="303" actId="1076"/>
          <ac:grpSpMkLst>
            <pc:docMk/>
            <pc:sldMk cId="3497455006" sldId="575"/>
            <ac:grpSpMk id="31" creationId="{8D50B1A5-5C26-333A-7404-286FCB49CD0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120402"/>
            <a:ext cx="1036915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Forces and Motions</a:t>
            </a:r>
          </a:p>
          <a:p>
            <a:pPr algn="ctr"/>
            <a:r>
              <a:rPr lang="en-GB" sz="8000" dirty="0"/>
              <a:t>Pulleys – Two Vertical</a:t>
            </a:r>
          </a:p>
          <a:p>
            <a:pPr algn="ctr"/>
            <a:r>
              <a:rPr lang="en-GB" sz="8000" dirty="0"/>
              <a:t>SUVAT</a:t>
            </a:r>
          </a:p>
          <a:p>
            <a:pPr algn="ctr"/>
            <a:endParaRPr lang="en-GB" sz="2400" dirty="0"/>
          </a:p>
          <a:p>
            <a:pPr algn="ctr"/>
            <a:r>
              <a:rPr lang="en-GB" sz="8000" dirty="0"/>
              <a:t>Chapter 10</a:t>
            </a:r>
          </a:p>
          <a:p>
            <a:pPr algn="ctr"/>
            <a:r>
              <a:rPr lang="en-GB" sz="8000" dirty="0"/>
              <a:t>(Part 7 </a:t>
            </a:r>
            <a:r>
              <a:rPr lang="en-GB" sz="8000"/>
              <a:t>of 9)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24343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5C161-471E-3BD8-6F42-2F6104FD4EB8}"/>
              </a:ext>
            </a:extLst>
          </p:cNvPr>
          <p:cNvSpPr txBox="1"/>
          <p:nvPr/>
        </p:nvSpPr>
        <p:spPr>
          <a:xfrm>
            <a:off x="1415480" y="548680"/>
            <a:ext cx="9250682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chemeClr val="bg1"/>
                </a:solidFill>
              </a:rPr>
              <a:t>SUVAT and Pullies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149DA6-1F55-270F-3C0A-F06FF2B441E2}"/>
              </a:ext>
            </a:extLst>
          </p:cNvPr>
          <p:cNvSpPr txBox="1"/>
          <p:nvPr/>
        </p:nvSpPr>
        <p:spPr>
          <a:xfrm>
            <a:off x="911424" y="2276872"/>
            <a:ext cx="103691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Sometimes you need to use the </a:t>
            </a:r>
            <a:r>
              <a:rPr lang="en-GB" sz="6600" b="1" dirty="0"/>
              <a:t>SUVAT</a:t>
            </a:r>
            <a:r>
              <a:rPr lang="en-GB" sz="6600" dirty="0"/>
              <a:t> equations to find speeds and distances travelled by the particles. </a:t>
            </a:r>
          </a:p>
        </p:txBody>
      </p:sp>
    </p:spTree>
    <p:extLst>
      <p:ext uri="{BB962C8B-B14F-4D97-AF65-F5344CB8AC3E}">
        <p14:creationId xmlns:p14="http://schemas.microsoft.com/office/powerpoint/2010/main" val="70782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98290-B6C1-014F-2980-5EAC3045E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8D50B1A5-5C26-333A-7404-286FCB49CD04}"/>
              </a:ext>
            </a:extLst>
          </p:cNvPr>
          <p:cNvGrpSpPr/>
          <p:nvPr/>
        </p:nvGrpSpPr>
        <p:grpSpPr>
          <a:xfrm>
            <a:off x="4943872" y="2708920"/>
            <a:ext cx="2304256" cy="3658083"/>
            <a:chOff x="1055440" y="1124744"/>
            <a:chExt cx="2465838" cy="437816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A24C0F6-8071-223B-65C6-93FD6D2D2E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8877"/>
            <a:stretch/>
          </p:blipFill>
          <p:spPr>
            <a:xfrm>
              <a:off x="1055440" y="1124744"/>
              <a:ext cx="2371550" cy="375379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E79102-073D-24FD-FC11-F05C28392C11}"/>
                </a:ext>
              </a:extLst>
            </p:cNvPr>
            <p:cNvCxnSpPr>
              <a:cxnSpLocks/>
            </p:cNvCxnSpPr>
            <p:nvPr/>
          </p:nvCxnSpPr>
          <p:spPr>
            <a:xfrm>
              <a:off x="1055440" y="5502907"/>
              <a:ext cx="246583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B022754-095C-5A1C-56A3-21C90202FA13}"/>
                    </a:ext>
                  </a:extLst>
                </p:cNvPr>
                <p:cNvSpPr txBox="1"/>
                <p:nvPr/>
              </p:nvSpPr>
              <p:spPr>
                <a:xfrm>
                  <a:off x="2565251" y="3861048"/>
                  <a:ext cx="50405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32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8F445FB-B190-3FD7-BC6D-15D54146E5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5251" y="3861048"/>
                  <a:ext cx="504056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88D85A2-6D49-D541-D845-B95C1A980720}"/>
                    </a:ext>
                  </a:extLst>
                </p:cNvPr>
                <p:cNvSpPr txBox="1"/>
                <p:nvPr/>
              </p:nvSpPr>
              <p:spPr>
                <a:xfrm>
                  <a:off x="1585304" y="3861048"/>
                  <a:ext cx="50405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385746F-D62E-9A6D-80B1-B9B2E4CA5A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5304" y="3861048"/>
                  <a:ext cx="504056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6648731-1DE2-6377-D575-0E6F67E7743A}"/>
              </a:ext>
            </a:extLst>
          </p:cNvPr>
          <p:cNvSpPr txBox="1"/>
          <p:nvPr/>
        </p:nvSpPr>
        <p:spPr>
          <a:xfrm>
            <a:off x="119336" y="116632"/>
            <a:ext cx="118093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Q is heavier than P.</a:t>
            </a:r>
          </a:p>
          <a:p>
            <a:pPr algn="ctr"/>
            <a:r>
              <a:rPr lang="en-GB" sz="4800" dirty="0"/>
              <a:t>Q is released. </a:t>
            </a:r>
          </a:p>
          <a:p>
            <a:pPr algn="ctr"/>
            <a:r>
              <a:rPr lang="en-GB" sz="4800" dirty="0"/>
              <a:t>Split particle P journey into </a:t>
            </a:r>
            <a:r>
              <a:rPr lang="en-GB" sz="4800" b="1" dirty="0">
                <a:solidFill>
                  <a:srgbClr val="FF0000"/>
                </a:solidFill>
              </a:rPr>
              <a:t>two parts</a:t>
            </a:r>
            <a:r>
              <a:rPr lang="en-GB" sz="4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97455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0EFB4EDE-476B-ED4A-1677-2D64C32326C7}"/>
              </a:ext>
            </a:extLst>
          </p:cNvPr>
          <p:cNvGrpSpPr/>
          <p:nvPr/>
        </p:nvGrpSpPr>
        <p:grpSpPr>
          <a:xfrm>
            <a:off x="893858" y="1189134"/>
            <a:ext cx="2465838" cy="4378163"/>
            <a:chOff x="1055440" y="1124744"/>
            <a:chExt cx="2465838" cy="437816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B4D900-8FEC-C2DC-6615-517DFF56B7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8877"/>
            <a:stretch/>
          </p:blipFill>
          <p:spPr>
            <a:xfrm>
              <a:off x="1055440" y="1124744"/>
              <a:ext cx="2371550" cy="3753792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89B1450-BC23-84D9-FED3-3730F8E50A9F}"/>
                </a:ext>
              </a:extLst>
            </p:cNvPr>
            <p:cNvCxnSpPr>
              <a:cxnSpLocks/>
            </p:cNvCxnSpPr>
            <p:nvPr/>
          </p:nvCxnSpPr>
          <p:spPr>
            <a:xfrm>
              <a:off x="1055440" y="5502907"/>
              <a:ext cx="246583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8F445FB-B190-3FD7-BC6D-15D54146E5A0}"/>
                    </a:ext>
                  </a:extLst>
                </p:cNvPr>
                <p:cNvSpPr txBox="1"/>
                <p:nvPr/>
              </p:nvSpPr>
              <p:spPr>
                <a:xfrm>
                  <a:off x="2565251" y="3861048"/>
                  <a:ext cx="50405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32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8F445FB-B190-3FD7-BC6D-15D54146E5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5251" y="3861048"/>
                  <a:ext cx="504056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385746F-D62E-9A6D-80B1-B9B2E4CA5A05}"/>
                    </a:ext>
                  </a:extLst>
                </p:cNvPr>
                <p:cNvSpPr txBox="1"/>
                <p:nvPr/>
              </p:nvSpPr>
              <p:spPr>
                <a:xfrm>
                  <a:off x="1585304" y="3861048"/>
                  <a:ext cx="50405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385746F-D62E-9A6D-80B1-B9B2E4CA5A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5304" y="3861048"/>
                  <a:ext cx="504056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F9212CB-33C6-FBA0-9522-86FECF172150}"/>
              </a:ext>
            </a:extLst>
          </p:cNvPr>
          <p:cNvGrpSpPr/>
          <p:nvPr/>
        </p:nvGrpSpPr>
        <p:grpSpPr>
          <a:xfrm flipH="1">
            <a:off x="4733485" y="1135403"/>
            <a:ext cx="2600335" cy="4486718"/>
            <a:chOff x="5078105" y="1140322"/>
            <a:chExt cx="2399992" cy="4486718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6F6F665-67A0-E690-1388-50FA2D1D6EB1}"/>
                </a:ext>
              </a:extLst>
            </p:cNvPr>
            <p:cNvGrpSpPr/>
            <p:nvPr/>
          </p:nvGrpSpPr>
          <p:grpSpPr>
            <a:xfrm>
              <a:off x="5078105" y="1140322"/>
              <a:ext cx="2399992" cy="4486718"/>
              <a:chOff x="5078105" y="1140322"/>
              <a:chExt cx="2399992" cy="4486718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83B18994-09C5-DF3B-5AEF-79F8EC7C68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48083" r="62145"/>
              <a:stretch/>
            </p:blipFill>
            <p:spPr>
              <a:xfrm>
                <a:off x="5081800" y="3677302"/>
                <a:ext cx="897743" cy="1949738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A15B2F9-EB58-4397-F225-489914E594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8877" b="25861"/>
              <a:stretch/>
            </p:blipFill>
            <p:spPr>
              <a:xfrm>
                <a:off x="5085531" y="1140322"/>
                <a:ext cx="2371550" cy="2557120"/>
              </a:xfrm>
              <a:prstGeom prst="rect">
                <a:avLst/>
              </a:prstGeom>
            </p:spPr>
          </p:pic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96145A6-4F89-C266-ACE8-6C34C429A4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85531" y="5572216"/>
                <a:ext cx="2392566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4E32741D-C065-3562-948F-BAE3BA667E13}"/>
                      </a:ext>
                    </a:extLst>
                  </p:cNvPr>
                  <p:cNvSpPr txBox="1"/>
                  <p:nvPr/>
                </p:nvSpPr>
                <p:spPr>
                  <a:xfrm>
                    <a:off x="5568524" y="4652171"/>
                    <a:ext cx="504056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oMath>
                      </m:oMathPara>
                    </a14:m>
                    <a:endParaRPr lang="en-GB" sz="32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4E32741D-C065-3562-948F-BAE3BA667E1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68524" y="4652171"/>
                    <a:ext cx="504056" cy="58477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2D4AB97-96F4-275E-510C-82C7B4F95F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3768" b="27055"/>
              <a:stretch/>
            </p:blipFill>
            <p:spPr>
              <a:xfrm>
                <a:off x="5078105" y="3336516"/>
                <a:ext cx="868281" cy="1423071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5CEF4D65-A45C-F03B-D44F-972313FADA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77127" t="61294"/>
              <a:stretch/>
            </p:blipFill>
            <p:spPr>
              <a:xfrm>
                <a:off x="6910966" y="2886043"/>
                <a:ext cx="542417" cy="1453593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53F3344-0735-2363-CFB5-1F3274664B7B}"/>
                    </a:ext>
                  </a:extLst>
                </p:cNvPr>
                <p:cNvSpPr txBox="1"/>
                <p:nvPr/>
              </p:nvSpPr>
              <p:spPr>
                <a:xfrm>
                  <a:off x="6465788" y="3465716"/>
                  <a:ext cx="504056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53F3344-0735-2363-CFB5-1F3274664B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65788" y="3465716"/>
                  <a:ext cx="504056" cy="58477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FC236E3-3520-8296-9AA3-BAD26F7F4747}"/>
              </a:ext>
            </a:extLst>
          </p:cNvPr>
          <p:cNvGrpSpPr/>
          <p:nvPr/>
        </p:nvGrpSpPr>
        <p:grpSpPr>
          <a:xfrm flipH="1">
            <a:off x="8616280" y="1189134"/>
            <a:ext cx="2520280" cy="4461282"/>
            <a:chOff x="8744417" y="1149505"/>
            <a:chExt cx="2520280" cy="446128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3DACFB8-905D-94B4-D984-6A2365CF3D00}"/>
                </a:ext>
              </a:extLst>
            </p:cNvPr>
            <p:cNvGrpSpPr/>
            <p:nvPr/>
          </p:nvGrpSpPr>
          <p:grpSpPr>
            <a:xfrm>
              <a:off x="8744417" y="1149506"/>
              <a:ext cx="2520280" cy="4461281"/>
              <a:chOff x="5028934" y="1140322"/>
              <a:chExt cx="2520280" cy="446128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545EC264-EC8D-A84E-2DBA-B10A64C63DE1}"/>
                  </a:ext>
                </a:extLst>
              </p:cNvPr>
              <p:cNvGrpSpPr/>
              <p:nvPr/>
            </p:nvGrpSpPr>
            <p:grpSpPr>
              <a:xfrm>
                <a:off x="5028934" y="1140322"/>
                <a:ext cx="2520280" cy="4461281"/>
                <a:chOff x="5028934" y="1140322"/>
                <a:chExt cx="2520280" cy="4461281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0D7EF21A-4DC6-416C-040A-459D83D6CE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t="48083" r="62145"/>
                <a:stretch/>
              </p:blipFill>
              <p:spPr>
                <a:xfrm>
                  <a:off x="5090230" y="3651865"/>
                  <a:ext cx="897743" cy="1949738"/>
                </a:xfrm>
                <a:prstGeom prst="rect">
                  <a:avLst/>
                </a:prstGeom>
              </p:spPr>
            </p:pic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BBABE3D1-4824-30ED-50D7-DD27BB1CC3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t="18877" b="25861"/>
                <a:stretch/>
              </p:blipFill>
              <p:spPr>
                <a:xfrm>
                  <a:off x="5085531" y="1140322"/>
                  <a:ext cx="2371550" cy="2557120"/>
                </a:xfrm>
                <a:prstGeom prst="rect">
                  <a:avLst/>
                </a:prstGeom>
              </p:spPr>
            </p:pic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5F312BF9-7662-A670-3983-E0AAB37DC2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28934" y="5518484"/>
                  <a:ext cx="2520280" cy="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76A17765-E38C-1AD9-1790-4AAF2D25B0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r="3768" b="27055"/>
                <a:stretch/>
              </p:blipFill>
              <p:spPr>
                <a:xfrm>
                  <a:off x="5085531" y="3697443"/>
                  <a:ext cx="868281" cy="1423071"/>
                </a:xfrm>
                <a:prstGeom prst="rect">
                  <a:avLst/>
                </a:prstGeom>
              </p:spPr>
            </p:pic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EA59D4D2-F62D-E460-48AB-D5AF3F1EEA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74652" t="74545" r="2475" b="-13251"/>
                <a:stretch/>
              </p:blipFill>
              <p:spPr>
                <a:xfrm>
                  <a:off x="6865283" y="2243849"/>
                  <a:ext cx="542417" cy="1453593"/>
                </a:xfrm>
                <a:prstGeom prst="rect">
                  <a:avLst/>
                </a:prstGeom>
              </p:spPr>
            </p:pic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19FC4A64-C16E-674F-738E-ABC5EA80406B}"/>
                      </a:ext>
                    </a:extLst>
                  </p:cNvPr>
                  <p:cNvSpPr txBox="1"/>
                  <p:nvPr/>
                </p:nvSpPr>
                <p:spPr>
                  <a:xfrm>
                    <a:off x="6495248" y="2799266"/>
                    <a:ext cx="504056" cy="58477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oMath>
                      </m:oMathPara>
                    </a14:m>
                    <a:endParaRPr lang="en-GB" sz="32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19FC4A64-C16E-674F-738E-ABC5EA80406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95248" y="2799266"/>
                    <a:ext cx="504056" cy="58477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ADB7398-60FC-E777-9D8A-D5F77FE4A0B7}"/>
                </a:ext>
              </a:extLst>
            </p:cNvPr>
            <p:cNvSpPr/>
            <p:nvPr/>
          </p:nvSpPr>
          <p:spPr>
            <a:xfrm>
              <a:off x="10783415" y="3429000"/>
              <a:ext cx="137121" cy="43332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A23A634-937C-D3ED-D4C9-72B18B3562CD}"/>
                </a:ext>
              </a:extLst>
            </p:cNvPr>
            <p:cNvSpPr/>
            <p:nvPr/>
          </p:nvSpPr>
          <p:spPr>
            <a:xfrm>
              <a:off x="9121604" y="3434485"/>
              <a:ext cx="321679" cy="9253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42E8C60-59D0-F3A9-6CAC-D838790DD161}"/>
                </a:ext>
              </a:extLst>
            </p:cNvPr>
            <p:cNvSpPr/>
            <p:nvPr/>
          </p:nvSpPr>
          <p:spPr>
            <a:xfrm>
              <a:off x="8995950" y="3434485"/>
              <a:ext cx="570286" cy="900461"/>
            </a:xfrm>
            <a:custGeom>
              <a:avLst/>
              <a:gdLst>
                <a:gd name="connsiteX0" fmla="*/ 247817 w 536263"/>
                <a:gd name="connsiteY0" fmla="*/ 0 h 834887"/>
                <a:gd name="connsiteX1" fmla="*/ 534064 w 536263"/>
                <a:gd name="connsiteY1" fmla="*/ 198782 h 834887"/>
                <a:gd name="connsiteX2" fmla="*/ 112645 w 536263"/>
                <a:gd name="connsiteY2" fmla="*/ 318052 h 834887"/>
                <a:gd name="connsiteX3" fmla="*/ 486356 w 536263"/>
                <a:gd name="connsiteY3" fmla="*/ 453224 h 834887"/>
                <a:gd name="connsiteX4" fmla="*/ 176255 w 536263"/>
                <a:gd name="connsiteY4" fmla="*/ 548640 h 834887"/>
                <a:gd name="connsiteX5" fmla="*/ 1326 w 536263"/>
                <a:gd name="connsiteY5" fmla="*/ 699715 h 834887"/>
                <a:gd name="connsiteX6" fmla="*/ 263719 w 536263"/>
                <a:gd name="connsiteY6" fmla="*/ 811033 h 834887"/>
                <a:gd name="connsiteX7" fmla="*/ 239866 w 536263"/>
                <a:gd name="connsiteY7" fmla="*/ 834887 h 83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63" h="834887">
                  <a:moveTo>
                    <a:pt x="247817" y="0"/>
                  </a:moveTo>
                  <a:cubicBezTo>
                    <a:pt x="402205" y="72886"/>
                    <a:pt x="556593" y="145773"/>
                    <a:pt x="534064" y="198782"/>
                  </a:cubicBezTo>
                  <a:cubicBezTo>
                    <a:pt x="511535" y="251791"/>
                    <a:pt x="120596" y="275645"/>
                    <a:pt x="112645" y="318052"/>
                  </a:cubicBezTo>
                  <a:cubicBezTo>
                    <a:pt x="104694" y="360459"/>
                    <a:pt x="475754" y="414793"/>
                    <a:pt x="486356" y="453224"/>
                  </a:cubicBezTo>
                  <a:cubicBezTo>
                    <a:pt x="496958" y="491655"/>
                    <a:pt x="257093" y="507558"/>
                    <a:pt x="176255" y="548640"/>
                  </a:cubicBezTo>
                  <a:cubicBezTo>
                    <a:pt x="95417" y="589722"/>
                    <a:pt x="-13251" y="655983"/>
                    <a:pt x="1326" y="699715"/>
                  </a:cubicBezTo>
                  <a:cubicBezTo>
                    <a:pt x="15903" y="743447"/>
                    <a:pt x="223962" y="788504"/>
                    <a:pt x="263719" y="811033"/>
                  </a:cubicBezTo>
                  <a:cubicBezTo>
                    <a:pt x="303476" y="833562"/>
                    <a:pt x="271671" y="834224"/>
                    <a:pt x="239866" y="83488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072E372-325D-B001-F2B7-D0A237ABC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b="42292"/>
            <a:stretch/>
          </p:blipFill>
          <p:spPr>
            <a:xfrm>
              <a:off x="8801014" y="1149505"/>
              <a:ext cx="2371550" cy="1474120"/>
            </a:xfrm>
            <a:prstGeom prst="rect">
              <a:avLst/>
            </a:prstGeom>
          </p:spPr>
        </p:pic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1C0E053-D1F8-9006-4922-BF0F5920C6AA}"/>
                </a:ext>
              </a:extLst>
            </p:cNvPr>
            <p:cNvSpPr/>
            <p:nvPr/>
          </p:nvSpPr>
          <p:spPr>
            <a:xfrm>
              <a:off x="10686545" y="3212976"/>
              <a:ext cx="347555" cy="216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A6C2190-5078-4FA3-778E-998CF30D3315}"/>
                  </a:ext>
                </a:extLst>
              </p:cNvPr>
              <p:cNvSpPr txBox="1"/>
              <p:nvPr/>
            </p:nvSpPr>
            <p:spPr>
              <a:xfrm flipH="1">
                <a:off x="10062713" y="4796040"/>
                <a:ext cx="5040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BA6C2190-5078-4FA3-778E-998CF30D3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0062713" y="4796040"/>
                <a:ext cx="50405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29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20505F-56E3-068B-87C8-0421E138FCFE}"/>
                  </a:ext>
                </a:extLst>
              </p:cNvPr>
              <p:cNvSpPr txBox="1"/>
              <p:nvPr/>
            </p:nvSpPr>
            <p:spPr>
              <a:xfrm>
                <a:off x="1775520" y="263903"/>
                <a:ext cx="8424936" cy="633019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particles are released from rest. </a:t>
                </a:r>
              </a:p>
              <a:p>
                <a:pPr algn="ctr"/>
                <a:r>
                  <a:rPr lang="en-GB" sz="3200" dirty="0"/>
                  <a:t>The acceleration of the particles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200" dirty="0"/>
                  <a:t>.</a:t>
                </a:r>
              </a:p>
              <a:p>
                <a:pPr algn="ctr"/>
                <a:r>
                  <a:rPr lang="en-GB" sz="3200" dirty="0"/>
                  <a:t>After descending for 1.8 seconds particle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hits the floor and immediately comes to rest.</a:t>
                </a:r>
              </a:p>
              <a:p>
                <a:pPr algn="ctr"/>
                <a:r>
                  <a:rPr lang="en-GB" sz="3200" dirty="0"/>
                  <a:t>Given that particle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 never reaches the pulley, </a:t>
                </a:r>
              </a:p>
              <a:p>
                <a:pPr algn="ctr"/>
                <a:r>
                  <a:rPr lang="en-GB" sz="3200" dirty="0"/>
                  <a:t>find the greatest height P reaches from the floor.</a:t>
                </a:r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4000" dirty="0"/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20505F-56E3-068B-87C8-0421E138F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3903"/>
                <a:ext cx="8424936" cy="63301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3D4AA979-0B01-CF4F-EBFF-C5FFDE5B9435}"/>
              </a:ext>
            </a:extLst>
          </p:cNvPr>
          <p:cNvGrpSpPr/>
          <p:nvPr/>
        </p:nvGrpSpPr>
        <p:grpSpPr>
          <a:xfrm>
            <a:off x="4655840" y="3606146"/>
            <a:ext cx="2602688" cy="2736304"/>
            <a:chOff x="180944" y="1724684"/>
            <a:chExt cx="3816424" cy="45686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4B4D900-8FEC-C2DC-6615-517DFF56B7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8877"/>
            <a:stretch/>
          </p:blipFill>
          <p:spPr>
            <a:xfrm>
              <a:off x="975389" y="1724684"/>
              <a:ext cx="2371550" cy="3753792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89B1450-BC23-84D9-FED3-3730F8E50A9F}"/>
                </a:ext>
              </a:extLst>
            </p:cNvPr>
            <p:cNvCxnSpPr/>
            <p:nvPr/>
          </p:nvCxnSpPr>
          <p:spPr>
            <a:xfrm>
              <a:off x="468976" y="6293332"/>
              <a:ext cx="338437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A8027B2-A7F8-D35B-B30B-8D0EE135C5A6}"/>
                    </a:ext>
                  </a:extLst>
                </p:cNvPr>
                <p:cNvSpPr txBox="1"/>
                <p:nvPr/>
              </p:nvSpPr>
              <p:spPr>
                <a:xfrm>
                  <a:off x="3205279" y="4864619"/>
                  <a:ext cx="792089" cy="7708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5A8027B2-A7F8-D35B-B30B-8D0EE135C5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5279" y="4864619"/>
                  <a:ext cx="792089" cy="770815"/>
                </a:xfrm>
                <a:prstGeom prst="rect">
                  <a:avLst/>
                </a:prstGeom>
                <a:blipFill>
                  <a:blip r:embed="rId4"/>
                  <a:stretch>
                    <a:fillRect l="-1573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DCDA9B83-CC07-D600-29DE-D4AFC77F9449}"/>
                    </a:ext>
                  </a:extLst>
                </p:cNvPr>
                <p:cNvSpPr txBox="1"/>
                <p:nvPr/>
              </p:nvSpPr>
              <p:spPr>
                <a:xfrm>
                  <a:off x="180944" y="4864021"/>
                  <a:ext cx="1008111" cy="7708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1.5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DCDA9B83-CC07-D600-29DE-D4AFC77F94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944" y="4864021"/>
                  <a:ext cx="1008111" cy="770815"/>
                </a:xfrm>
                <a:prstGeom prst="rect">
                  <a:avLst/>
                </a:prstGeom>
                <a:blipFill>
                  <a:blip r:embed="rId5"/>
                  <a:stretch>
                    <a:fillRect l="-18584" r="-885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8F445FB-B190-3FD7-BC6D-15D54146E5A0}"/>
                    </a:ext>
                  </a:extLst>
                </p:cNvPr>
                <p:cNvSpPr txBox="1"/>
                <p:nvPr/>
              </p:nvSpPr>
              <p:spPr>
                <a:xfrm>
                  <a:off x="2485200" y="4460988"/>
                  <a:ext cx="504056" cy="7708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38F445FB-B190-3FD7-BC6D-15D54146E5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5200" y="4460988"/>
                  <a:ext cx="504056" cy="770815"/>
                </a:xfrm>
                <a:prstGeom prst="rect">
                  <a:avLst/>
                </a:prstGeom>
                <a:blipFill>
                  <a:blip r:embed="rId6"/>
                  <a:stretch>
                    <a:fillRect l="-32143" r="-7143" b="-1315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385746F-D62E-9A6D-80B1-B9B2E4CA5A05}"/>
                    </a:ext>
                  </a:extLst>
                </p:cNvPr>
                <p:cNvSpPr txBox="1"/>
                <p:nvPr/>
              </p:nvSpPr>
              <p:spPr>
                <a:xfrm>
                  <a:off x="1505252" y="4460988"/>
                  <a:ext cx="504056" cy="7708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385746F-D62E-9A6D-80B1-B9B2E4CA5A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5252" y="4460988"/>
                  <a:ext cx="504056" cy="770815"/>
                </a:xfrm>
                <a:prstGeom prst="rect">
                  <a:avLst/>
                </a:prstGeom>
                <a:blipFill>
                  <a:blip r:embed="rId7"/>
                  <a:stretch>
                    <a:fillRect l="-1964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5188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84455B-7390-665D-5F7B-9C36F49539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7" t="95492" r="-2867" b="-2009"/>
          <a:stretch/>
        </p:blipFill>
        <p:spPr>
          <a:xfrm>
            <a:off x="869781" y="6353726"/>
            <a:ext cx="2511770" cy="2880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DAA0C1-256B-10C2-F514-36FF9B45AA4A}"/>
              </a:ext>
            </a:extLst>
          </p:cNvPr>
          <p:cNvSpPr/>
          <p:nvPr/>
        </p:nvSpPr>
        <p:spPr>
          <a:xfrm>
            <a:off x="1669807" y="2564904"/>
            <a:ext cx="36004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C30CB8-D3EA-B318-30C1-E7D254DB77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436"/>
          <a:stretch/>
        </p:blipFill>
        <p:spPr>
          <a:xfrm>
            <a:off x="1477208" y="4260653"/>
            <a:ext cx="1012024" cy="464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3DC54B-B10B-171A-7A64-725A81543A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436"/>
          <a:stretch/>
        </p:blipFill>
        <p:spPr>
          <a:xfrm>
            <a:off x="1483576" y="2504043"/>
            <a:ext cx="1012024" cy="4644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BA41A0-CFA5-4E5A-F549-692CEAB06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436"/>
          <a:stretch/>
        </p:blipFill>
        <p:spPr>
          <a:xfrm>
            <a:off x="1485532" y="709588"/>
            <a:ext cx="1012024" cy="4644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2F821F-B39A-7F99-265D-1CCFC32F5E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803" t="56152"/>
          <a:stretch/>
        </p:blipFill>
        <p:spPr>
          <a:xfrm>
            <a:off x="8544275" y="4366013"/>
            <a:ext cx="731350" cy="4116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16859B-06D2-CA58-38FB-BA46B682D0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7" t="98126" r="-2867" b="-2009"/>
          <a:stretch/>
        </p:blipFill>
        <p:spPr>
          <a:xfrm>
            <a:off x="7554564" y="6497742"/>
            <a:ext cx="2511770" cy="1716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E80FC8-E68A-D585-6EA5-40DA68F0A5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803" t="57539" b="7671"/>
          <a:stretch/>
        </p:blipFill>
        <p:spPr>
          <a:xfrm>
            <a:off x="8544275" y="6151819"/>
            <a:ext cx="731350" cy="3266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319CFB4-782B-81FC-4F19-E3A64C41F799}"/>
                  </a:ext>
                </a:extLst>
              </p:cNvPr>
              <p:cNvSpPr txBox="1"/>
              <p:nvPr/>
            </p:nvSpPr>
            <p:spPr>
              <a:xfrm>
                <a:off x="9120336" y="4422916"/>
                <a:ext cx="2187034" cy="613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𝑢𝑡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319CFB4-782B-81FC-4F19-E3A64C41F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4422916"/>
                <a:ext cx="2187034" cy="613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BEA1FF-0286-33FC-D825-29B4ABAE32BE}"/>
                  </a:ext>
                </a:extLst>
              </p:cNvPr>
              <p:cNvSpPr txBox="1"/>
              <p:nvPr/>
            </p:nvSpPr>
            <p:spPr>
              <a:xfrm>
                <a:off x="9120336" y="5036802"/>
                <a:ext cx="2880320" cy="6157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0+(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2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sSup>
                      <m:sSupPr>
                        <m:ctrlP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(1.8)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FBEA1FF-0286-33FC-D825-29B4ABAE3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5036802"/>
                <a:ext cx="2880320" cy="6157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6E5DC3-8592-AF3D-9F3A-B707EA4287D9}"/>
                  </a:ext>
                </a:extLst>
              </p:cNvPr>
              <p:cNvSpPr txBox="1"/>
              <p:nvPr/>
            </p:nvSpPr>
            <p:spPr>
              <a:xfrm>
                <a:off x="9120336" y="5709451"/>
                <a:ext cx="15960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𝟐𝟗𝟐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6E5DC3-8592-AF3D-9F3A-B707EA428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5709451"/>
                <a:ext cx="159602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A0B9D41-EE49-4229-E3E8-E4CBC913FC73}"/>
              </a:ext>
            </a:extLst>
          </p:cNvPr>
          <p:cNvCxnSpPr>
            <a:cxnSpLocks/>
          </p:cNvCxnSpPr>
          <p:nvPr/>
        </p:nvCxnSpPr>
        <p:spPr>
          <a:xfrm>
            <a:off x="8734900" y="4797152"/>
            <a:ext cx="0" cy="1335200"/>
          </a:xfrm>
          <a:prstGeom prst="straightConnector1">
            <a:avLst/>
          </a:prstGeom>
          <a:ln w="41275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48C4CA4-224E-2967-101C-866615957EEA}"/>
              </a:ext>
            </a:extLst>
          </p:cNvPr>
          <p:cNvCxnSpPr>
            <a:cxnSpLocks/>
          </p:cNvCxnSpPr>
          <p:nvPr/>
        </p:nvCxnSpPr>
        <p:spPr>
          <a:xfrm>
            <a:off x="1959795" y="2827441"/>
            <a:ext cx="0" cy="1335200"/>
          </a:xfrm>
          <a:prstGeom prst="straightConnector1">
            <a:avLst/>
          </a:prstGeom>
          <a:ln w="41275">
            <a:solidFill>
              <a:srgbClr val="0000FF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AE6585C-D237-1E9E-1BDF-AFA8BBC6702A}"/>
                  </a:ext>
                </a:extLst>
              </p:cNvPr>
              <p:cNvSpPr txBox="1"/>
              <p:nvPr/>
            </p:nvSpPr>
            <p:spPr>
              <a:xfrm>
                <a:off x="633208" y="1041259"/>
                <a:ext cx="95976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5.88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AE6585C-D237-1E9E-1BDF-AFA8BBC67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208" y="1041259"/>
                <a:ext cx="95976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ECE0DEF-3599-BE40-2EDA-F7A2ABC1A428}"/>
              </a:ext>
            </a:extLst>
          </p:cNvPr>
          <p:cNvCxnSpPr>
            <a:cxnSpLocks/>
          </p:cNvCxnSpPr>
          <p:nvPr/>
        </p:nvCxnSpPr>
        <p:spPr>
          <a:xfrm>
            <a:off x="1959795" y="1174080"/>
            <a:ext cx="0" cy="1335200"/>
          </a:xfrm>
          <a:prstGeom prst="straightConnector1">
            <a:avLst/>
          </a:prstGeom>
          <a:ln w="41275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51FE769-858F-4D36-F953-B75B44A299E7}"/>
                  </a:ext>
                </a:extLst>
              </p:cNvPr>
              <p:cNvSpPr txBox="1"/>
              <p:nvPr/>
            </p:nvSpPr>
            <p:spPr>
              <a:xfrm>
                <a:off x="2615992" y="2852936"/>
                <a:ext cx="221753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51FE769-858F-4D36-F953-B75B44A29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992" y="2852936"/>
                <a:ext cx="221753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0EF0B77-1723-B33A-AECC-39A457108B88}"/>
                  </a:ext>
                </a:extLst>
              </p:cNvPr>
              <p:cNvSpPr txBox="1"/>
              <p:nvPr/>
            </p:nvSpPr>
            <p:spPr>
              <a:xfrm>
                <a:off x="2615992" y="3272512"/>
                <a:ext cx="3238818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0.54</m:t>
                      </m:r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4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0EF0B77-1723-B33A-AECC-39A457108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992" y="3272512"/>
                <a:ext cx="3238818" cy="7861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AF5E654-4A5A-B363-67F9-0E8FC6BF90F1}"/>
                  </a:ext>
                </a:extLst>
              </p:cNvPr>
              <p:cNvSpPr txBox="1"/>
              <p:nvPr/>
            </p:nvSpPr>
            <p:spPr>
              <a:xfrm>
                <a:off x="2759036" y="4048626"/>
                <a:ext cx="14738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.88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AF5E654-4A5A-B363-67F9-0E8FC6BF9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036" y="4048626"/>
                <a:ext cx="1473896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76681BC-8A81-281C-BCF7-EB9087F5F06B}"/>
                  </a:ext>
                </a:extLst>
              </p:cNvPr>
              <p:cNvSpPr txBox="1"/>
              <p:nvPr/>
            </p:nvSpPr>
            <p:spPr>
              <a:xfrm>
                <a:off x="2623296" y="943247"/>
                <a:ext cx="21765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76681BC-8A81-281C-BCF7-EB9087F5F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296" y="943247"/>
                <a:ext cx="2176560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BE718A4-8E4D-6E37-E775-150F919153EE}"/>
                  </a:ext>
                </a:extLst>
              </p:cNvPr>
              <p:cNvSpPr txBox="1"/>
              <p:nvPr/>
            </p:nvSpPr>
            <p:spPr>
              <a:xfrm>
                <a:off x="2615993" y="1535433"/>
                <a:ext cx="323881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(5.88)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GB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BE718A4-8E4D-6E37-E775-150F91915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993" y="1535433"/>
                <a:ext cx="3238818" cy="461665"/>
              </a:xfrm>
              <a:prstGeom prst="rect">
                <a:avLst/>
              </a:prstGeom>
              <a:blipFill>
                <a:blip r:embed="rId13"/>
                <a:stretch>
                  <a:fillRect l="-377"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AF462BD-8E6E-AB1D-1AF5-5A1FC36D1FFA}"/>
                  </a:ext>
                </a:extLst>
              </p:cNvPr>
              <p:cNvSpPr txBox="1"/>
              <p:nvPr/>
            </p:nvSpPr>
            <p:spPr>
              <a:xfrm>
                <a:off x="2647806" y="2086719"/>
                <a:ext cx="22431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1.764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AF462BD-8E6E-AB1D-1AF5-5A1FC36D1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806" y="2086719"/>
                <a:ext cx="2243146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6F8FB7A1-1B9C-1894-2520-9AE1EEB8C8BD}"/>
              </a:ext>
            </a:extLst>
          </p:cNvPr>
          <p:cNvSpPr txBox="1"/>
          <p:nvPr/>
        </p:nvSpPr>
        <p:spPr>
          <a:xfrm>
            <a:off x="6860498" y="308238"/>
            <a:ext cx="4501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Height Above the Ground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284DDD0-3C61-D118-2FF7-9271B82E9A70}"/>
                  </a:ext>
                </a:extLst>
              </p:cNvPr>
              <p:cNvSpPr txBox="1"/>
              <p:nvPr/>
            </p:nvSpPr>
            <p:spPr>
              <a:xfrm>
                <a:off x="6516801" y="4260653"/>
                <a:ext cx="1188733" cy="20930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2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1.8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284DDD0-3C61-D118-2FF7-9271B82E9A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801" y="4260653"/>
                <a:ext cx="1188733" cy="209307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C1889F2-473F-6974-9750-E980E1201BAD}"/>
                  </a:ext>
                </a:extLst>
              </p:cNvPr>
              <p:cNvSpPr txBox="1"/>
              <p:nvPr/>
            </p:nvSpPr>
            <p:spPr>
              <a:xfrm>
                <a:off x="210046" y="676371"/>
                <a:ext cx="1501729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pl-PL" sz="2400" dirty="0">
                    <a:solidFill>
                      <a:srgbClr val="FF0000"/>
                    </a:solidFill>
                  </a:rPr>
                  <a:t> </a:t>
                </a:r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C1889F2-473F-6974-9750-E980E1201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46" y="676371"/>
                <a:ext cx="1501729" cy="193899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E28BCC0-7B73-FD2E-0940-AD968A4674AD}"/>
                  </a:ext>
                </a:extLst>
              </p:cNvPr>
              <p:cNvSpPr txBox="1"/>
              <p:nvPr/>
            </p:nvSpPr>
            <p:spPr>
              <a:xfrm>
                <a:off x="191344" y="2609646"/>
                <a:ext cx="1615693" cy="20930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2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1.8</m:t>
                    </m:r>
                  </m:oMath>
                </a14:m>
                <a:r>
                  <a:rPr lang="pl-PL" sz="2400" dirty="0">
                    <a:solidFill>
                      <a:srgbClr val="0000FF"/>
                    </a:solidFill>
                  </a:rPr>
                  <a:t> </a:t>
                </a:r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E28BCC0-7B73-FD2E-0940-AD968A467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609646"/>
                <a:ext cx="1615693" cy="209307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8E5DB7-310A-5E67-4EC6-397CAFDE2630}"/>
                  </a:ext>
                </a:extLst>
              </p:cNvPr>
              <p:cNvSpPr txBox="1"/>
              <p:nvPr/>
            </p:nvSpPr>
            <p:spPr>
              <a:xfrm>
                <a:off x="707041" y="2621434"/>
                <a:ext cx="105837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𝟐𝟗𝟐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8E5DB7-310A-5E67-4EC6-397CAFDE2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41" y="2621434"/>
                <a:ext cx="1058379" cy="461665"/>
              </a:xfrm>
              <a:prstGeom prst="rect">
                <a:avLst/>
              </a:prstGeom>
              <a:blipFill>
                <a:blip r:embed="rId18"/>
                <a:stretch>
                  <a:fillRect l="-5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6D9F9D-8AA5-A787-95BF-0E7200DB40EC}"/>
                  </a:ext>
                </a:extLst>
              </p:cNvPr>
              <p:cNvSpPr txBox="1"/>
              <p:nvPr/>
            </p:nvSpPr>
            <p:spPr>
              <a:xfrm>
                <a:off x="6960096" y="857077"/>
                <a:ext cx="4501059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 dirty="0">
                    <a:solidFill>
                      <a:srgbClr val="0000FF"/>
                    </a:solidFill>
                  </a:rPr>
                  <a:t>5.292</a:t>
                </a:r>
                <a:r>
                  <a:rPr lang="en-GB" sz="3200" dirty="0"/>
                  <a:t> +</a:t>
                </a:r>
                <a:r>
                  <a:rPr lang="en-GB" sz="3200" dirty="0">
                    <a:solidFill>
                      <a:srgbClr val="0000FF"/>
                    </a:solidFill>
                  </a:rPr>
                  <a:t> 5.292 </a:t>
                </a:r>
                <a:r>
                  <a:rPr lang="en-GB" sz="3200" dirty="0"/>
                  <a:t>+ </a:t>
                </a:r>
                <a:r>
                  <a:rPr lang="en-GB" sz="3200" dirty="0">
                    <a:solidFill>
                      <a:srgbClr val="FF0000"/>
                    </a:solidFill>
                  </a:rPr>
                  <a:t>1.764</a:t>
                </a:r>
                <a:r>
                  <a:rPr lang="en-GB" sz="32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 b="1" dirty="0"/>
                  <a:t>12.348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F6D9F9D-8AA5-A787-95BF-0E7200DB4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857077"/>
                <a:ext cx="4501059" cy="1077218"/>
              </a:xfrm>
              <a:prstGeom prst="rect">
                <a:avLst/>
              </a:prstGeom>
              <a:blipFill>
                <a:blip r:embed="rId19"/>
                <a:stretch>
                  <a:fillRect t="-6818" b="-18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020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28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3" grpId="0"/>
      <p:bldP spid="44" grpId="0"/>
      <p:bldP spid="45" grpId="0"/>
      <p:bldP spid="8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27399</TotalTime>
  <Words>234</Words>
  <Application>Microsoft Office PowerPoint</Application>
  <PresentationFormat>Widescreen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903</cp:revision>
  <dcterms:created xsi:type="dcterms:W3CDTF">2013-02-28T07:36:55Z</dcterms:created>
  <dcterms:modified xsi:type="dcterms:W3CDTF">2025-04-23T16:39:24Z</dcterms:modified>
</cp:coreProperties>
</file>