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17" d="100"/>
          <a:sy n="17" d="100"/>
        </p:scale>
        <p:origin x="2709" y="16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A836-ABF2-4AB5-91E4-6A86D37EF982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50152-A8A7-40AB-8D72-32BA55D5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84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A836-ABF2-4AB5-91E4-6A86D37EF982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50152-A8A7-40AB-8D72-32BA55D5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333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A836-ABF2-4AB5-91E4-6A86D37EF982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50152-A8A7-40AB-8D72-32BA55D5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540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A836-ABF2-4AB5-91E4-6A86D37EF982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50152-A8A7-40AB-8D72-32BA55D5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584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A836-ABF2-4AB5-91E4-6A86D37EF982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50152-A8A7-40AB-8D72-32BA55D5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220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A836-ABF2-4AB5-91E4-6A86D37EF982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50152-A8A7-40AB-8D72-32BA55D5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975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A836-ABF2-4AB5-91E4-6A86D37EF982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50152-A8A7-40AB-8D72-32BA55D5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338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A836-ABF2-4AB5-91E4-6A86D37EF982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50152-A8A7-40AB-8D72-32BA55D5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765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A836-ABF2-4AB5-91E4-6A86D37EF982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50152-A8A7-40AB-8D72-32BA55D5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009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A836-ABF2-4AB5-91E4-6A86D37EF982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50152-A8A7-40AB-8D72-32BA55D5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39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A836-ABF2-4AB5-91E4-6A86D37EF982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50152-A8A7-40AB-8D72-32BA55D5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276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AA836-ABF2-4AB5-91E4-6A86D37EF982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50152-A8A7-40AB-8D72-32BA55D59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2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1893" t="20504" r="18456" b="7751"/>
          <a:stretch/>
        </p:blipFill>
        <p:spPr bwMode="auto">
          <a:xfrm>
            <a:off x="636326" y="110837"/>
            <a:ext cx="10535977" cy="66640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504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1679" t="19620" r="18840" b="12854"/>
          <a:stretch/>
        </p:blipFill>
        <p:spPr bwMode="auto">
          <a:xfrm>
            <a:off x="904758" y="98079"/>
            <a:ext cx="10256463" cy="66840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7424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9513" y="2056014"/>
            <a:ext cx="84013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34003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1147" t="21546" r="16703" b="60033"/>
          <a:stretch/>
        </p:blipFill>
        <p:spPr>
          <a:xfrm>
            <a:off x="-1" y="200024"/>
            <a:ext cx="12049125" cy="20509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314" t="39803" r="17580" b="43092"/>
          <a:stretch/>
        </p:blipFill>
        <p:spPr>
          <a:xfrm>
            <a:off x="276225" y="3743325"/>
            <a:ext cx="11772900" cy="200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09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766" t="56908" r="17251" b="26973"/>
          <a:stretch/>
        </p:blipFill>
        <p:spPr>
          <a:xfrm>
            <a:off x="0" y="314325"/>
            <a:ext cx="11944350" cy="18879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876" t="73520" r="16703" b="9704"/>
          <a:stretch/>
        </p:blipFill>
        <p:spPr>
          <a:xfrm>
            <a:off x="0" y="3714750"/>
            <a:ext cx="12192000" cy="199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7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735" t="33882" r="15717" b="49671"/>
          <a:stretch/>
        </p:blipFill>
        <p:spPr>
          <a:xfrm>
            <a:off x="142875" y="657225"/>
            <a:ext cx="11830050" cy="17169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463" t="51809" r="15168" b="30592"/>
          <a:stretch/>
        </p:blipFill>
        <p:spPr>
          <a:xfrm>
            <a:off x="542925" y="4000499"/>
            <a:ext cx="11430000" cy="185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63" t="69243" r="14729" b="12500"/>
          <a:stretch/>
        </p:blipFill>
        <p:spPr>
          <a:xfrm>
            <a:off x="85725" y="771525"/>
            <a:ext cx="11972925" cy="200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75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2020-05-27T10:40:06Z</dcterms:created>
  <dcterms:modified xsi:type="dcterms:W3CDTF">2020-05-27T10:43:56Z</dcterms:modified>
</cp:coreProperties>
</file>