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0" r:id="rId6"/>
    <p:sldId id="257" r:id="rId7"/>
    <p:sldId id="258" r:id="rId8"/>
    <p:sldId id="256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D38939-C141-4A73-910A-63BBDF5E8352}" v="3" dt="2022-11-21T10:23:55.0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8D38939-C141-4A73-910A-63BBDF5E8352}"/>
    <pc:docChg chg="modSld">
      <pc:chgData name="Stewart Gale" userId="3647ddd2-6040-41ae-a96d-232c23482af8" providerId="ADAL" clId="{58D38939-C141-4A73-910A-63BBDF5E8352}" dt="2022-11-21T10:23:55.076" v="55"/>
      <pc:docMkLst>
        <pc:docMk/>
      </pc:docMkLst>
      <pc:sldChg chg="modSp mod">
        <pc:chgData name="Stewart Gale" userId="3647ddd2-6040-41ae-a96d-232c23482af8" providerId="ADAL" clId="{58D38939-C141-4A73-910A-63BBDF5E8352}" dt="2022-11-21T10:22:45.532" v="23" actId="1076"/>
        <pc:sldMkLst>
          <pc:docMk/>
          <pc:sldMk cId="1972875123" sldId="256"/>
        </pc:sldMkLst>
        <pc:picChg chg="mod modCrop">
          <ac:chgData name="Stewart Gale" userId="3647ddd2-6040-41ae-a96d-232c23482af8" providerId="ADAL" clId="{58D38939-C141-4A73-910A-63BBDF5E8352}" dt="2022-11-21T10:22:45.532" v="23" actId="1076"/>
          <ac:picMkLst>
            <pc:docMk/>
            <pc:sldMk cId="1972875123" sldId="256"/>
            <ac:picMk id="4" creationId="{00000000-0000-0000-0000-000000000000}"/>
          </ac:picMkLst>
        </pc:picChg>
      </pc:sldChg>
      <pc:sldChg chg="modSp mod modAnim">
        <pc:chgData name="Stewart Gale" userId="3647ddd2-6040-41ae-a96d-232c23482af8" providerId="ADAL" clId="{58D38939-C141-4A73-910A-63BBDF5E8352}" dt="2022-11-21T10:23:55.076" v="55"/>
        <pc:sldMkLst>
          <pc:docMk/>
          <pc:sldMk cId="1372324984" sldId="259"/>
        </pc:sldMkLst>
        <pc:spChg chg="mod">
          <ac:chgData name="Stewart Gale" userId="3647ddd2-6040-41ae-a96d-232c23482af8" providerId="ADAL" clId="{58D38939-C141-4A73-910A-63BBDF5E8352}" dt="2022-11-21T10:23:06.694" v="37" actId="207"/>
          <ac:spMkLst>
            <pc:docMk/>
            <pc:sldMk cId="1372324984" sldId="259"/>
            <ac:spMk id="5" creationId="{00000000-0000-0000-0000-000000000000}"/>
          </ac:spMkLst>
        </pc:spChg>
        <pc:spChg chg="mod">
          <ac:chgData name="Stewart Gale" userId="3647ddd2-6040-41ae-a96d-232c23482af8" providerId="ADAL" clId="{58D38939-C141-4A73-910A-63BBDF5E8352}" dt="2022-11-21T10:23:12.638" v="40" actId="113"/>
          <ac:spMkLst>
            <pc:docMk/>
            <pc:sldMk cId="1372324984" sldId="259"/>
            <ac:spMk id="6" creationId="{00000000-0000-0000-0000-000000000000}"/>
          </ac:spMkLst>
        </pc:spChg>
        <pc:spChg chg="mod">
          <ac:chgData name="Stewart Gale" userId="3647ddd2-6040-41ae-a96d-232c23482af8" providerId="ADAL" clId="{58D38939-C141-4A73-910A-63BBDF5E8352}" dt="2022-11-21T10:23:19.619" v="43" actId="113"/>
          <ac:spMkLst>
            <pc:docMk/>
            <pc:sldMk cId="1372324984" sldId="259"/>
            <ac:spMk id="7" creationId="{00000000-0000-0000-0000-000000000000}"/>
          </ac:spMkLst>
        </pc:spChg>
        <pc:spChg chg="mod">
          <ac:chgData name="Stewart Gale" userId="3647ddd2-6040-41ae-a96d-232c23482af8" providerId="ADAL" clId="{58D38939-C141-4A73-910A-63BBDF5E8352}" dt="2022-11-21T10:23:25.341" v="46" actId="113"/>
          <ac:spMkLst>
            <pc:docMk/>
            <pc:sldMk cId="1372324984" sldId="259"/>
            <ac:spMk id="8" creationId="{00000000-0000-0000-0000-000000000000}"/>
          </ac:spMkLst>
        </pc:spChg>
        <pc:spChg chg="mod">
          <ac:chgData name="Stewart Gale" userId="3647ddd2-6040-41ae-a96d-232c23482af8" providerId="ADAL" clId="{58D38939-C141-4A73-910A-63BBDF5E8352}" dt="2022-11-21T10:23:31.184" v="49" actId="207"/>
          <ac:spMkLst>
            <pc:docMk/>
            <pc:sldMk cId="1372324984" sldId="259"/>
            <ac:spMk id="9" creationId="{00000000-0000-0000-0000-000000000000}"/>
          </ac:spMkLst>
        </pc:spChg>
        <pc:spChg chg="mod">
          <ac:chgData name="Stewart Gale" userId="3647ddd2-6040-41ae-a96d-232c23482af8" providerId="ADAL" clId="{58D38939-C141-4A73-910A-63BBDF5E8352}" dt="2022-11-21T10:23:42.021" v="53" actId="14100"/>
          <ac:spMkLst>
            <pc:docMk/>
            <pc:sldMk cId="1372324984" sldId="259"/>
            <ac:spMk id="10" creationId="{00000000-0000-0000-0000-000000000000}"/>
          </ac:spMkLst>
        </pc:spChg>
        <pc:picChg chg="mod">
          <ac:chgData name="Stewart Gale" userId="3647ddd2-6040-41ae-a96d-232c23482af8" providerId="ADAL" clId="{58D38939-C141-4A73-910A-63BBDF5E8352}" dt="2022-11-21T10:22:54.256" v="25" actId="14100"/>
          <ac:picMkLst>
            <pc:docMk/>
            <pc:sldMk cId="1372324984" sldId="259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58D38939-C141-4A73-910A-63BBDF5E8352}" dt="2022-11-21T10:22:16.993" v="17" actId="1076"/>
        <pc:sldMkLst>
          <pc:docMk/>
          <pc:sldMk cId="94149829" sldId="260"/>
        </pc:sldMkLst>
        <pc:spChg chg="mod">
          <ac:chgData name="Stewart Gale" userId="3647ddd2-6040-41ae-a96d-232c23482af8" providerId="ADAL" clId="{58D38939-C141-4A73-910A-63BBDF5E8352}" dt="2022-11-21T10:22:16.993" v="17" actId="1076"/>
          <ac:spMkLst>
            <pc:docMk/>
            <pc:sldMk cId="94149829" sldId="260"/>
            <ac:spMk id="4" creationId="{00000000-0000-0000-0000-000000000000}"/>
          </ac:spMkLst>
        </pc:spChg>
      </pc:sldChg>
      <pc:sldChg chg="delSp modSp mod">
        <pc:chgData name="Stewart Gale" userId="3647ddd2-6040-41ae-a96d-232c23482af8" providerId="ADAL" clId="{58D38939-C141-4A73-910A-63BBDF5E8352}" dt="2022-11-21T10:22:04.587" v="13" actId="1076"/>
        <pc:sldMkLst>
          <pc:docMk/>
          <pc:sldMk cId="2060127664" sldId="263"/>
        </pc:sldMkLst>
        <pc:grpChg chg="del">
          <ac:chgData name="Stewart Gale" userId="3647ddd2-6040-41ae-a96d-232c23482af8" providerId="ADAL" clId="{58D38939-C141-4A73-910A-63BBDF5E8352}" dt="2022-11-21T10:21:54.126" v="8" actId="478"/>
          <ac:grpSpMkLst>
            <pc:docMk/>
            <pc:sldMk cId="2060127664" sldId="263"/>
            <ac:grpSpMk id="5" creationId="{00000000-0000-0000-0000-000000000000}"/>
          </ac:grpSpMkLst>
        </pc:grpChg>
        <pc:grpChg chg="del">
          <ac:chgData name="Stewart Gale" userId="3647ddd2-6040-41ae-a96d-232c23482af8" providerId="ADAL" clId="{58D38939-C141-4A73-910A-63BBDF5E8352}" dt="2022-11-21T10:21:54.126" v="8" actId="478"/>
          <ac:grpSpMkLst>
            <pc:docMk/>
            <pc:sldMk cId="2060127664" sldId="263"/>
            <ac:grpSpMk id="6" creationId="{00000000-0000-0000-0000-000000000000}"/>
          </ac:grpSpMkLst>
        </pc:grpChg>
        <pc:grpChg chg="del">
          <ac:chgData name="Stewart Gale" userId="3647ddd2-6040-41ae-a96d-232c23482af8" providerId="ADAL" clId="{58D38939-C141-4A73-910A-63BBDF5E8352}" dt="2022-11-21T10:21:54.126" v="8" actId="478"/>
          <ac:grpSpMkLst>
            <pc:docMk/>
            <pc:sldMk cId="2060127664" sldId="263"/>
            <ac:grpSpMk id="27" creationId="{00000000-0000-0000-0000-000000000000}"/>
          </ac:grpSpMkLst>
        </pc:grpChg>
        <pc:picChg chg="mod">
          <ac:chgData name="Stewart Gale" userId="3647ddd2-6040-41ae-a96d-232c23482af8" providerId="ADAL" clId="{58D38939-C141-4A73-910A-63BBDF5E8352}" dt="2022-11-21T10:22:04.587" v="13" actId="1076"/>
          <ac:picMkLst>
            <pc:docMk/>
            <pc:sldMk cId="2060127664" sldId="263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58D38939-C141-4A73-910A-63BBDF5E8352}" dt="2022-11-21T10:22:13.407" v="16" actId="1076"/>
        <pc:sldMkLst>
          <pc:docMk/>
          <pc:sldMk cId="3124017507" sldId="264"/>
        </pc:sldMkLst>
        <pc:picChg chg="mod">
          <ac:chgData name="Stewart Gale" userId="3647ddd2-6040-41ae-a96d-232c23482af8" providerId="ADAL" clId="{58D38939-C141-4A73-910A-63BBDF5E8352}" dt="2022-11-21T10:22:13.407" v="16" actId="1076"/>
          <ac:picMkLst>
            <pc:docMk/>
            <pc:sldMk cId="3124017507" sldId="264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7932-1D44-45C9-98CB-9FD121FB455D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61CD-735A-4373-9301-A8B05FA00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692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7932-1D44-45C9-98CB-9FD121FB455D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61CD-735A-4373-9301-A8B05FA00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43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7932-1D44-45C9-98CB-9FD121FB455D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61CD-735A-4373-9301-A8B05FA00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043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7932-1D44-45C9-98CB-9FD121FB455D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61CD-735A-4373-9301-A8B05FA00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331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7932-1D44-45C9-98CB-9FD121FB455D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61CD-735A-4373-9301-A8B05FA00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685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7932-1D44-45C9-98CB-9FD121FB455D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61CD-735A-4373-9301-A8B05FA00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8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7932-1D44-45C9-98CB-9FD121FB455D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61CD-735A-4373-9301-A8B05FA00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913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7932-1D44-45C9-98CB-9FD121FB455D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61CD-735A-4373-9301-A8B05FA00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70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7932-1D44-45C9-98CB-9FD121FB455D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61CD-735A-4373-9301-A8B05FA00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023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7932-1D44-45C9-98CB-9FD121FB455D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61CD-735A-4373-9301-A8B05FA00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268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E7932-1D44-45C9-98CB-9FD121FB455D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E61CD-735A-4373-9301-A8B05FA00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593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E7932-1D44-45C9-98CB-9FD121FB455D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E61CD-735A-4373-9301-A8B05FA005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58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38945" y="391886"/>
            <a:ext cx="9024256" cy="2792775"/>
            <a:chOff x="0" y="0"/>
            <a:chExt cx="8839200" cy="2286000"/>
          </a:xfrm>
        </p:grpSpPr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609600" y="0"/>
              <a:ext cx="2286000" cy="2286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58" name="Line 5"/>
            <p:cNvCxnSpPr/>
            <p:nvPr/>
          </p:nvCxnSpPr>
          <p:spPr bwMode="auto">
            <a:xfrm>
              <a:off x="9906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Line 8"/>
            <p:cNvCxnSpPr/>
            <p:nvPr/>
          </p:nvCxnSpPr>
          <p:spPr bwMode="auto">
            <a:xfrm>
              <a:off x="13716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Line 9"/>
            <p:cNvCxnSpPr/>
            <p:nvPr/>
          </p:nvCxnSpPr>
          <p:spPr bwMode="auto">
            <a:xfrm>
              <a:off x="1752600" y="0"/>
              <a:ext cx="0" cy="2286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Line 10"/>
            <p:cNvCxnSpPr/>
            <p:nvPr/>
          </p:nvCxnSpPr>
          <p:spPr bwMode="auto">
            <a:xfrm>
              <a:off x="21336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Line 11"/>
            <p:cNvCxnSpPr/>
            <p:nvPr/>
          </p:nvCxnSpPr>
          <p:spPr bwMode="auto">
            <a:xfrm>
              <a:off x="25146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Line 12"/>
            <p:cNvCxnSpPr/>
            <p:nvPr/>
          </p:nvCxnSpPr>
          <p:spPr bwMode="auto">
            <a:xfrm>
              <a:off x="609600" y="381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Line 13"/>
            <p:cNvCxnSpPr/>
            <p:nvPr/>
          </p:nvCxnSpPr>
          <p:spPr bwMode="auto">
            <a:xfrm>
              <a:off x="609600" y="762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Line 14"/>
            <p:cNvCxnSpPr/>
            <p:nvPr/>
          </p:nvCxnSpPr>
          <p:spPr bwMode="auto">
            <a:xfrm>
              <a:off x="609600" y="1143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Line 15"/>
            <p:cNvCxnSpPr/>
            <p:nvPr/>
          </p:nvCxnSpPr>
          <p:spPr bwMode="auto">
            <a:xfrm>
              <a:off x="609600" y="1524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" name="Line 16"/>
            <p:cNvCxnSpPr/>
            <p:nvPr/>
          </p:nvCxnSpPr>
          <p:spPr bwMode="auto">
            <a:xfrm>
              <a:off x="609600" y="1905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3581400" y="0"/>
              <a:ext cx="2286000" cy="2286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69" name="Line 18"/>
            <p:cNvCxnSpPr/>
            <p:nvPr/>
          </p:nvCxnSpPr>
          <p:spPr bwMode="auto">
            <a:xfrm>
              <a:off x="39624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0" name="Line 19"/>
            <p:cNvCxnSpPr/>
            <p:nvPr/>
          </p:nvCxnSpPr>
          <p:spPr bwMode="auto">
            <a:xfrm>
              <a:off x="43434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" name="Line 20"/>
            <p:cNvCxnSpPr/>
            <p:nvPr/>
          </p:nvCxnSpPr>
          <p:spPr bwMode="auto">
            <a:xfrm>
              <a:off x="4724400" y="0"/>
              <a:ext cx="0" cy="2286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Line 21"/>
            <p:cNvCxnSpPr/>
            <p:nvPr/>
          </p:nvCxnSpPr>
          <p:spPr bwMode="auto">
            <a:xfrm>
              <a:off x="51054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" name="Line 22"/>
            <p:cNvCxnSpPr/>
            <p:nvPr/>
          </p:nvCxnSpPr>
          <p:spPr bwMode="auto">
            <a:xfrm>
              <a:off x="54864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4" name="Line 23"/>
            <p:cNvCxnSpPr/>
            <p:nvPr/>
          </p:nvCxnSpPr>
          <p:spPr bwMode="auto">
            <a:xfrm>
              <a:off x="3581400" y="381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" name="Line 24"/>
            <p:cNvCxnSpPr/>
            <p:nvPr/>
          </p:nvCxnSpPr>
          <p:spPr bwMode="auto">
            <a:xfrm>
              <a:off x="3581400" y="762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Line 25"/>
            <p:cNvCxnSpPr/>
            <p:nvPr/>
          </p:nvCxnSpPr>
          <p:spPr bwMode="auto">
            <a:xfrm>
              <a:off x="3581400" y="1143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Line 26"/>
            <p:cNvCxnSpPr/>
            <p:nvPr/>
          </p:nvCxnSpPr>
          <p:spPr bwMode="auto">
            <a:xfrm>
              <a:off x="3581400" y="1524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Line 27"/>
            <p:cNvCxnSpPr/>
            <p:nvPr/>
          </p:nvCxnSpPr>
          <p:spPr bwMode="auto">
            <a:xfrm>
              <a:off x="3581400" y="1905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6553200" y="0"/>
              <a:ext cx="2286000" cy="2286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80" name="Line 29"/>
            <p:cNvCxnSpPr/>
            <p:nvPr/>
          </p:nvCxnSpPr>
          <p:spPr bwMode="auto">
            <a:xfrm>
              <a:off x="69342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Line 30"/>
            <p:cNvCxnSpPr/>
            <p:nvPr/>
          </p:nvCxnSpPr>
          <p:spPr bwMode="auto">
            <a:xfrm>
              <a:off x="73152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" name="Line 31"/>
            <p:cNvCxnSpPr/>
            <p:nvPr/>
          </p:nvCxnSpPr>
          <p:spPr bwMode="auto">
            <a:xfrm>
              <a:off x="7696200" y="0"/>
              <a:ext cx="0" cy="2286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3" name="Line 32"/>
            <p:cNvCxnSpPr/>
            <p:nvPr/>
          </p:nvCxnSpPr>
          <p:spPr bwMode="auto">
            <a:xfrm>
              <a:off x="80772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" name="Line 33"/>
            <p:cNvCxnSpPr/>
            <p:nvPr/>
          </p:nvCxnSpPr>
          <p:spPr bwMode="auto">
            <a:xfrm>
              <a:off x="84582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5" name="Line 34"/>
            <p:cNvCxnSpPr/>
            <p:nvPr/>
          </p:nvCxnSpPr>
          <p:spPr bwMode="auto">
            <a:xfrm>
              <a:off x="6553200" y="381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6" name="Line 35"/>
            <p:cNvCxnSpPr/>
            <p:nvPr/>
          </p:nvCxnSpPr>
          <p:spPr bwMode="auto">
            <a:xfrm>
              <a:off x="6553200" y="762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" name="Line 36"/>
            <p:cNvCxnSpPr/>
            <p:nvPr/>
          </p:nvCxnSpPr>
          <p:spPr bwMode="auto">
            <a:xfrm>
              <a:off x="6553200" y="1143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8" name="Line 37"/>
            <p:cNvCxnSpPr/>
            <p:nvPr/>
          </p:nvCxnSpPr>
          <p:spPr bwMode="auto">
            <a:xfrm>
              <a:off x="6553200" y="1524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9" name="Line 38"/>
            <p:cNvCxnSpPr/>
            <p:nvPr/>
          </p:nvCxnSpPr>
          <p:spPr bwMode="auto">
            <a:xfrm>
              <a:off x="6553200" y="1905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0" name="Text Box 73"/>
            <p:cNvSpPr txBox="1">
              <a:spLocks noChangeArrowheads="1"/>
            </p:cNvSpPr>
            <p:nvPr/>
          </p:nvSpPr>
          <p:spPr bwMode="auto">
            <a:xfrm>
              <a:off x="0" y="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(a)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1" name="Text Box 74"/>
            <p:cNvSpPr txBox="1">
              <a:spLocks noChangeArrowheads="1"/>
            </p:cNvSpPr>
            <p:nvPr/>
          </p:nvSpPr>
          <p:spPr bwMode="auto">
            <a:xfrm>
              <a:off x="2971800" y="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(b)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2" name="Text Box 75"/>
            <p:cNvSpPr txBox="1">
              <a:spLocks noChangeArrowheads="1"/>
            </p:cNvSpPr>
            <p:nvPr/>
          </p:nvSpPr>
          <p:spPr bwMode="auto">
            <a:xfrm>
              <a:off x="5943600" y="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(c)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93" name="Line 79"/>
            <p:cNvCxnSpPr/>
            <p:nvPr/>
          </p:nvCxnSpPr>
          <p:spPr bwMode="auto">
            <a:xfrm flipH="1">
              <a:off x="990600" y="3810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4" name="Line 80"/>
            <p:cNvCxnSpPr/>
            <p:nvPr/>
          </p:nvCxnSpPr>
          <p:spPr bwMode="auto">
            <a:xfrm>
              <a:off x="990600" y="381000"/>
              <a:ext cx="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5" name="Line 81"/>
            <p:cNvCxnSpPr/>
            <p:nvPr/>
          </p:nvCxnSpPr>
          <p:spPr bwMode="auto">
            <a:xfrm>
              <a:off x="990600" y="1143000"/>
              <a:ext cx="381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6" name="Line 82"/>
            <p:cNvCxnSpPr/>
            <p:nvPr/>
          </p:nvCxnSpPr>
          <p:spPr bwMode="auto">
            <a:xfrm>
              <a:off x="1371600" y="1143000"/>
              <a:ext cx="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" name="Line 83"/>
            <p:cNvCxnSpPr/>
            <p:nvPr/>
          </p:nvCxnSpPr>
          <p:spPr bwMode="auto">
            <a:xfrm>
              <a:off x="1371600" y="1905000"/>
              <a:ext cx="381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Line 84"/>
            <p:cNvCxnSpPr/>
            <p:nvPr/>
          </p:nvCxnSpPr>
          <p:spPr bwMode="auto">
            <a:xfrm flipH="1">
              <a:off x="3962400" y="3810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Line 85"/>
            <p:cNvCxnSpPr/>
            <p:nvPr/>
          </p:nvCxnSpPr>
          <p:spPr bwMode="auto">
            <a:xfrm>
              <a:off x="3962400" y="381000"/>
              <a:ext cx="0" cy="381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0" name="Line 86"/>
            <p:cNvCxnSpPr/>
            <p:nvPr/>
          </p:nvCxnSpPr>
          <p:spPr bwMode="auto">
            <a:xfrm>
              <a:off x="3962400" y="762000"/>
              <a:ext cx="381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" name="Line 87"/>
            <p:cNvCxnSpPr/>
            <p:nvPr/>
          </p:nvCxnSpPr>
          <p:spPr bwMode="auto">
            <a:xfrm>
              <a:off x="4343400" y="762000"/>
              <a:ext cx="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" name="Line 88"/>
            <p:cNvCxnSpPr/>
            <p:nvPr/>
          </p:nvCxnSpPr>
          <p:spPr bwMode="auto">
            <a:xfrm flipH="1">
              <a:off x="3962400" y="1524000"/>
              <a:ext cx="381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" name="Line 89"/>
            <p:cNvCxnSpPr/>
            <p:nvPr/>
          </p:nvCxnSpPr>
          <p:spPr bwMode="auto">
            <a:xfrm>
              <a:off x="3962400" y="1524000"/>
              <a:ext cx="0" cy="381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" name="Line 90"/>
            <p:cNvCxnSpPr/>
            <p:nvPr/>
          </p:nvCxnSpPr>
          <p:spPr bwMode="auto">
            <a:xfrm>
              <a:off x="3962400" y="19050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" name="Line 91"/>
            <p:cNvCxnSpPr/>
            <p:nvPr/>
          </p:nvCxnSpPr>
          <p:spPr bwMode="auto">
            <a:xfrm flipH="1">
              <a:off x="6934200" y="3810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" name="Line 92"/>
            <p:cNvCxnSpPr/>
            <p:nvPr/>
          </p:nvCxnSpPr>
          <p:spPr bwMode="auto">
            <a:xfrm>
              <a:off x="6934200" y="381000"/>
              <a:ext cx="76200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7" name="Line 93"/>
            <p:cNvCxnSpPr/>
            <p:nvPr/>
          </p:nvCxnSpPr>
          <p:spPr bwMode="auto">
            <a:xfrm flipH="1">
              <a:off x="6934200" y="1143000"/>
              <a:ext cx="76200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8" name="Line 94"/>
            <p:cNvCxnSpPr/>
            <p:nvPr/>
          </p:nvCxnSpPr>
          <p:spPr bwMode="auto">
            <a:xfrm>
              <a:off x="6934200" y="19050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4"/>
          <p:cNvGrpSpPr/>
          <p:nvPr/>
        </p:nvGrpSpPr>
        <p:grpSpPr>
          <a:xfrm>
            <a:off x="1379046" y="3538682"/>
            <a:ext cx="8984155" cy="2843024"/>
            <a:chOff x="47625" y="2438400"/>
            <a:chExt cx="8839200" cy="2286000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657225" y="2438400"/>
              <a:ext cx="2286000" cy="2286000"/>
            </a:xfrm>
            <a:prstGeom prst="rect">
              <a:avLst/>
            </a:prstGeom>
            <a:noFill/>
            <a:ln w="3175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7" name="Line 40"/>
            <p:cNvCxnSpPr/>
            <p:nvPr/>
          </p:nvCxnSpPr>
          <p:spPr bwMode="auto">
            <a:xfrm>
              <a:off x="10382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Line 41"/>
            <p:cNvCxnSpPr/>
            <p:nvPr/>
          </p:nvCxnSpPr>
          <p:spPr bwMode="auto">
            <a:xfrm>
              <a:off x="14192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Line 42"/>
            <p:cNvCxnSpPr/>
            <p:nvPr/>
          </p:nvCxnSpPr>
          <p:spPr bwMode="auto">
            <a:xfrm>
              <a:off x="1800225" y="2438400"/>
              <a:ext cx="0" cy="2286000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Line 43"/>
            <p:cNvCxnSpPr/>
            <p:nvPr/>
          </p:nvCxnSpPr>
          <p:spPr bwMode="auto">
            <a:xfrm>
              <a:off x="21812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Line 44"/>
            <p:cNvCxnSpPr/>
            <p:nvPr/>
          </p:nvCxnSpPr>
          <p:spPr bwMode="auto">
            <a:xfrm>
              <a:off x="25622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Line 45"/>
            <p:cNvCxnSpPr/>
            <p:nvPr/>
          </p:nvCxnSpPr>
          <p:spPr bwMode="auto">
            <a:xfrm>
              <a:off x="657225" y="2819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Line 46"/>
            <p:cNvCxnSpPr/>
            <p:nvPr/>
          </p:nvCxnSpPr>
          <p:spPr bwMode="auto">
            <a:xfrm>
              <a:off x="657225" y="3200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Line 47"/>
            <p:cNvCxnSpPr/>
            <p:nvPr/>
          </p:nvCxnSpPr>
          <p:spPr bwMode="auto">
            <a:xfrm>
              <a:off x="657225" y="3581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Line 48"/>
            <p:cNvCxnSpPr/>
            <p:nvPr/>
          </p:nvCxnSpPr>
          <p:spPr bwMode="auto">
            <a:xfrm>
              <a:off x="657225" y="3962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Line 49"/>
            <p:cNvCxnSpPr/>
            <p:nvPr/>
          </p:nvCxnSpPr>
          <p:spPr bwMode="auto">
            <a:xfrm>
              <a:off x="657225" y="4343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29025" y="2438400"/>
              <a:ext cx="2286000" cy="2286000"/>
            </a:xfrm>
            <a:prstGeom prst="rect">
              <a:avLst/>
            </a:prstGeom>
            <a:noFill/>
            <a:ln w="3175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18" name="Line 51"/>
            <p:cNvCxnSpPr/>
            <p:nvPr/>
          </p:nvCxnSpPr>
          <p:spPr bwMode="auto">
            <a:xfrm>
              <a:off x="40100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Line 52"/>
            <p:cNvCxnSpPr/>
            <p:nvPr/>
          </p:nvCxnSpPr>
          <p:spPr bwMode="auto">
            <a:xfrm>
              <a:off x="43910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Line 53"/>
            <p:cNvCxnSpPr/>
            <p:nvPr/>
          </p:nvCxnSpPr>
          <p:spPr bwMode="auto">
            <a:xfrm>
              <a:off x="4772025" y="2438400"/>
              <a:ext cx="0" cy="2286000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Line 54"/>
            <p:cNvCxnSpPr/>
            <p:nvPr/>
          </p:nvCxnSpPr>
          <p:spPr bwMode="auto">
            <a:xfrm>
              <a:off x="51530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Line 55"/>
            <p:cNvCxnSpPr/>
            <p:nvPr/>
          </p:nvCxnSpPr>
          <p:spPr bwMode="auto">
            <a:xfrm>
              <a:off x="55340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Line 56"/>
            <p:cNvCxnSpPr/>
            <p:nvPr/>
          </p:nvCxnSpPr>
          <p:spPr bwMode="auto">
            <a:xfrm>
              <a:off x="3629025" y="2819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Line 57"/>
            <p:cNvCxnSpPr/>
            <p:nvPr/>
          </p:nvCxnSpPr>
          <p:spPr bwMode="auto">
            <a:xfrm>
              <a:off x="3629025" y="3200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Line 58"/>
            <p:cNvCxnSpPr/>
            <p:nvPr/>
          </p:nvCxnSpPr>
          <p:spPr bwMode="auto">
            <a:xfrm>
              <a:off x="3629025" y="3581400"/>
              <a:ext cx="2286000" cy="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Line 59"/>
            <p:cNvCxnSpPr/>
            <p:nvPr/>
          </p:nvCxnSpPr>
          <p:spPr bwMode="auto">
            <a:xfrm>
              <a:off x="3629025" y="3962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Line 60"/>
            <p:cNvCxnSpPr/>
            <p:nvPr/>
          </p:nvCxnSpPr>
          <p:spPr bwMode="auto">
            <a:xfrm>
              <a:off x="3629025" y="4343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6600825" y="2438400"/>
              <a:ext cx="2286000" cy="2286000"/>
            </a:xfrm>
            <a:prstGeom prst="rect">
              <a:avLst/>
            </a:prstGeom>
            <a:noFill/>
            <a:ln w="3175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29" name="Line 62"/>
            <p:cNvCxnSpPr/>
            <p:nvPr/>
          </p:nvCxnSpPr>
          <p:spPr bwMode="auto">
            <a:xfrm>
              <a:off x="69818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Line 63"/>
            <p:cNvCxnSpPr/>
            <p:nvPr/>
          </p:nvCxnSpPr>
          <p:spPr bwMode="auto">
            <a:xfrm>
              <a:off x="73628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Line 64"/>
            <p:cNvCxnSpPr/>
            <p:nvPr/>
          </p:nvCxnSpPr>
          <p:spPr bwMode="auto">
            <a:xfrm>
              <a:off x="77438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Line 65"/>
            <p:cNvCxnSpPr/>
            <p:nvPr/>
          </p:nvCxnSpPr>
          <p:spPr bwMode="auto">
            <a:xfrm>
              <a:off x="81248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Line 66"/>
            <p:cNvCxnSpPr/>
            <p:nvPr/>
          </p:nvCxnSpPr>
          <p:spPr bwMode="auto">
            <a:xfrm>
              <a:off x="85058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Line 67"/>
            <p:cNvCxnSpPr/>
            <p:nvPr/>
          </p:nvCxnSpPr>
          <p:spPr bwMode="auto">
            <a:xfrm>
              <a:off x="6600825" y="2819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Line 68"/>
            <p:cNvCxnSpPr/>
            <p:nvPr/>
          </p:nvCxnSpPr>
          <p:spPr bwMode="auto">
            <a:xfrm>
              <a:off x="6600825" y="3200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Line 69"/>
            <p:cNvCxnSpPr/>
            <p:nvPr/>
          </p:nvCxnSpPr>
          <p:spPr bwMode="auto">
            <a:xfrm>
              <a:off x="6600825" y="3581400"/>
              <a:ext cx="2286000" cy="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Line 70"/>
            <p:cNvCxnSpPr/>
            <p:nvPr/>
          </p:nvCxnSpPr>
          <p:spPr bwMode="auto">
            <a:xfrm>
              <a:off x="6600825" y="3962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Line 71"/>
            <p:cNvCxnSpPr/>
            <p:nvPr/>
          </p:nvCxnSpPr>
          <p:spPr bwMode="auto">
            <a:xfrm>
              <a:off x="6600825" y="4343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" name="Text Box 76"/>
            <p:cNvSpPr txBox="1">
              <a:spLocks noChangeArrowheads="1"/>
            </p:cNvSpPr>
            <p:nvPr/>
          </p:nvSpPr>
          <p:spPr bwMode="auto">
            <a:xfrm>
              <a:off x="47625" y="243840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(d)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0" name="Text Box 77"/>
            <p:cNvSpPr txBox="1">
              <a:spLocks noChangeArrowheads="1"/>
            </p:cNvSpPr>
            <p:nvPr/>
          </p:nvSpPr>
          <p:spPr bwMode="auto">
            <a:xfrm>
              <a:off x="3019425" y="243840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(e)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1" name="Text Box 78"/>
            <p:cNvSpPr txBox="1">
              <a:spLocks noChangeArrowheads="1"/>
            </p:cNvSpPr>
            <p:nvPr/>
          </p:nvSpPr>
          <p:spPr bwMode="auto">
            <a:xfrm>
              <a:off x="5991225" y="243840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(f)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42" name="Line 95"/>
            <p:cNvCxnSpPr/>
            <p:nvPr/>
          </p:nvCxnSpPr>
          <p:spPr bwMode="auto">
            <a:xfrm flipH="1">
              <a:off x="1038225" y="2819400"/>
              <a:ext cx="762000" cy="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Line 96"/>
            <p:cNvCxnSpPr/>
            <p:nvPr/>
          </p:nvCxnSpPr>
          <p:spPr bwMode="auto">
            <a:xfrm>
              <a:off x="1038225" y="2819400"/>
              <a:ext cx="381000" cy="38100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Line 97"/>
            <p:cNvCxnSpPr/>
            <p:nvPr/>
          </p:nvCxnSpPr>
          <p:spPr bwMode="auto">
            <a:xfrm flipH="1">
              <a:off x="657225" y="3200400"/>
              <a:ext cx="762000" cy="38100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Line 98"/>
            <p:cNvCxnSpPr/>
            <p:nvPr/>
          </p:nvCxnSpPr>
          <p:spPr bwMode="auto">
            <a:xfrm>
              <a:off x="657225" y="3581400"/>
              <a:ext cx="762000" cy="38100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Line 99"/>
            <p:cNvCxnSpPr/>
            <p:nvPr/>
          </p:nvCxnSpPr>
          <p:spPr bwMode="auto">
            <a:xfrm>
              <a:off x="1419225" y="3962400"/>
              <a:ext cx="0" cy="38100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Line 100"/>
            <p:cNvCxnSpPr/>
            <p:nvPr/>
          </p:nvCxnSpPr>
          <p:spPr bwMode="auto">
            <a:xfrm>
              <a:off x="1419225" y="4343400"/>
              <a:ext cx="381000" cy="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Line 101"/>
            <p:cNvCxnSpPr/>
            <p:nvPr/>
          </p:nvCxnSpPr>
          <p:spPr bwMode="auto">
            <a:xfrm flipV="1">
              <a:off x="4772025" y="2819400"/>
              <a:ext cx="762000" cy="76200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Line 102"/>
            <p:cNvCxnSpPr/>
            <p:nvPr/>
          </p:nvCxnSpPr>
          <p:spPr bwMode="auto">
            <a:xfrm flipH="1" flipV="1">
              <a:off x="4010025" y="2819400"/>
              <a:ext cx="762000" cy="76200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Line 105"/>
            <p:cNvCxnSpPr/>
            <p:nvPr/>
          </p:nvCxnSpPr>
          <p:spPr bwMode="auto">
            <a:xfrm>
              <a:off x="5153025" y="3200400"/>
              <a:ext cx="381000" cy="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" name="AutoShape 107"/>
            <p:cNvSpPr>
              <a:spLocks noChangeArrowheads="1"/>
            </p:cNvSpPr>
            <p:nvPr/>
          </p:nvSpPr>
          <p:spPr bwMode="auto">
            <a:xfrm>
              <a:off x="4010025" y="2819400"/>
              <a:ext cx="381000" cy="381000"/>
            </a:xfrm>
            <a:prstGeom prst="rtTriangle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/>
            <a:p>
              <a:endParaRPr lang="en-GB"/>
            </a:p>
          </p:txBody>
        </p:sp>
        <p:sp>
          <p:nvSpPr>
            <p:cNvPr id="52" name="AutoShape 108"/>
            <p:cNvSpPr>
              <a:spLocks noChangeArrowheads="1"/>
            </p:cNvSpPr>
            <p:nvPr/>
          </p:nvSpPr>
          <p:spPr bwMode="auto">
            <a:xfrm flipH="1">
              <a:off x="5153025" y="2819400"/>
              <a:ext cx="381000" cy="381000"/>
            </a:xfrm>
            <a:prstGeom prst="rtTriangle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/>
            <a:p>
              <a:endParaRPr lang="en-GB"/>
            </a:p>
          </p:txBody>
        </p:sp>
        <p:sp>
          <p:nvSpPr>
            <p:cNvPr id="53" name="AutoShape 115"/>
            <p:cNvSpPr>
              <a:spLocks noChangeArrowheads="1"/>
            </p:cNvSpPr>
            <p:nvPr/>
          </p:nvSpPr>
          <p:spPr bwMode="auto">
            <a:xfrm>
              <a:off x="6981825" y="2819400"/>
              <a:ext cx="381000" cy="381000"/>
            </a:xfrm>
            <a:prstGeom prst="rtTriangle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/>
            <a:p>
              <a:endParaRPr lang="en-GB"/>
            </a:p>
          </p:txBody>
        </p:sp>
        <p:sp>
          <p:nvSpPr>
            <p:cNvPr id="54" name="AutoShape 116"/>
            <p:cNvSpPr>
              <a:spLocks noChangeArrowheads="1"/>
            </p:cNvSpPr>
            <p:nvPr/>
          </p:nvSpPr>
          <p:spPr bwMode="auto">
            <a:xfrm rot="10800000">
              <a:off x="7362825" y="2819400"/>
              <a:ext cx="381000" cy="381000"/>
            </a:xfrm>
            <a:prstGeom prst="rtTriangle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/>
            <a:p>
              <a:endParaRPr lang="en-GB"/>
            </a:p>
          </p:txBody>
        </p:sp>
        <p:sp>
          <p:nvSpPr>
            <p:cNvPr id="55" name="AutoShape 117"/>
            <p:cNvSpPr>
              <a:spLocks noChangeArrowheads="1"/>
            </p:cNvSpPr>
            <p:nvPr/>
          </p:nvSpPr>
          <p:spPr bwMode="auto">
            <a:xfrm>
              <a:off x="8124825" y="2819400"/>
              <a:ext cx="381000" cy="381000"/>
            </a:xfrm>
            <a:prstGeom prst="triangle">
              <a:avLst>
                <a:gd name="adj" fmla="val 99167"/>
              </a:avLst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/>
            <a:p>
              <a:endParaRPr lang="en-GB"/>
            </a:p>
          </p:txBody>
        </p:sp>
        <p:sp>
          <p:nvSpPr>
            <p:cNvPr id="56" name="AutoShape 118"/>
            <p:cNvSpPr>
              <a:spLocks noChangeArrowheads="1"/>
            </p:cNvSpPr>
            <p:nvPr/>
          </p:nvSpPr>
          <p:spPr bwMode="auto">
            <a:xfrm rot="10800000">
              <a:off x="7743825" y="2819400"/>
              <a:ext cx="381000" cy="381000"/>
            </a:xfrm>
            <a:prstGeom prst="triangle">
              <a:avLst>
                <a:gd name="adj" fmla="val 99579"/>
              </a:avLst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219617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008" y="538858"/>
            <a:ext cx="8991477" cy="582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883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87" y="241639"/>
            <a:ext cx="10567398" cy="63747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012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"/>
          <a:stretch/>
        </p:blipFill>
        <p:spPr bwMode="auto">
          <a:xfrm>
            <a:off x="95112" y="161471"/>
            <a:ext cx="11743102" cy="66257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4017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014" y="2079172"/>
            <a:ext cx="889907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94149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53000" y="540913"/>
            <a:ext cx="8921310" cy="2522778"/>
            <a:chOff x="0" y="0"/>
            <a:chExt cx="8839200" cy="2286000"/>
          </a:xfrm>
        </p:grpSpPr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609600" y="0"/>
              <a:ext cx="2286000" cy="2286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58" name="Line 5"/>
            <p:cNvCxnSpPr/>
            <p:nvPr/>
          </p:nvCxnSpPr>
          <p:spPr bwMode="auto">
            <a:xfrm>
              <a:off x="9906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Line 8"/>
            <p:cNvCxnSpPr/>
            <p:nvPr/>
          </p:nvCxnSpPr>
          <p:spPr bwMode="auto">
            <a:xfrm>
              <a:off x="13716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Line 9"/>
            <p:cNvCxnSpPr/>
            <p:nvPr/>
          </p:nvCxnSpPr>
          <p:spPr bwMode="auto">
            <a:xfrm>
              <a:off x="1752600" y="0"/>
              <a:ext cx="0" cy="2286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Line 10"/>
            <p:cNvCxnSpPr/>
            <p:nvPr/>
          </p:nvCxnSpPr>
          <p:spPr bwMode="auto">
            <a:xfrm>
              <a:off x="21336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Line 11"/>
            <p:cNvCxnSpPr/>
            <p:nvPr/>
          </p:nvCxnSpPr>
          <p:spPr bwMode="auto">
            <a:xfrm>
              <a:off x="25146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Line 12"/>
            <p:cNvCxnSpPr/>
            <p:nvPr/>
          </p:nvCxnSpPr>
          <p:spPr bwMode="auto">
            <a:xfrm>
              <a:off x="609600" y="381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Line 13"/>
            <p:cNvCxnSpPr/>
            <p:nvPr/>
          </p:nvCxnSpPr>
          <p:spPr bwMode="auto">
            <a:xfrm>
              <a:off x="609600" y="762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Line 14"/>
            <p:cNvCxnSpPr/>
            <p:nvPr/>
          </p:nvCxnSpPr>
          <p:spPr bwMode="auto">
            <a:xfrm>
              <a:off x="609600" y="1143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Line 15"/>
            <p:cNvCxnSpPr/>
            <p:nvPr/>
          </p:nvCxnSpPr>
          <p:spPr bwMode="auto">
            <a:xfrm>
              <a:off x="609600" y="1524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" name="Line 16"/>
            <p:cNvCxnSpPr/>
            <p:nvPr/>
          </p:nvCxnSpPr>
          <p:spPr bwMode="auto">
            <a:xfrm>
              <a:off x="609600" y="1905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3581400" y="0"/>
              <a:ext cx="2286000" cy="2286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69" name="Line 18"/>
            <p:cNvCxnSpPr/>
            <p:nvPr/>
          </p:nvCxnSpPr>
          <p:spPr bwMode="auto">
            <a:xfrm>
              <a:off x="39624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0" name="Line 19"/>
            <p:cNvCxnSpPr/>
            <p:nvPr/>
          </p:nvCxnSpPr>
          <p:spPr bwMode="auto">
            <a:xfrm>
              <a:off x="43434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" name="Line 20"/>
            <p:cNvCxnSpPr/>
            <p:nvPr/>
          </p:nvCxnSpPr>
          <p:spPr bwMode="auto">
            <a:xfrm>
              <a:off x="4724400" y="0"/>
              <a:ext cx="0" cy="2286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Line 21"/>
            <p:cNvCxnSpPr/>
            <p:nvPr/>
          </p:nvCxnSpPr>
          <p:spPr bwMode="auto">
            <a:xfrm>
              <a:off x="51054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" name="Line 22"/>
            <p:cNvCxnSpPr/>
            <p:nvPr/>
          </p:nvCxnSpPr>
          <p:spPr bwMode="auto">
            <a:xfrm>
              <a:off x="54864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4" name="Line 23"/>
            <p:cNvCxnSpPr/>
            <p:nvPr/>
          </p:nvCxnSpPr>
          <p:spPr bwMode="auto">
            <a:xfrm>
              <a:off x="3581400" y="381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" name="Line 24"/>
            <p:cNvCxnSpPr/>
            <p:nvPr/>
          </p:nvCxnSpPr>
          <p:spPr bwMode="auto">
            <a:xfrm>
              <a:off x="3581400" y="762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Line 25"/>
            <p:cNvCxnSpPr/>
            <p:nvPr/>
          </p:nvCxnSpPr>
          <p:spPr bwMode="auto">
            <a:xfrm>
              <a:off x="3581400" y="1143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Line 26"/>
            <p:cNvCxnSpPr/>
            <p:nvPr/>
          </p:nvCxnSpPr>
          <p:spPr bwMode="auto">
            <a:xfrm>
              <a:off x="3581400" y="1524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Line 27"/>
            <p:cNvCxnSpPr/>
            <p:nvPr/>
          </p:nvCxnSpPr>
          <p:spPr bwMode="auto">
            <a:xfrm>
              <a:off x="3581400" y="1905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6553200" y="0"/>
              <a:ext cx="2286000" cy="2286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80" name="Line 29"/>
            <p:cNvCxnSpPr/>
            <p:nvPr/>
          </p:nvCxnSpPr>
          <p:spPr bwMode="auto">
            <a:xfrm>
              <a:off x="69342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Line 30"/>
            <p:cNvCxnSpPr/>
            <p:nvPr/>
          </p:nvCxnSpPr>
          <p:spPr bwMode="auto">
            <a:xfrm>
              <a:off x="73152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" name="Line 31"/>
            <p:cNvCxnSpPr/>
            <p:nvPr/>
          </p:nvCxnSpPr>
          <p:spPr bwMode="auto">
            <a:xfrm>
              <a:off x="7696200" y="0"/>
              <a:ext cx="0" cy="2286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3" name="Line 32"/>
            <p:cNvCxnSpPr/>
            <p:nvPr/>
          </p:nvCxnSpPr>
          <p:spPr bwMode="auto">
            <a:xfrm>
              <a:off x="80772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" name="Line 33"/>
            <p:cNvCxnSpPr/>
            <p:nvPr/>
          </p:nvCxnSpPr>
          <p:spPr bwMode="auto">
            <a:xfrm>
              <a:off x="8458200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5" name="Line 34"/>
            <p:cNvCxnSpPr/>
            <p:nvPr/>
          </p:nvCxnSpPr>
          <p:spPr bwMode="auto">
            <a:xfrm>
              <a:off x="6553200" y="381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6" name="Line 35"/>
            <p:cNvCxnSpPr/>
            <p:nvPr/>
          </p:nvCxnSpPr>
          <p:spPr bwMode="auto">
            <a:xfrm>
              <a:off x="6553200" y="762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7" name="Line 36"/>
            <p:cNvCxnSpPr/>
            <p:nvPr/>
          </p:nvCxnSpPr>
          <p:spPr bwMode="auto">
            <a:xfrm>
              <a:off x="6553200" y="1143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8" name="Line 37"/>
            <p:cNvCxnSpPr/>
            <p:nvPr/>
          </p:nvCxnSpPr>
          <p:spPr bwMode="auto">
            <a:xfrm>
              <a:off x="6553200" y="1524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9" name="Line 38"/>
            <p:cNvCxnSpPr/>
            <p:nvPr/>
          </p:nvCxnSpPr>
          <p:spPr bwMode="auto">
            <a:xfrm>
              <a:off x="6553200" y="1905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0" name="Text Box 73"/>
            <p:cNvSpPr txBox="1">
              <a:spLocks noChangeArrowheads="1"/>
            </p:cNvSpPr>
            <p:nvPr/>
          </p:nvSpPr>
          <p:spPr bwMode="auto">
            <a:xfrm>
              <a:off x="0" y="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1" name="Text Box 74"/>
            <p:cNvSpPr txBox="1">
              <a:spLocks noChangeArrowheads="1"/>
            </p:cNvSpPr>
            <p:nvPr/>
          </p:nvSpPr>
          <p:spPr bwMode="auto">
            <a:xfrm>
              <a:off x="2971800" y="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2" name="Text Box 75"/>
            <p:cNvSpPr txBox="1">
              <a:spLocks noChangeArrowheads="1"/>
            </p:cNvSpPr>
            <p:nvPr/>
          </p:nvSpPr>
          <p:spPr bwMode="auto">
            <a:xfrm>
              <a:off x="5943600" y="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(c)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93" name="Line 79"/>
            <p:cNvCxnSpPr/>
            <p:nvPr/>
          </p:nvCxnSpPr>
          <p:spPr bwMode="auto">
            <a:xfrm flipH="1">
              <a:off x="990600" y="3810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4" name="Line 80"/>
            <p:cNvCxnSpPr/>
            <p:nvPr/>
          </p:nvCxnSpPr>
          <p:spPr bwMode="auto">
            <a:xfrm>
              <a:off x="990600" y="381000"/>
              <a:ext cx="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5" name="Line 81"/>
            <p:cNvCxnSpPr/>
            <p:nvPr/>
          </p:nvCxnSpPr>
          <p:spPr bwMode="auto">
            <a:xfrm>
              <a:off x="990600" y="1143000"/>
              <a:ext cx="381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6" name="Line 82"/>
            <p:cNvCxnSpPr/>
            <p:nvPr/>
          </p:nvCxnSpPr>
          <p:spPr bwMode="auto">
            <a:xfrm>
              <a:off x="1371600" y="1143000"/>
              <a:ext cx="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" name="Line 83"/>
            <p:cNvCxnSpPr/>
            <p:nvPr/>
          </p:nvCxnSpPr>
          <p:spPr bwMode="auto">
            <a:xfrm>
              <a:off x="1371600" y="1905000"/>
              <a:ext cx="381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Line 84"/>
            <p:cNvCxnSpPr/>
            <p:nvPr/>
          </p:nvCxnSpPr>
          <p:spPr bwMode="auto">
            <a:xfrm flipH="1">
              <a:off x="3962400" y="3810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Line 85"/>
            <p:cNvCxnSpPr/>
            <p:nvPr/>
          </p:nvCxnSpPr>
          <p:spPr bwMode="auto">
            <a:xfrm>
              <a:off x="3962400" y="381000"/>
              <a:ext cx="0" cy="381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0" name="Line 86"/>
            <p:cNvCxnSpPr/>
            <p:nvPr/>
          </p:nvCxnSpPr>
          <p:spPr bwMode="auto">
            <a:xfrm>
              <a:off x="3962400" y="762000"/>
              <a:ext cx="381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" name="Line 87"/>
            <p:cNvCxnSpPr/>
            <p:nvPr/>
          </p:nvCxnSpPr>
          <p:spPr bwMode="auto">
            <a:xfrm>
              <a:off x="4343400" y="762000"/>
              <a:ext cx="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" name="Line 88"/>
            <p:cNvCxnSpPr/>
            <p:nvPr/>
          </p:nvCxnSpPr>
          <p:spPr bwMode="auto">
            <a:xfrm flipH="1">
              <a:off x="3962400" y="1524000"/>
              <a:ext cx="381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" name="Line 89"/>
            <p:cNvCxnSpPr/>
            <p:nvPr/>
          </p:nvCxnSpPr>
          <p:spPr bwMode="auto">
            <a:xfrm>
              <a:off x="3962400" y="1524000"/>
              <a:ext cx="0" cy="381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" name="Line 90"/>
            <p:cNvCxnSpPr/>
            <p:nvPr/>
          </p:nvCxnSpPr>
          <p:spPr bwMode="auto">
            <a:xfrm>
              <a:off x="3962400" y="19050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" name="Line 91"/>
            <p:cNvCxnSpPr/>
            <p:nvPr/>
          </p:nvCxnSpPr>
          <p:spPr bwMode="auto">
            <a:xfrm flipH="1">
              <a:off x="6934200" y="3810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6" name="Line 92"/>
            <p:cNvCxnSpPr/>
            <p:nvPr/>
          </p:nvCxnSpPr>
          <p:spPr bwMode="auto">
            <a:xfrm>
              <a:off x="6934200" y="381000"/>
              <a:ext cx="76200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7" name="Line 93"/>
            <p:cNvCxnSpPr/>
            <p:nvPr/>
          </p:nvCxnSpPr>
          <p:spPr bwMode="auto">
            <a:xfrm flipH="1">
              <a:off x="6934200" y="1143000"/>
              <a:ext cx="76200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8" name="Line 94"/>
            <p:cNvCxnSpPr/>
            <p:nvPr/>
          </p:nvCxnSpPr>
          <p:spPr bwMode="auto">
            <a:xfrm>
              <a:off x="6934200" y="19050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4"/>
          <p:cNvGrpSpPr/>
          <p:nvPr/>
        </p:nvGrpSpPr>
        <p:grpSpPr>
          <a:xfrm>
            <a:off x="1252999" y="3765853"/>
            <a:ext cx="8921310" cy="2568169"/>
            <a:chOff x="47625" y="2438400"/>
            <a:chExt cx="8839200" cy="2286000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657225" y="2438400"/>
              <a:ext cx="2286000" cy="2286000"/>
            </a:xfrm>
            <a:prstGeom prst="rect">
              <a:avLst/>
            </a:prstGeom>
            <a:noFill/>
            <a:ln w="3175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7" name="Line 40"/>
            <p:cNvCxnSpPr/>
            <p:nvPr/>
          </p:nvCxnSpPr>
          <p:spPr bwMode="auto">
            <a:xfrm>
              <a:off x="10382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Line 41"/>
            <p:cNvCxnSpPr/>
            <p:nvPr/>
          </p:nvCxnSpPr>
          <p:spPr bwMode="auto">
            <a:xfrm>
              <a:off x="14192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Line 42"/>
            <p:cNvCxnSpPr/>
            <p:nvPr/>
          </p:nvCxnSpPr>
          <p:spPr bwMode="auto">
            <a:xfrm>
              <a:off x="1800225" y="2438400"/>
              <a:ext cx="0" cy="2286000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Line 43"/>
            <p:cNvCxnSpPr/>
            <p:nvPr/>
          </p:nvCxnSpPr>
          <p:spPr bwMode="auto">
            <a:xfrm>
              <a:off x="21812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Line 44"/>
            <p:cNvCxnSpPr/>
            <p:nvPr/>
          </p:nvCxnSpPr>
          <p:spPr bwMode="auto">
            <a:xfrm>
              <a:off x="25622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Line 45"/>
            <p:cNvCxnSpPr/>
            <p:nvPr/>
          </p:nvCxnSpPr>
          <p:spPr bwMode="auto">
            <a:xfrm>
              <a:off x="657225" y="2819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Line 46"/>
            <p:cNvCxnSpPr/>
            <p:nvPr/>
          </p:nvCxnSpPr>
          <p:spPr bwMode="auto">
            <a:xfrm>
              <a:off x="657225" y="3200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Line 47"/>
            <p:cNvCxnSpPr/>
            <p:nvPr/>
          </p:nvCxnSpPr>
          <p:spPr bwMode="auto">
            <a:xfrm>
              <a:off x="657225" y="3581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Line 48"/>
            <p:cNvCxnSpPr/>
            <p:nvPr/>
          </p:nvCxnSpPr>
          <p:spPr bwMode="auto">
            <a:xfrm>
              <a:off x="657225" y="3962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Line 49"/>
            <p:cNvCxnSpPr/>
            <p:nvPr/>
          </p:nvCxnSpPr>
          <p:spPr bwMode="auto">
            <a:xfrm>
              <a:off x="657225" y="4343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29025" y="2438400"/>
              <a:ext cx="2286000" cy="2286000"/>
            </a:xfrm>
            <a:prstGeom prst="rect">
              <a:avLst/>
            </a:prstGeom>
            <a:noFill/>
            <a:ln w="3175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18" name="Line 51"/>
            <p:cNvCxnSpPr/>
            <p:nvPr/>
          </p:nvCxnSpPr>
          <p:spPr bwMode="auto">
            <a:xfrm>
              <a:off x="40100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Line 52"/>
            <p:cNvCxnSpPr/>
            <p:nvPr/>
          </p:nvCxnSpPr>
          <p:spPr bwMode="auto">
            <a:xfrm>
              <a:off x="43910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Line 53"/>
            <p:cNvCxnSpPr/>
            <p:nvPr/>
          </p:nvCxnSpPr>
          <p:spPr bwMode="auto">
            <a:xfrm>
              <a:off x="4772025" y="2438400"/>
              <a:ext cx="0" cy="2286000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Line 54"/>
            <p:cNvCxnSpPr/>
            <p:nvPr/>
          </p:nvCxnSpPr>
          <p:spPr bwMode="auto">
            <a:xfrm>
              <a:off x="51530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Line 55"/>
            <p:cNvCxnSpPr/>
            <p:nvPr/>
          </p:nvCxnSpPr>
          <p:spPr bwMode="auto">
            <a:xfrm>
              <a:off x="55340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Line 56"/>
            <p:cNvCxnSpPr/>
            <p:nvPr/>
          </p:nvCxnSpPr>
          <p:spPr bwMode="auto">
            <a:xfrm>
              <a:off x="3629025" y="2819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Line 57"/>
            <p:cNvCxnSpPr/>
            <p:nvPr/>
          </p:nvCxnSpPr>
          <p:spPr bwMode="auto">
            <a:xfrm>
              <a:off x="3629025" y="3200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Line 58"/>
            <p:cNvCxnSpPr/>
            <p:nvPr/>
          </p:nvCxnSpPr>
          <p:spPr bwMode="auto">
            <a:xfrm>
              <a:off x="3629025" y="3581400"/>
              <a:ext cx="2286000" cy="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Line 59"/>
            <p:cNvCxnSpPr/>
            <p:nvPr/>
          </p:nvCxnSpPr>
          <p:spPr bwMode="auto">
            <a:xfrm>
              <a:off x="3629025" y="3962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Line 60"/>
            <p:cNvCxnSpPr/>
            <p:nvPr/>
          </p:nvCxnSpPr>
          <p:spPr bwMode="auto">
            <a:xfrm>
              <a:off x="3629025" y="4343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6600825" y="2438400"/>
              <a:ext cx="2286000" cy="2286000"/>
            </a:xfrm>
            <a:prstGeom prst="rect">
              <a:avLst/>
            </a:prstGeom>
            <a:noFill/>
            <a:ln w="3175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29" name="Line 62"/>
            <p:cNvCxnSpPr/>
            <p:nvPr/>
          </p:nvCxnSpPr>
          <p:spPr bwMode="auto">
            <a:xfrm>
              <a:off x="69818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Line 63"/>
            <p:cNvCxnSpPr/>
            <p:nvPr/>
          </p:nvCxnSpPr>
          <p:spPr bwMode="auto">
            <a:xfrm>
              <a:off x="73628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Line 64"/>
            <p:cNvCxnSpPr/>
            <p:nvPr/>
          </p:nvCxnSpPr>
          <p:spPr bwMode="auto">
            <a:xfrm>
              <a:off x="77438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Line 65"/>
            <p:cNvCxnSpPr/>
            <p:nvPr/>
          </p:nvCxnSpPr>
          <p:spPr bwMode="auto">
            <a:xfrm>
              <a:off x="81248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Line 66"/>
            <p:cNvCxnSpPr/>
            <p:nvPr/>
          </p:nvCxnSpPr>
          <p:spPr bwMode="auto">
            <a:xfrm>
              <a:off x="8505825" y="24384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Line 67"/>
            <p:cNvCxnSpPr/>
            <p:nvPr/>
          </p:nvCxnSpPr>
          <p:spPr bwMode="auto">
            <a:xfrm>
              <a:off x="6600825" y="2819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Line 68"/>
            <p:cNvCxnSpPr/>
            <p:nvPr/>
          </p:nvCxnSpPr>
          <p:spPr bwMode="auto">
            <a:xfrm>
              <a:off x="6600825" y="3200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Line 69"/>
            <p:cNvCxnSpPr/>
            <p:nvPr/>
          </p:nvCxnSpPr>
          <p:spPr bwMode="auto">
            <a:xfrm>
              <a:off x="6600825" y="3581400"/>
              <a:ext cx="2286000" cy="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Line 70"/>
            <p:cNvCxnSpPr/>
            <p:nvPr/>
          </p:nvCxnSpPr>
          <p:spPr bwMode="auto">
            <a:xfrm>
              <a:off x="6600825" y="3962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Line 71"/>
            <p:cNvCxnSpPr/>
            <p:nvPr/>
          </p:nvCxnSpPr>
          <p:spPr bwMode="auto">
            <a:xfrm>
              <a:off x="6600825" y="43434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" name="Text Box 76"/>
            <p:cNvSpPr txBox="1">
              <a:spLocks noChangeArrowheads="1"/>
            </p:cNvSpPr>
            <p:nvPr/>
          </p:nvSpPr>
          <p:spPr bwMode="auto">
            <a:xfrm>
              <a:off x="47625" y="243840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(d)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0" name="Text Box 77"/>
            <p:cNvSpPr txBox="1">
              <a:spLocks noChangeArrowheads="1"/>
            </p:cNvSpPr>
            <p:nvPr/>
          </p:nvSpPr>
          <p:spPr bwMode="auto">
            <a:xfrm>
              <a:off x="3019425" y="243840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(e)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1" name="Text Box 78"/>
            <p:cNvSpPr txBox="1">
              <a:spLocks noChangeArrowheads="1"/>
            </p:cNvSpPr>
            <p:nvPr/>
          </p:nvSpPr>
          <p:spPr bwMode="auto">
            <a:xfrm>
              <a:off x="5991225" y="243840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(f)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42" name="Line 95"/>
            <p:cNvCxnSpPr/>
            <p:nvPr/>
          </p:nvCxnSpPr>
          <p:spPr bwMode="auto">
            <a:xfrm flipH="1">
              <a:off x="1038225" y="2819400"/>
              <a:ext cx="762000" cy="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Line 96"/>
            <p:cNvCxnSpPr/>
            <p:nvPr/>
          </p:nvCxnSpPr>
          <p:spPr bwMode="auto">
            <a:xfrm>
              <a:off x="1038225" y="2819400"/>
              <a:ext cx="381000" cy="38100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Line 97"/>
            <p:cNvCxnSpPr/>
            <p:nvPr/>
          </p:nvCxnSpPr>
          <p:spPr bwMode="auto">
            <a:xfrm flipH="1">
              <a:off x="657225" y="3200400"/>
              <a:ext cx="762000" cy="38100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Line 98"/>
            <p:cNvCxnSpPr/>
            <p:nvPr/>
          </p:nvCxnSpPr>
          <p:spPr bwMode="auto">
            <a:xfrm>
              <a:off x="657225" y="3581400"/>
              <a:ext cx="762000" cy="38100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Line 99"/>
            <p:cNvCxnSpPr/>
            <p:nvPr/>
          </p:nvCxnSpPr>
          <p:spPr bwMode="auto">
            <a:xfrm>
              <a:off x="1419225" y="3962400"/>
              <a:ext cx="0" cy="38100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Line 100"/>
            <p:cNvCxnSpPr/>
            <p:nvPr/>
          </p:nvCxnSpPr>
          <p:spPr bwMode="auto">
            <a:xfrm>
              <a:off x="1419225" y="4343400"/>
              <a:ext cx="381000" cy="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Line 101"/>
            <p:cNvCxnSpPr/>
            <p:nvPr/>
          </p:nvCxnSpPr>
          <p:spPr bwMode="auto">
            <a:xfrm flipV="1">
              <a:off x="4772025" y="2819400"/>
              <a:ext cx="762000" cy="76200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Line 102"/>
            <p:cNvCxnSpPr/>
            <p:nvPr/>
          </p:nvCxnSpPr>
          <p:spPr bwMode="auto">
            <a:xfrm flipH="1" flipV="1">
              <a:off x="4010025" y="2819400"/>
              <a:ext cx="762000" cy="76200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Line 105"/>
            <p:cNvCxnSpPr/>
            <p:nvPr/>
          </p:nvCxnSpPr>
          <p:spPr bwMode="auto">
            <a:xfrm>
              <a:off x="5153025" y="3200400"/>
              <a:ext cx="381000" cy="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" name="AutoShape 107"/>
            <p:cNvSpPr>
              <a:spLocks noChangeArrowheads="1"/>
            </p:cNvSpPr>
            <p:nvPr/>
          </p:nvSpPr>
          <p:spPr bwMode="auto">
            <a:xfrm>
              <a:off x="4010025" y="2819400"/>
              <a:ext cx="381000" cy="381000"/>
            </a:xfrm>
            <a:prstGeom prst="rtTriangle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/>
            <a:p>
              <a:endParaRPr lang="en-GB"/>
            </a:p>
          </p:txBody>
        </p:sp>
        <p:sp>
          <p:nvSpPr>
            <p:cNvPr id="52" name="AutoShape 108"/>
            <p:cNvSpPr>
              <a:spLocks noChangeArrowheads="1"/>
            </p:cNvSpPr>
            <p:nvPr/>
          </p:nvSpPr>
          <p:spPr bwMode="auto">
            <a:xfrm flipH="1">
              <a:off x="5153025" y="2819400"/>
              <a:ext cx="381000" cy="381000"/>
            </a:xfrm>
            <a:prstGeom prst="rtTriangle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/>
            <a:p>
              <a:endParaRPr lang="en-GB"/>
            </a:p>
          </p:txBody>
        </p:sp>
        <p:sp>
          <p:nvSpPr>
            <p:cNvPr id="53" name="AutoShape 115"/>
            <p:cNvSpPr>
              <a:spLocks noChangeArrowheads="1"/>
            </p:cNvSpPr>
            <p:nvPr/>
          </p:nvSpPr>
          <p:spPr bwMode="auto">
            <a:xfrm>
              <a:off x="6981825" y="2819400"/>
              <a:ext cx="381000" cy="381000"/>
            </a:xfrm>
            <a:prstGeom prst="rtTriangle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/>
            <a:p>
              <a:endParaRPr lang="en-GB"/>
            </a:p>
          </p:txBody>
        </p:sp>
        <p:sp>
          <p:nvSpPr>
            <p:cNvPr id="54" name="AutoShape 116"/>
            <p:cNvSpPr>
              <a:spLocks noChangeArrowheads="1"/>
            </p:cNvSpPr>
            <p:nvPr/>
          </p:nvSpPr>
          <p:spPr bwMode="auto">
            <a:xfrm rot="10800000">
              <a:off x="7362825" y="2819400"/>
              <a:ext cx="381000" cy="381000"/>
            </a:xfrm>
            <a:prstGeom prst="rtTriangle">
              <a:avLst/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/>
            <a:p>
              <a:endParaRPr lang="en-GB"/>
            </a:p>
          </p:txBody>
        </p:sp>
        <p:sp>
          <p:nvSpPr>
            <p:cNvPr id="55" name="AutoShape 117"/>
            <p:cNvSpPr>
              <a:spLocks noChangeArrowheads="1"/>
            </p:cNvSpPr>
            <p:nvPr/>
          </p:nvSpPr>
          <p:spPr bwMode="auto">
            <a:xfrm>
              <a:off x="8124825" y="2819400"/>
              <a:ext cx="381000" cy="381000"/>
            </a:xfrm>
            <a:prstGeom prst="triangle">
              <a:avLst>
                <a:gd name="adj" fmla="val 99167"/>
              </a:avLst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/>
            <a:p>
              <a:endParaRPr lang="en-GB"/>
            </a:p>
          </p:txBody>
        </p:sp>
        <p:sp>
          <p:nvSpPr>
            <p:cNvPr id="56" name="AutoShape 118"/>
            <p:cNvSpPr>
              <a:spLocks noChangeArrowheads="1"/>
            </p:cNvSpPr>
            <p:nvPr/>
          </p:nvSpPr>
          <p:spPr bwMode="auto">
            <a:xfrm rot="10800000">
              <a:off x="7743825" y="2819400"/>
              <a:ext cx="381000" cy="381000"/>
            </a:xfrm>
            <a:prstGeom prst="triangle">
              <a:avLst>
                <a:gd name="adj" fmla="val 99579"/>
              </a:avLst>
            </a:prstGeom>
            <a:solidFill>
              <a:sysClr val="windowText" lastClr="000000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/>
            <a:p>
              <a:endParaRPr lang="en-GB"/>
            </a:p>
          </p:txBody>
        </p:sp>
      </p:grpSp>
      <p:pic>
        <p:nvPicPr>
          <p:cNvPr id="114" name="Picture 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042758" y="955571"/>
            <a:ext cx="748199" cy="1719221"/>
          </a:xfrm>
          <a:prstGeom prst="rect">
            <a:avLst/>
          </a:prstGeom>
        </p:spPr>
      </p:pic>
      <p:pic>
        <p:nvPicPr>
          <p:cNvPr id="115" name="Picture 1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042165" y="942691"/>
            <a:ext cx="748198" cy="1719221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056168" y="942690"/>
            <a:ext cx="810511" cy="1719221"/>
          </a:xfrm>
          <a:prstGeom prst="rect">
            <a:avLst/>
          </a:prstGeom>
        </p:spPr>
      </p:pic>
      <p:pic>
        <p:nvPicPr>
          <p:cNvPr id="117" name="Picture 1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069277" y="4186315"/>
            <a:ext cx="1106220" cy="1755800"/>
          </a:xfrm>
          <a:prstGeom prst="rect">
            <a:avLst/>
          </a:prstGeom>
        </p:spPr>
      </p:pic>
      <p:pic>
        <p:nvPicPr>
          <p:cNvPr id="118" name="Picture 1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5252207" y="5064215"/>
            <a:ext cx="1572904" cy="841779"/>
          </a:xfrm>
          <a:prstGeom prst="rect">
            <a:avLst/>
          </a:prstGeom>
        </p:spPr>
      </p:pic>
      <p:pic>
        <p:nvPicPr>
          <p:cNvPr id="119" name="Picture 1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251613" y="5477966"/>
            <a:ext cx="1554615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668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54256" y="506869"/>
            <a:ext cx="9229858" cy="2865973"/>
            <a:chOff x="9525" y="0"/>
            <a:chExt cx="8839200" cy="2286000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619125" y="0"/>
              <a:ext cx="2286000" cy="2286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6" name="Line 3"/>
            <p:cNvCxnSpPr/>
            <p:nvPr/>
          </p:nvCxnSpPr>
          <p:spPr bwMode="auto">
            <a:xfrm>
              <a:off x="1000125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Line 4"/>
            <p:cNvCxnSpPr/>
            <p:nvPr/>
          </p:nvCxnSpPr>
          <p:spPr bwMode="auto">
            <a:xfrm>
              <a:off x="1381125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Line 5"/>
            <p:cNvCxnSpPr/>
            <p:nvPr/>
          </p:nvCxnSpPr>
          <p:spPr bwMode="auto">
            <a:xfrm>
              <a:off x="1762125" y="0"/>
              <a:ext cx="0" cy="2286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Line 6"/>
            <p:cNvCxnSpPr/>
            <p:nvPr/>
          </p:nvCxnSpPr>
          <p:spPr bwMode="auto">
            <a:xfrm>
              <a:off x="2143125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Line 7"/>
            <p:cNvCxnSpPr/>
            <p:nvPr/>
          </p:nvCxnSpPr>
          <p:spPr bwMode="auto">
            <a:xfrm>
              <a:off x="2524125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Line 8"/>
            <p:cNvCxnSpPr/>
            <p:nvPr/>
          </p:nvCxnSpPr>
          <p:spPr bwMode="auto">
            <a:xfrm>
              <a:off x="619125" y="381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Line 9"/>
            <p:cNvCxnSpPr/>
            <p:nvPr/>
          </p:nvCxnSpPr>
          <p:spPr bwMode="auto">
            <a:xfrm>
              <a:off x="619125" y="762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Line 10"/>
            <p:cNvCxnSpPr/>
            <p:nvPr/>
          </p:nvCxnSpPr>
          <p:spPr bwMode="auto">
            <a:xfrm>
              <a:off x="619125" y="1143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Line 11"/>
            <p:cNvCxnSpPr/>
            <p:nvPr/>
          </p:nvCxnSpPr>
          <p:spPr bwMode="auto">
            <a:xfrm>
              <a:off x="619125" y="1524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Line 12"/>
            <p:cNvCxnSpPr/>
            <p:nvPr/>
          </p:nvCxnSpPr>
          <p:spPr bwMode="auto">
            <a:xfrm>
              <a:off x="619125" y="1905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3590925" y="0"/>
              <a:ext cx="2286000" cy="2286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17" name="Line 14"/>
            <p:cNvCxnSpPr/>
            <p:nvPr/>
          </p:nvCxnSpPr>
          <p:spPr bwMode="auto">
            <a:xfrm>
              <a:off x="3971925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Line 15"/>
            <p:cNvCxnSpPr/>
            <p:nvPr/>
          </p:nvCxnSpPr>
          <p:spPr bwMode="auto">
            <a:xfrm>
              <a:off x="4352925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Line 16"/>
            <p:cNvCxnSpPr/>
            <p:nvPr/>
          </p:nvCxnSpPr>
          <p:spPr bwMode="auto">
            <a:xfrm>
              <a:off x="4733925" y="0"/>
              <a:ext cx="0" cy="2286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Line 17"/>
            <p:cNvCxnSpPr/>
            <p:nvPr/>
          </p:nvCxnSpPr>
          <p:spPr bwMode="auto">
            <a:xfrm>
              <a:off x="5114925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Line 18"/>
            <p:cNvCxnSpPr/>
            <p:nvPr/>
          </p:nvCxnSpPr>
          <p:spPr bwMode="auto">
            <a:xfrm>
              <a:off x="5495925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Line 19"/>
            <p:cNvCxnSpPr/>
            <p:nvPr/>
          </p:nvCxnSpPr>
          <p:spPr bwMode="auto">
            <a:xfrm>
              <a:off x="3590925" y="381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Line 20"/>
            <p:cNvCxnSpPr/>
            <p:nvPr/>
          </p:nvCxnSpPr>
          <p:spPr bwMode="auto">
            <a:xfrm>
              <a:off x="3590925" y="762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Line 21"/>
            <p:cNvCxnSpPr/>
            <p:nvPr/>
          </p:nvCxnSpPr>
          <p:spPr bwMode="auto">
            <a:xfrm>
              <a:off x="3590925" y="1143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Line 22"/>
            <p:cNvCxnSpPr/>
            <p:nvPr/>
          </p:nvCxnSpPr>
          <p:spPr bwMode="auto">
            <a:xfrm>
              <a:off x="3590925" y="1524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Line 23"/>
            <p:cNvCxnSpPr/>
            <p:nvPr/>
          </p:nvCxnSpPr>
          <p:spPr bwMode="auto">
            <a:xfrm>
              <a:off x="3590925" y="1905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6562725" y="0"/>
              <a:ext cx="2286000" cy="2286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28" name="Line 25"/>
            <p:cNvCxnSpPr/>
            <p:nvPr/>
          </p:nvCxnSpPr>
          <p:spPr bwMode="auto">
            <a:xfrm>
              <a:off x="6943725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Line 26"/>
            <p:cNvCxnSpPr/>
            <p:nvPr/>
          </p:nvCxnSpPr>
          <p:spPr bwMode="auto">
            <a:xfrm>
              <a:off x="7324725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Line 27"/>
            <p:cNvCxnSpPr/>
            <p:nvPr/>
          </p:nvCxnSpPr>
          <p:spPr bwMode="auto">
            <a:xfrm>
              <a:off x="7705725" y="0"/>
              <a:ext cx="0" cy="2286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Line 28"/>
            <p:cNvCxnSpPr/>
            <p:nvPr/>
          </p:nvCxnSpPr>
          <p:spPr bwMode="auto">
            <a:xfrm>
              <a:off x="8086725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Line 29"/>
            <p:cNvCxnSpPr/>
            <p:nvPr/>
          </p:nvCxnSpPr>
          <p:spPr bwMode="auto">
            <a:xfrm>
              <a:off x="8467725" y="0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Line 30"/>
            <p:cNvCxnSpPr/>
            <p:nvPr/>
          </p:nvCxnSpPr>
          <p:spPr bwMode="auto">
            <a:xfrm>
              <a:off x="6562725" y="381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Line 31"/>
            <p:cNvCxnSpPr/>
            <p:nvPr/>
          </p:nvCxnSpPr>
          <p:spPr bwMode="auto">
            <a:xfrm>
              <a:off x="6562725" y="762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Line 32"/>
            <p:cNvCxnSpPr/>
            <p:nvPr/>
          </p:nvCxnSpPr>
          <p:spPr bwMode="auto">
            <a:xfrm>
              <a:off x="6562725" y="1143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Line 33"/>
            <p:cNvCxnSpPr/>
            <p:nvPr/>
          </p:nvCxnSpPr>
          <p:spPr bwMode="auto">
            <a:xfrm>
              <a:off x="6562725" y="1524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Line 34"/>
            <p:cNvCxnSpPr/>
            <p:nvPr/>
          </p:nvCxnSpPr>
          <p:spPr bwMode="auto">
            <a:xfrm>
              <a:off x="6562725" y="1905000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Text Box 68"/>
            <p:cNvSpPr txBox="1">
              <a:spLocks noChangeArrowheads="1"/>
            </p:cNvSpPr>
            <p:nvPr/>
          </p:nvSpPr>
          <p:spPr bwMode="auto">
            <a:xfrm>
              <a:off x="9525" y="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39" name="Text Box 69"/>
            <p:cNvSpPr txBox="1">
              <a:spLocks noChangeArrowheads="1"/>
            </p:cNvSpPr>
            <p:nvPr/>
          </p:nvSpPr>
          <p:spPr bwMode="auto">
            <a:xfrm>
              <a:off x="2981325" y="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40" name="Text Box 70"/>
            <p:cNvSpPr txBox="1">
              <a:spLocks noChangeArrowheads="1"/>
            </p:cNvSpPr>
            <p:nvPr/>
          </p:nvSpPr>
          <p:spPr bwMode="auto">
            <a:xfrm>
              <a:off x="5953125" y="0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(c)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41" name="Line 79"/>
            <p:cNvCxnSpPr/>
            <p:nvPr/>
          </p:nvCxnSpPr>
          <p:spPr bwMode="auto">
            <a:xfrm flipH="1">
              <a:off x="3971925" y="381000"/>
              <a:ext cx="381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Line 80"/>
            <p:cNvCxnSpPr/>
            <p:nvPr/>
          </p:nvCxnSpPr>
          <p:spPr bwMode="auto">
            <a:xfrm>
              <a:off x="3971925" y="381000"/>
              <a:ext cx="0" cy="1524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Line 85"/>
            <p:cNvCxnSpPr/>
            <p:nvPr/>
          </p:nvCxnSpPr>
          <p:spPr bwMode="auto">
            <a:xfrm>
              <a:off x="3971925" y="19050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Line 86"/>
            <p:cNvCxnSpPr/>
            <p:nvPr/>
          </p:nvCxnSpPr>
          <p:spPr bwMode="auto">
            <a:xfrm flipH="1">
              <a:off x="6562725" y="381000"/>
              <a:ext cx="1524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Line 105"/>
            <p:cNvCxnSpPr/>
            <p:nvPr/>
          </p:nvCxnSpPr>
          <p:spPr bwMode="auto">
            <a:xfrm flipH="1">
              <a:off x="619125" y="381000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Line 107"/>
            <p:cNvCxnSpPr/>
            <p:nvPr/>
          </p:nvCxnSpPr>
          <p:spPr bwMode="auto">
            <a:xfrm>
              <a:off x="619125" y="381000"/>
              <a:ext cx="762000" cy="1524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Line 108"/>
            <p:cNvCxnSpPr/>
            <p:nvPr/>
          </p:nvCxnSpPr>
          <p:spPr bwMode="auto">
            <a:xfrm>
              <a:off x="1381125" y="381000"/>
              <a:ext cx="0" cy="1524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Line 109"/>
            <p:cNvCxnSpPr/>
            <p:nvPr/>
          </p:nvCxnSpPr>
          <p:spPr bwMode="auto">
            <a:xfrm>
              <a:off x="4352925" y="381000"/>
              <a:ext cx="381000" cy="1524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Line 110"/>
            <p:cNvCxnSpPr/>
            <p:nvPr/>
          </p:nvCxnSpPr>
          <p:spPr bwMode="auto">
            <a:xfrm>
              <a:off x="6562725" y="381000"/>
              <a:ext cx="0" cy="1524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Line 111"/>
            <p:cNvCxnSpPr/>
            <p:nvPr/>
          </p:nvCxnSpPr>
          <p:spPr bwMode="auto">
            <a:xfrm flipV="1">
              <a:off x="6562725" y="381000"/>
              <a:ext cx="1524000" cy="1524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" name="Group 50"/>
          <p:cNvGrpSpPr/>
          <p:nvPr/>
        </p:nvGrpSpPr>
        <p:grpSpPr>
          <a:xfrm>
            <a:off x="1573365" y="3818286"/>
            <a:ext cx="9210749" cy="2672666"/>
            <a:chOff x="0" y="2428875"/>
            <a:chExt cx="8839200" cy="2286000"/>
          </a:xfrm>
        </p:grpSpPr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609600" y="2428875"/>
              <a:ext cx="2286000" cy="2286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53" name="Line 36"/>
            <p:cNvCxnSpPr/>
            <p:nvPr/>
          </p:nvCxnSpPr>
          <p:spPr bwMode="auto">
            <a:xfrm>
              <a:off x="990600" y="2428875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Line 37"/>
            <p:cNvCxnSpPr/>
            <p:nvPr/>
          </p:nvCxnSpPr>
          <p:spPr bwMode="auto">
            <a:xfrm>
              <a:off x="1371600" y="2428875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Line 38"/>
            <p:cNvCxnSpPr/>
            <p:nvPr/>
          </p:nvCxnSpPr>
          <p:spPr bwMode="auto">
            <a:xfrm>
              <a:off x="1752600" y="2428875"/>
              <a:ext cx="0" cy="2286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Line 39"/>
            <p:cNvCxnSpPr/>
            <p:nvPr/>
          </p:nvCxnSpPr>
          <p:spPr bwMode="auto">
            <a:xfrm>
              <a:off x="2133600" y="2428875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Line 40"/>
            <p:cNvCxnSpPr/>
            <p:nvPr/>
          </p:nvCxnSpPr>
          <p:spPr bwMode="auto">
            <a:xfrm>
              <a:off x="2514600" y="2428875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" name="Line 41"/>
            <p:cNvCxnSpPr/>
            <p:nvPr/>
          </p:nvCxnSpPr>
          <p:spPr bwMode="auto">
            <a:xfrm>
              <a:off x="609600" y="2809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Line 42"/>
            <p:cNvCxnSpPr/>
            <p:nvPr/>
          </p:nvCxnSpPr>
          <p:spPr bwMode="auto">
            <a:xfrm>
              <a:off x="609600" y="3190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Line 43"/>
            <p:cNvCxnSpPr/>
            <p:nvPr/>
          </p:nvCxnSpPr>
          <p:spPr bwMode="auto">
            <a:xfrm>
              <a:off x="609600" y="3571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Line 44"/>
            <p:cNvCxnSpPr/>
            <p:nvPr/>
          </p:nvCxnSpPr>
          <p:spPr bwMode="auto">
            <a:xfrm>
              <a:off x="609600" y="3952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Line 45"/>
            <p:cNvCxnSpPr/>
            <p:nvPr/>
          </p:nvCxnSpPr>
          <p:spPr bwMode="auto">
            <a:xfrm>
              <a:off x="609600" y="4333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3581400" y="2428875"/>
              <a:ext cx="2286000" cy="2286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64" name="Line 47"/>
            <p:cNvCxnSpPr/>
            <p:nvPr/>
          </p:nvCxnSpPr>
          <p:spPr bwMode="auto">
            <a:xfrm>
              <a:off x="3962400" y="2428875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Line 48"/>
            <p:cNvCxnSpPr/>
            <p:nvPr/>
          </p:nvCxnSpPr>
          <p:spPr bwMode="auto">
            <a:xfrm>
              <a:off x="4343400" y="2428875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Line 49"/>
            <p:cNvCxnSpPr/>
            <p:nvPr/>
          </p:nvCxnSpPr>
          <p:spPr bwMode="auto">
            <a:xfrm>
              <a:off x="4724400" y="2428875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" name="Line 50"/>
            <p:cNvCxnSpPr/>
            <p:nvPr/>
          </p:nvCxnSpPr>
          <p:spPr bwMode="auto">
            <a:xfrm>
              <a:off x="5105400" y="2428875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" name="Line 51"/>
            <p:cNvCxnSpPr/>
            <p:nvPr/>
          </p:nvCxnSpPr>
          <p:spPr bwMode="auto">
            <a:xfrm>
              <a:off x="5486400" y="2428875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Line 52"/>
            <p:cNvCxnSpPr/>
            <p:nvPr/>
          </p:nvCxnSpPr>
          <p:spPr bwMode="auto">
            <a:xfrm>
              <a:off x="3581400" y="2809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0" name="Line 53"/>
            <p:cNvCxnSpPr/>
            <p:nvPr/>
          </p:nvCxnSpPr>
          <p:spPr bwMode="auto">
            <a:xfrm>
              <a:off x="3581400" y="3190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" name="Line 54"/>
            <p:cNvCxnSpPr/>
            <p:nvPr/>
          </p:nvCxnSpPr>
          <p:spPr bwMode="auto">
            <a:xfrm>
              <a:off x="3581400" y="3571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Line 55"/>
            <p:cNvCxnSpPr/>
            <p:nvPr/>
          </p:nvCxnSpPr>
          <p:spPr bwMode="auto">
            <a:xfrm>
              <a:off x="3581400" y="3952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" name="Line 56"/>
            <p:cNvCxnSpPr/>
            <p:nvPr/>
          </p:nvCxnSpPr>
          <p:spPr bwMode="auto">
            <a:xfrm>
              <a:off x="3581400" y="4333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4" name="Rectangle 73"/>
            <p:cNvSpPr>
              <a:spLocks noChangeArrowheads="1"/>
            </p:cNvSpPr>
            <p:nvPr/>
          </p:nvSpPr>
          <p:spPr bwMode="auto">
            <a:xfrm>
              <a:off x="6553200" y="2428875"/>
              <a:ext cx="2286000" cy="2286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75" name="Line 58"/>
            <p:cNvCxnSpPr/>
            <p:nvPr/>
          </p:nvCxnSpPr>
          <p:spPr bwMode="auto">
            <a:xfrm>
              <a:off x="6934200" y="2428875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Line 59"/>
            <p:cNvCxnSpPr/>
            <p:nvPr/>
          </p:nvCxnSpPr>
          <p:spPr bwMode="auto">
            <a:xfrm>
              <a:off x="7315200" y="2428875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Line 60"/>
            <p:cNvCxnSpPr/>
            <p:nvPr/>
          </p:nvCxnSpPr>
          <p:spPr bwMode="auto">
            <a:xfrm>
              <a:off x="7696200" y="2428875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Line 61"/>
            <p:cNvCxnSpPr/>
            <p:nvPr/>
          </p:nvCxnSpPr>
          <p:spPr bwMode="auto">
            <a:xfrm>
              <a:off x="8077200" y="2428875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Line 62"/>
            <p:cNvCxnSpPr/>
            <p:nvPr/>
          </p:nvCxnSpPr>
          <p:spPr bwMode="auto">
            <a:xfrm>
              <a:off x="8458200" y="2428875"/>
              <a:ext cx="0" cy="228600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" name="Line 63"/>
            <p:cNvCxnSpPr/>
            <p:nvPr/>
          </p:nvCxnSpPr>
          <p:spPr bwMode="auto">
            <a:xfrm>
              <a:off x="6553200" y="2809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Line 64"/>
            <p:cNvCxnSpPr/>
            <p:nvPr/>
          </p:nvCxnSpPr>
          <p:spPr bwMode="auto">
            <a:xfrm>
              <a:off x="6553200" y="3190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2" name="Line 65"/>
            <p:cNvCxnSpPr/>
            <p:nvPr/>
          </p:nvCxnSpPr>
          <p:spPr bwMode="auto">
            <a:xfrm>
              <a:off x="6553200" y="3571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3" name="Line 66"/>
            <p:cNvCxnSpPr/>
            <p:nvPr/>
          </p:nvCxnSpPr>
          <p:spPr bwMode="auto">
            <a:xfrm>
              <a:off x="6553200" y="3952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4" name="Line 67"/>
            <p:cNvCxnSpPr/>
            <p:nvPr/>
          </p:nvCxnSpPr>
          <p:spPr bwMode="auto">
            <a:xfrm>
              <a:off x="6553200" y="4333875"/>
              <a:ext cx="2286000" cy="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5" name="Text Box 71"/>
            <p:cNvSpPr txBox="1">
              <a:spLocks noChangeArrowheads="1"/>
            </p:cNvSpPr>
            <p:nvPr/>
          </p:nvSpPr>
          <p:spPr bwMode="auto">
            <a:xfrm>
              <a:off x="0" y="2428875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(d)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6" name="Text Box 72"/>
            <p:cNvSpPr txBox="1">
              <a:spLocks noChangeArrowheads="1"/>
            </p:cNvSpPr>
            <p:nvPr/>
          </p:nvSpPr>
          <p:spPr bwMode="auto">
            <a:xfrm>
              <a:off x="2971800" y="2428875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(e)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7" name="Text Box 73"/>
            <p:cNvSpPr txBox="1">
              <a:spLocks noChangeArrowheads="1"/>
            </p:cNvSpPr>
            <p:nvPr/>
          </p:nvSpPr>
          <p:spPr bwMode="auto">
            <a:xfrm>
              <a:off x="5943600" y="2428875"/>
              <a:ext cx="533400" cy="34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/>
            <a:p>
              <a:pPr algn="ctr">
                <a:spcBef>
                  <a:spcPts val="66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(f)</a:t>
              </a:r>
              <a:endParaRPr lang="en-GB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88" name="Line 90"/>
            <p:cNvCxnSpPr/>
            <p:nvPr/>
          </p:nvCxnSpPr>
          <p:spPr bwMode="auto">
            <a:xfrm flipH="1">
              <a:off x="609600" y="2809875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9" name="Line 91"/>
            <p:cNvCxnSpPr/>
            <p:nvPr/>
          </p:nvCxnSpPr>
          <p:spPr bwMode="auto">
            <a:xfrm>
              <a:off x="609600" y="2809875"/>
              <a:ext cx="0" cy="1524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0" name="Line 93"/>
            <p:cNvCxnSpPr/>
            <p:nvPr/>
          </p:nvCxnSpPr>
          <p:spPr bwMode="auto">
            <a:xfrm>
              <a:off x="609600" y="4333875"/>
              <a:ext cx="1524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Line 94"/>
            <p:cNvCxnSpPr/>
            <p:nvPr/>
          </p:nvCxnSpPr>
          <p:spPr bwMode="auto">
            <a:xfrm>
              <a:off x="1371600" y="2809875"/>
              <a:ext cx="0" cy="381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Line 112"/>
            <p:cNvCxnSpPr/>
            <p:nvPr/>
          </p:nvCxnSpPr>
          <p:spPr bwMode="auto">
            <a:xfrm flipV="1">
              <a:off x="2133600" y="3952875"/>
              <a:ext cx="0" cy="381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" name="Line 113"/>
            <p:cNvCxnSpPr/>
            <p:nvPr/>
          </p:nvCxnSpPr>
          <p:spPr bwMode="auto">
            <a:xfrm flipH="1" flipV="1">
              <a:off x="1371600" y="3190875"/>
              <a:ext cx="76200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4" name="Line 114"/>
            <p:cNvCxnSpPr/>
            <p:nvPr/>
          </p:nvCxnSpPr>
          <p:spPr bwMode="auto">
            <a:xfrm flipV="1">
              <a:off x="3581400" y="2428875"/>
              <a:ext cx="2286000" cy="2286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3962400" y="2809875"/>
              <a:ext cx="381000" cy="3810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/>
            <a:p>
              <a:endParaRPr lang="en-GB"/>
            </a:p>
          </p:txBody>
        </p:sp>
        <p:cxnSp>
          <p:nvCxnSpPr>
            <p:cNvPr id="96" name="Line 116"/>
            <p:cNvCxnSpPr/>
            <p:nvPr/>
          </p:nvCxnSpPr>
          <p:spPr bwMode="auto">
            <a:xfrm flipV="1">
              <a:off x="6553200" y="2428875"/>
              <a:ext cx="2286000" cy="2286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" name="Line 118"/>
            <p:cNvCxnSpPr/>
            <p:nvPr/>
          </p:nvCxnSpPr>
          <p:spPr bwMode="auto">
            <a:xfrm flipV="1">
              <a:off x="6934200" y="3571875"/>
              <a:ext cx="0" cy="762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Line 119"/>
            <p:cNvCxnSpPr/>
            <p:nvPr/>
          </p:nvCxnSpPr>
          <p:spPr bwMode="auto">
            <a:xfrm>
              <a:off x="6934200" y="3571875"/>
              <a:ext cx="381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Line 120"/>
            <p:cNvCxnSpPr/>
            <p:nvPr/>
          </p:nvCxnSpPr>
          <p:spPr bwMode="auto">
            <a:xfrm flipV="1">
              <a:off x="7315200" y="3190875"/>
              <a:ext cx="0" cy="381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0" name="Line 121"/>
            <p:cNvCxnSpPr/>
            <p:nvPr/>
          </p:nvCxnSpPr>
          <p:spPr bwMode="auto">
            <a:xfrm>
              <a:off x="7315200" y="3190875"/>
              <a:ext cx="381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" name="Line 122"/>
            <p:cNvCxnSpPr/>
            <p:nvPr/>
          </p:nvCxnSpPr>
          <p:spPr bwMode="auto">
            <a:xfrm flipV="1">
              <a:off x="7696200" y="2809875"/>
              <a:ext cx="0" cy="3810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" name="Line 123"/>
            <p:cNvCxnSpPr/>
            <p:nvPr/>
          </p:nvCxnSpPr>
          <p:spPr bwMode="auto">
            <a:xfrm>
              <a:off x="7696200" y="2809875"/>
              <a:ext cx="762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06" name="Picture 1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809872" y="984530"/>
            <a:ext cx="774495" cy="1950889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96351" y="964410"/>
            <a:ext cx="799858" cy="1950889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173103" y="950444"/>
            <a:ext cx="1604797" cy="1950889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991933" y="4263730"/>
            <a:ext cx="1600221" cy="1822862"/>
          </a:xfrm>
          <a:prstGeom prst="rect">
            <a:avLst/>
          </a:prstGeom>
        </p:spPr>
      </p:pic>
      <p:sp>
        <p:nvSpPr>
          <p:cNvPr id="111" name="Rectangle 110"/>
          <p:cNvSpPr>
            <a:spLocks noChangeArrowheads="1"/>
          </p:cNvSpPr>
          <p:nvPr/>
        </p:nvSpPr>
        <p:spPr bwMode="auto">
          <a:xfrm>
            <a:off x="6909174" y="5600063"/>
            <a:ext cx="381208" cy="445444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/>
          <a:p>
            <a:endParaRPr lang="en-GB"/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794920" y="4249283"/>
            <a:ext cx="1633870" cy="18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19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27" t="7023" r="28199" b="13158"/>
          <a:stretch/>
        </p:blipFill>
        <p:spPr>
          <a:xfrm>
            <a:off x="457200" y="342899"/>
            <a:ext cx="11163300" cy="596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75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"/>
          <a:stretch/>
        </p:blipFill>
        <p:spPr bwMode="auto">
          <a:xfrm>
            <a:off x="177292" y="110339"/>
            <a:ext cx="11775221" cy="64918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16357" y="2220687"/>
            <a:ext cx="664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4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04136" y="2222853"/>
            <a:ext cx="664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4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43201" y="2220687"/>
            <a:ext cx="664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16357" y="5130801"/>
            <a:ext cx="664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5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04136" y="5130801"/>
            <a:ext cx="664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6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43202" y="5092701"/>
            <a:ext cx="709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ꝏ</a:t>
            </a:r>
          </a:p>
        </p:txBody>
      </p:sp>
    </p:spTree>
    <p:extLst>
      <p:ext uri="{BB962C8B-B14F-4D97-AF65-F5344CB8AC3E}">
        <p14:creationId xmlns:p14="http://schemas.microsoft.com/office/powerpoint/2010/main" val="137232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61</Words>
  <Application>Microsoft Office PowerPoint</Application>
  <PresentationFormat>Widescreen</PresentationFormat>
  <Paragraphs>25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2016-01-11T13:54:05Z</dcterms:created>
  <dcterms:modified xsi:type="dcterms:W3CDTF">2022-11-21T10:23:56Z</dcterms:modified>
</cp:coreProperties>
</file>