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818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198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63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65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66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39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721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899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2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110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91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9821E-6C25-4D49-A156-CDBE11E63B6E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5FB9D-09A9-4427-A9AD-299FD700F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5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4903" y="118336"/>
            <a:ext cx="5948313" cy="44612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02cca0a1-ba10-4420-9fb2-47a499569bb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91" y="118336"/>
            <a:ext cx="5795804" cy="44612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50555" y="479545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721767" y="5868929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6158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8423" y="2079812"/>
            <a:ext cx="103094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68408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4903" y="118336"/>
            <a:ext cx="5948313" cy="44612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02cca0a1-ba10-4420-9fb2-47a499569bb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44" y="118334"/>
            <a:ext cx="5795804" cy="44612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25020" y="118335"/>
            <a:ext cx="5978196" cy="446123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650555" y="524369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2839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61" y="172124"/>
            <a:ext cx="6794509" cy="50958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9182256" y="1243022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475478" y="2956683"/>
            <a:ext cx="427344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didn’t realise that a isosceles triangle can have </a:t>
            </a:r>
          </a:p>
          <a:p>
            <a:pPr algn="ctr"/>
            <a:r>
              <a:rPr lang="en-GB" sz="4400" dirty="0" smtClean="0"/>
              <a:t>a right angle.</a:t>
            </a:r>
            <a:endParaRPr lang="en-GB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975" t="47778" r="62045" b="36432"/>
          <a:stretch/>
        </p:blipFill>
        <p:spPr>
          <a:xfrm>
            <a:off x="1366037" y="4955492"/>
            <a:ext cx="4514751" cy="190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3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mages.diagnosticquestions.com/uploads/questions/02cca0a1-ba10-4420-9fb2-47a499569bb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43" y="118334"/>
            <a:ext cx="6725453" cy="517681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43710" y="1680826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35922" y="3466531"/>
            <a:ext cx="39963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students </a:t>
            </a:r>
            <a:r>
              <a:rPr lang="en-US" sz="4400" dirty="0">
                <a:solidFill>
                  <a:srgbClr val="1C1C1C"/>
                </a:solidFill>
                <a:latin typeface="robotolight"/>
              </a:rPr>
              <a:t>only found </a:t>
            </a:r>
            <a:endParaRPr lang="en-US" sz="4400" dirty="0" smtClean="0">
              <a:solidFill>
                <a:srgbClr val="1C1C1C"/>
              </a:solidFill>
              <a:latin typeface="robotolight"/>
            </a:endParaRPr>
          </a:p>
          <a:p>
            <a:pPr algn="ctr"/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4400" dirty="0">
                <a:solidFill>
                  <a:srgbClr val="1C1C1C"/>
                </a:solidFill>
                <a:latin typeface="robotolight"/>
              </a:rPr>
              <a:t>top </a:t>
            </a:r>
            <a:r>
              <a:rPr lang="en-US" sz="4400" dirty="0" smtClean="0">
                <a:solidFill>
                  <a:srgbClr val="1C1C1C"/>
                </a:solidFill>
                <a:latin typeface="robotolight"/>
              </a:rPr>
              <a:t>angle</a:t>
            </a:r>
            <a:r>
              <a:rPr lang="en-GB" sz="4400" dirty="0" smtClean="0"/>
              <a:t>.</a:t>
            </a:r>
            <a:endParaRPr lang="en-GB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0223" t="47778" r="34684" b="36432"/>
          <a:stretch/>
        </p:blipFill>
        <p:spPr>
          <a:xfrm>
            <a:off x="997527" y="4967981"/>
            <a:ext cx="4505498" cy="189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3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37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2020-01-03T16:57:16Z</dcterms:created>
  <dcterms:modified xsi:type="dcterms:W3CDTF">2020-01-04T08:07:35Z</dcterms:modified>
</cp:coreProperties>
</file>