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384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6886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540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560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077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395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47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174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930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0710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349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181FB0-446D-4D21-B809-1797859BB7C8}" type="datetimeFigureOut">
              <a:rPr lang="en-GB" smtClean="0"/>
              <a:t>27/11/2019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7026F3-1EB8-4125-9A3A-D323FD4E7D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71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a9ab4560-cc6d-4f7f-b793-fb6eb382228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7"/>
          <a:stretch/>
        </p:blipFill>
        <p:spPr bwMode="auto">
          <a:xfrm>
            <a:off x="6013278" y="150265"/>
            <a:ext cx="5790796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5f4e28bf-b81e-4a0d-b3ba-d0cc60ca9ea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6"/>
          <a:stretch/>
        </p:blipFill>
        <p:spPr bwMode="auto">
          <a:xfrm>
            <a:off x="122324" y="150265"/>
            <a:ext cx="566333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67303" y="488473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</a:t>
            </a:r>
            <a:r>
              <a:rPr lang="en-GB" sz="5400" dirty="0" smtClean="0"/>
              <a:t>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667303" y="5808068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299648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2895" y="2073835"/>
            <a:ext cx="76976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28519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a9ab4560-cc6d-4f7f-b793-fb6eb382228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7"/>
          <a:stretch/>
        </p:blipFill>
        <p:spPr bwMode="auto">
          <a:xfrm>
            <a:off x="6013278" y="150265"/>
            <a:ext cx="5790796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5f4e28bf-b81e-4a0d-b3ba-d0cc60ca9ea5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6"/>
          <a:stretch/>
        </p:blipFill>
        <p:spPr bwMode="auto">
          <a:xfrm>
            <a:off x="122324" y="150265"/>
            <a:ext cx="566333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08930" y="531145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</a:t>
            </a:r>
            <a:r>
              <a:rPr lang="en-GB" sz="5400" dirty="0" smtClean="0"/>
              <a:t>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5991110" y="110836"/>
            <a:ext cx="5840671" cy="461142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72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images.diagnosticquestions.com/uploads/Questions/a9ab4560-cc6d-4f7f-b793-fb6eb382228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84" r="5007"/>
          <a:stretch/>
        </p:blipFill>
        <p:spPr bwMode="auto">
          <a:xfrm>
            <a:off x="173396" y="208963"/>
            <a:ext cx="6489063" cy="488335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1013" t="59211" r="35349" b="24861"/>
          <a:stretch/>
        </p:blipFill>
        <p:spPr>
          <a:xfrm>
            <a:off x="1243813" y="5099811"/>
            <a:ext cx="3913881" cy="17581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635922" y="3466531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think a down slope is slowing down.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63191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ttps://images.diagnosticquestions.com/uploads/Questions/5f4e28bf-b81e-4a0d-b3ba-d0cc60ca9ea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6"/>
          <a:stretch/>
        </p:blipFill>
        <p:spPr bwMode="auto">
          <a:xfrm>
            <a:off x="210990" y="136031"/>
            <a:ext cx="653894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8806" t="58656" r="8202" b="25277"/>
          <a:stretch/>
        </p:blipFill>
        <p:spPr>
          <a:xfrm>
            <a:off x="1177151" y="4708031"/>
            <a:ext cx="4415373" cy="20569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259403" y="3460555"/>
            <a:ext cx="443654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think it is a </a:t>
            </a:r>
          </a:p>
          <a:p>
            <a:pPr algn="ctr"/>
            <a:r>
              <a:rPr lang="en-GB" sz="4400" dirty="0" smtClean="0"/>
              <a:t>speed time graph.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2702099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34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2019-11-27T09:33:20Z</dcterms:created>
  <dcterms:modified xsi:type="dcterms:W3CDTF">2019-11-27T09:38:13Z</dcterms:modified>
</cp:coreProperties>
</file>