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8" r:id="rId2"/>
    <p:sldId id="261" r:id="rId3"/>
    <p:sldId id="260" r:id="rId4"/>
    <p:sldId id="259" r:id="rId5"/>
    <p:sldId id="262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1FE05F4-09FB-4B43-A7C7-E1AEDDCE5AF4}" v="408" dt="2023-05-08T05:40:39.9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72" d="100"/>
          <a:sy n="72" d="100"/>
        </p:scale>
        <p:origin x="-45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08277BC5-88A6-4E20-AC4D-0194A5060397}"/>
    <pc:docChg chg="custSel addSld delSld modSld">
      <pc:chgData name="Stewart Gale" userId="3647ddd2-6040-41ae-a96d-232c23482af8" providerId="ADAL" clId="{08277BC5-88A6-4E20-AC4D-0194A5060397}" dt="2021-10-31T17:28:31.584" v="124" actId="20577"/>
      <pc:docMkLst>
        <pc:docMk/>
      </pc:docMkLst>
      <pc:sldChg chg="del">
        <pc:chgData name="Stewart Gale" userId="3647ddd2-6040-41ae-a96d-232c23482af8" providerId="ADAL" clId="{08277BC5-88A6-4E20-AC4D-0194A5060397}" dt="2021-10-31T17:05:08.075" v="1" actId="47"/>
        <pc:sldMkLst>
          <pc:docMk/>
          <pc:sldMk cId="2895039022" sldId="257"/>
        </pc:sldMkLst>
      </pc:sldChg>
      <pc:sldChg chg="addSp delSp modSp mod delAnim">
        <pc:chgData name="Stewart Gale" userId="3647ddd2-6040-41ae-a96d-232c23482af8" providerId="ADAL" clId="{08277BC5-88A6-4E20-AC4D-0194A5060397}" dt="2021-10-31T17:09:35.119" v="48" actId="21"/>
        <pc:sldMkLst>
          <pc:docMk/>
          <pc:sldMk cId="3716358977" sldId="258"/>
        </pc:sldMkLst>
        <pc:spChg chg="mod">
          <ac:chgData name="Stewart Gale" userId="3647ddd2-6040-41ae-a96d-232c23482af8" providerId="ADAL" clId="{08277BC5-88A6-4E20-AC4D-0194A5060397}" dt="2021-10-31T17:06:17.691" v="44" actId="1076"/>
          <ac:spMkLst>
            <pc:docMk/>
            <pc:sldMk cId="3716358977" sldId="258"/>
            <ac:spMk id="12" creationId="{8E8F12DF-49E4-4284-B43F-BC488F5BC2B5}"/>
          </ac:spMkLst>
        </pc:spChg>
        <pc:spChg chg="mod">
          <ac:chgData name="Stewart Gale" userId="3647ddd2-6040-41ae-a96d-232c23482af8" providerId="ADAL" clId="{08277BC5-88A6-4E20-AC4D-0194A5060397}" dt="2021-10-31T17:06:17.691" v="44" actId="1076"/>
          <ac:spMkLst>
            <pc:docMk/>
            <pc:sldMk cId="3716358977" sldId="258"/>
            <ac:spMk id="13" creationId="{BE07B488-9172-4211-9A7D-1900135C2412}"/>
          </ac:spMkLst>
        </pc:spChg>
        <pc:spChg chg="del">
          <ac:chgData name="Stewart Gale" userId="3647ddd2-6040-41ae-a96d-232c23482af8" providerId="ADAL" clId="{08277BC5-88A6-4E20-AC4D-0194A5060397}" dt="2021-10-31T17:06:08.574" v="43" actId="478"/>
          <ac:spMkLst>
            <pc:docMk/>
            <pc:sldMk cId="3716358977" sldId="258"/>
            <ac:spMk id="14" creationId="{952E3624-B2C3-4C50-AFE2-FFB919E05B87}"/>
          </ac:spMkLst>
        </pc:spChg>
        <pc:spChg chg="del">
          <ac:chgData name="Stewart Gale" userId="3647ddd2-6040-41ae-a96d-232c23482af8" providerId="ADAL" clId="{08277BC5-88A6-4E20-AC4D-0194A5060397}" dt="2021-10-31T17:06:08.574" v="43" actId="478"/>
          <ac:spMkLst>
            <pc:docMk/>
            <pc:sldMk cId="3716358977" sldId="258"/>
            <ac:spMk id="15" creationId="{F43B6070-C061-4707-B7F9-3A547AB33795}"/>
          </ac:spMkLst>
        </pc:spChg>
        <pc:spChg chg="del">
          <ac:chgData name="Stewart Gale" userId="3647ddd2-6040-41ae-a96d-232c23482af8" providerId="ADAL" clId="{08277BC5-88A6-4E20-AC4D-0194A5060397}" dt="2021-10-31T17:06:08.574" v="43" actId="478"/>
          <ac:spMkLst>
            <pc:docMk/>
            <pc:sldMk cId="3716358977" sldId="258"/>
            <ac:spMk id="16" creationId="{7A074D9E-C5F7-4396-AFE5-18D6CC33A58F}"/>
          </ac:spMkLst>
        </pc:spChg>
        <pc:spChg chg="del">
          <ac:chgData name="Stewart Gale" userId="3647ddd2-6040-41ae-a96d-232c23482af8" providerId="ADAL" clId="{08277BC5-88A6-4E20-AC4D-0194A5060397}" dt="2021-10-31T17:06:08.574" v="43" actId="478"/>
          <ac:spMkLst>
            <pc:docMk/>
            <pc:sldMk cId="3716358977" sldId="258"/>
            <ac:spMk id="17" creationId="{A8ED600C-BA17-40E2-9CDB-9107C2052AD3}"/>
          </ac:spMkLst>
        </pc:spChg>
        <pc:spChg chg="del">
          <ac:chgData name="Stewart Gale" userId="3647ddd2-6040-41ae-a96d-232c23482af8" providerId="ADAL" clId="{08277BC5-88A6-4E20-AC4D-0194A5060397}" dt="2021-10-31T17:06:08.574" v="43" actId="478"/>
          <ac:spMkLst>
            <pc:docMk/>
            <pc:sldMk cId="3716358977" sldId="258"/>
            <ac:spMk id="18" creationId="{FA8A05AE-71B2-48BE-BBE7-08DB272E028E}"/>
          </ac:spMkLst>
        </pc:spChg>
        <pc:spChg chg="del">
          <ac:chgData name="Stewart Gale" userId="3647ddd2-6040-41ae-a96d-232c23482af8" providerId="ADAL" clId="{08277BC5-88A6-4E20-AC4D-0194A5060397}" dt="2021-10-31T17:06:08.574" v="43" actId="478"/>
          <ac:spMkLst>
            <pc:docMk/>
            <pc:sldMk cId="3716358977" sldId="258"/>
            <ac:spMk id="19" creationId="{CFE45BD3-0D05-44F6-AACB-6123887539B2}"/>
          </ac:spMkLst>
        </pc:spChg>
        <pc:spChg chg="del">
          <ac:chgData name="Stewart Gale" userId="3647ddd2-6040-41ae-a96d-232c23482af8" providerId="ADAL" clId="{08277BC5-88A6-4E20-AC4D-0194A5060397}" dt="2021-10-31T17:06:08.574" v="43" actId="478"/>
          <ac:spMkLst>
            <pc:docMk/>
            <pc:sldMk cId="3716358977" sldId="258"/>
            <ac:spMk id="20" creationId="{A9F0D6C3-3181-4F1E-B310-FEDC2A832374}"/>
          </ac:spMkLst>
        </pc:spChg>
        <pc:spChg chg="del">
          <ac:chgData name="Stewart Gale" userId="3647ddd2-6040-41ae-a96d-232c23482af8" providerId="ADAL" clId="{08277BC5-88A6-4E20-AC4D-0194A5060397}" dt="2021-10-31T17:06:08.574" v="43" actId="478"/>
          <ac:spMkLst>
            <pc:docMk/>
            <pc:sldMk cId="3716358977" sldId="258"/>
            <ac:spMk id="21" creationId="{F2A5509B-E6B8-4C0A-9AF2-1144D358DFA8}"/>
          </ac:spMkLst>
        </pc:spChg>
        <pc:spChg chg="mod">
          <ac:chgData name="Stewart Gale" userId="3647ddd2-6040-41ae-a96d-232c23482af8" providerId="ADAL" clId="{08277BC5-88A6-4E20-AC4D-0194A5060397}" dt="2021-10-31T17:06:17.691" v="44" actId="1076"/>
          <ac:spMkLst>
            <pc:docMk/>
            <pc:sldMk cId="3716358977" sldId="258"/>
            <ac:spMk id="22" creationId="{FEE55802-3F5E-4AED-ACF5-2E840B9867F1}"/>
          </ac:spMkLst>
        </pc:spChg>
        <pc:spChg chg="mod">
          <ac:chgData name="Stewart Gale" userId="3647ddd2-6040-41ae-a96d-232c23482af8" providerId="ADAL" clId="{08277BC5-88A6-4E20-AC4D-0194A5060397}" dt="2021-10-31T17:06:17.691" v="44" actId="1076"/>
          <ac:spMkLst>
            <pc:docMk/>
            <pc:sldMk cId="3716358977" sldId="258"/>
            <ac:spMk id="23" creationId="{8B53A6C3-2B03-49A1-BED0-E8E19214263E}"/>
          </ac:spMkLst>
        </pc:spChg>
        <pc:spChg chg="mod">
          <ac:chgData name="Stewart Gale" userId="3647ddd2-6040-41ae-a96d-232c23482af8" providerId="ADAL" clId="{08277BC5-88A6-4E20-AC4D-0194A5060397}" dt="2021-10-31T17:06:17.691" v="44" actId="1076"/>
          <ac:spMkLst>
            <pc:docMk/>
            <pc:sldMk cId="3716358977" sldId="258"/>
            <ac:spMk id="24" creationId="{7CFB5015-3034-497B-9F13-F50DC4F02EC8}"/>
          </ac:spMkLst>
        </pc:spChg>
        <pc:spChg chg="mod">
          <ac:chgData name="Stewart Gale" userId="3647ddd2-6040-41ae-a96d-232c23482af8" providerId="ADAL" clId="{08277BC5-88A6-4E20-AC4D-0194A5060397}" dt="2021-10-31T17:06:17.691" v="44" actId="1076"/>
          <ac:spMkLst>
            <pc:docMk/>
            <pc:sldMk cId="3716358977" sldId="258"/>
            <ac:spMk id="25" creationId="{E404C4DD-BB56-4ADD-8989-6C10A98E3A5A}"/>
          </ac:spMkLst>
        </pc:spChg>
        <pc:spChg chg="mod">
          <ac:chgData name="Stewart Gale" userId="3647ddd2-6040-41ae-a96d-232c23482af8" providerId="ADAL" clId="{08277BC5-88A6-4E20-AC4D-0194A5060397}" dt="2021-10-31T17:06:17.691" v="44" actId="1076"/>
          <ac:spMkLst>
            <pc:docMk/>
            <pc:sldMk cId="3716358977" sldId="258"/>
            <ac:spMk id="26" creationId="{EEF72DA7-DB8E-438E-B3B8-C5103CFDF2B9}"/>
          </ac:spMkLst>
        </pc:spChg>
        <pc:spChg chg="mod">
          <ac:chgData name="Stewart Gale" userId="3647ddd2-6040-41ae-a96d-232c23482af8" providerId="ADAL" clId="{08277BC5-88A6-4E20-AC4D-0194A5060397}" dt="2021-10-31T17:06:17.691" v="44" actId="1076"/>
          <ac:spMkLst>
            <pc:docMk/>
            <pc:sldMk cId="3716358977" sldId="258"/>
            <ac:spMk id="27" creationId="{8926A75D-2149-4214-9B32-1F708847F9A0}"/>
          </ac:spMkLst>
        </pc:spChg>
        <pc:picChg chg="del">
          <ac:chgData name="Stewart Gale" userId="3647ddd2-6040-41ae-a96d-232c23482af8" providerId="ADAL" clId="{08277BC5-88A6-4E20-AC4D-0194A5060397}" dt="2021-10-31T17:05:11.774" v="4" actId="478"/>
          <ac:picMkLst>
            <pc:docMk/>
            <pc:sldMk cId="3716358977" sldId="258"/>
            <ac:picMk id="2" creationId="{00000000-0000-0000-0000-000000000000}"/>
          </ac:picMkLst>
        </pc:picChg>
        <pc:picChg chg="add del mod modCrop">
          <ac:chgData name="Stewart Gale" userId="3647ddd2-6040-41ae-a96d-232c23482af8" providerId="ADAL" clId="{08277BC5-88A6-4E20-AC4D-0194A5060397}" dt="2021-10-31T17:09:35.119" v="48" actId="21"/>
          <ac:picMkLst>
            <pc:docMk/>
            <pc:sldMk cId="3716358977" sldId="258"/>
            <ac:picMk id="2" creationId="{698161AC-49A2-41CF-8CA6-715B7A181644}"/>
          </ac:picMkLst>
        </pc:picChg>
      </pc:sldChg>
      <pc:sldChg chg="del">
        <pc:chgData name="Stewart Gale" userId="3647ddd2-6040-41ae-a96d-232c23482af8" providerId="ADAL" clId="{08277BC5-88A6-4E20-AC4D-0194A5060397}" dt="2021-10-31T17:05:07.379" v="0" actId="47"/>
        <pc:sldMkLst>
          <pc:docMk/>
          <pc:sldMk cId="3159377478" sldId="259"/>
        </pc:sldMkLst>
      </pc:sldChg>
      <pc:sldChg chg="add">
        <pc:chgData name="Stewart Gale" userId="3647ddd2-6040-41ae-a96d-232c23482af8" providerId="ADAL" clId="{08277BC5-88A6-4E20-AC4D-0194A5060397}" dt="2021-10-31T17:05:38.436" v="11"/>
        <pc:sldMkLst>
          <pc:docMk/>
          <pc:sldMk cId="4210025512" sldId="259"/>
        </pc:sldMkLst>
      </pc:sldChg>
      <pc:sldChg chg="del">
        <pc:chgData name="Stewart Gale" userId="3647ddd2-6040-41ae-a96d-232c23482af8" providerId="ADAL" clId="{08277BC5-88A6-4E20-AC4D-0194A5060397}" dt="2021-10-31T17:05:08.558" v="2" actId="47"/>
        <pc:sldMkLst>
          <pc:docMk/>
          <pc:sldMk cId="1500886257" sldId="260"/>
        </pc:sldMkLst>
      </pc:sldChg>
      <pc:sldChg chg="addSp delSp modSp new mod">
        <pc:chgData name="Stewart Gale" userId="3647ddd2-6040-41ae-a96d-232c23482af8" providerId="ADAL" clId="{08277BC5-88A6-4E20-AC4D-0194A5060397}" dt="2021-10-31T17:06:04.110" v="42" actId="1076"/>
        <pc:sldMkLst>
          <pc:docMk/>
          <pc:sldMk cId="1520124242" sldId="260"/>
        </pc:sldMkLst>
        <pc:spChg chg="del mod">
          <ac:chgData name="Stewart Gale" userId="3647ddd2-6040-41ae-a96d-232c23482af8" providerId="ADAL" clId="{08277BC5-88A6-4E20-AC4D-0194A5060397}" dt="2021-10-31T17:05:42.834" v="14" actId="478"/>
          <ac:spMkLst>
            <pc:docMk/>
            <pc:sldMk cId="1520124242" sldId="260"/>
            <ac:spMk id="2" creationId="{65C90C3D-99B7-4F6C-840A-BFC0549F0BFD}"/>
          </ac:spMkLst>
        </pc:spChg>
        <pc:spChg chg="del mod">
          <ac:chgData name="Stewart Gale" userId="3647ddd2-6040-41ae-a96d-232c23482af8" providerId="ADAL" clId="{08277BC5-88A6-4E20-AC4D-0194A5060397}" dt="2021-10-31T17:05:42.834" v="14" actId="478"/>
          <ac:spMkLst>
            <pc:docMk/>
            <pc:sldMk cId="1520124242" sldId="260"/>
            <ac:spMk id="3" creationId="{1335113F-5D18-4F67-AF2C-27C7E488E78B}"/>
          </ac:spMkLst>
        </pc:spChg>
        <pc:spChg chg="add mod">
          <ac:chgData name="Stewart Gale" userId="3647ddd2-6040-41ae-a96d-232c23482af8" providerId="ADAL" clId="{08277BC5-88A6-4E20-AC4D-0194A5060397}" dt="2021-10-31T17:06:04.110" v="42" actId="1076"/>
          <ac:spMkLst>
            <pc:docMk/>
            <pc:sldMk cId="1520124242" sldId="260"/>
            <ac:spMk id="4" creationId="{CB7FD5D9-A0F0-4ECE-A1F5-344CBD813397}"/>
          </ac:spMkLst>
        </pc:spChg>
      </pc:sldChg>
      <pc:sldChg chg="del">
        <pc:chgData name="Stewart Gale" userId="3647ddd2-6040-41ae-a96d-232c23482af8" providerId="ADAL" clId="{08277BC5-88A6-4E20-AC4D-0194A5060397}" dt="2021-10-31T17:05:09.562" v="3" actId="47"/>
        <pc:sldMkLst>
          <pc:docMk/>
          <pc:sldMk cId="2780261292" sldId="261"/>
        </pc:sldMkLst>
      </pc:sldChg>
      <pc:sldChg chg="addSp delSp modSp new mod">
        <pc:chgData name="Stewart Gale" userId="3647ddd2-6040-41ae-a96d-232c23482af8" providerId="ADAL" clId="{08277BC5-88A6-4E20-AC4D-0194A5060397}" dt="2021-10-31T17:28:31.584" v="124" actId="20577"/>
        <pc:sldMkLst>
          <pc:docMk/>
          <pc:sldMk cId="3174995618" sldId="261"/>
        </pc:sldMkLst>
        <pc:spChg chg="del mod">
          <ac:chgData name="Stewart Gale" userId="3647ddd2-6040-41ae-a96d-232c23482af8" providerId="ADAL" clId="{08277BC5-88A6-4E20-AC4D-0194A5060397}" dt="2021-10-31T17:25:55.363" v="51" actId="478"/>
          <ac:spMkLst>
            <pc:docMk/>
            <pc:sldMk cId="3174995618" sldId="261"/>
            <ac:spMk id="2" creationId="{59786B55-1847-465B-935D-11CD641CCBF6}"/>
          </ac:spMkLst>
        </pc:spChg>
        <pc:spChg chg="del mod">
          <ac:chgData name="Stewart Gale" userId="3647ddd2-6040-41ae-a96d-232c23482af8" providerId="ADAL" clId="{08277BC5-88A6-4E20-AC4D-0194A5060397}" dt="2021-10-31T17:25:55.363" v="51" actId="478"/>
          <ac:spMkLst>
            <pc:docMk/>
            <pc:sldMk cId="3174995618" sldId="261"/>
            <ac:spMk id="3" creationId="{9EE4F668-3139-445B-B58F-3803D48C7FD2}"/>
          </ac:spMkLst>
        </pc:spChg>
        <pc:spChg chg="add mod">
          <ac:chgData name="Stewart Gale" userId="3647ddd2-6040-41ae-a96d-232c23482af8" providerId="ADAL" clId="{08277BC5-88A6-4E20-AC4D-0194A5060397}" dt="2021-10-31T17:28:31.584" v="124" actId="20577"/>
          <ac:spMkLst>
            <pc:docMk/>
            <pc:sldMk cId="3174995618" sldId="261"/>
            <ac:spMk id="5" creationId="{CDF2B621-19C9-419F-AE54-B20C7C601484}"/>
          </ac:spMkLst>
        </pc:spChg>
      </pc:sldChg>
    </pc:docChg>
  </pc:docChgLst>
  <pc:docChgLst>
    <pc:chgData name="Stewart Gale" userId="3647ddd2-6040-41ae-a96d-232c23482af8" providerId="ADAL" clId="{C1FE05F4-09FB-4B43-A7C7-E1AEDDCE5AF4}"/>
    <pc:docChg chg="undo custSel modSld">
      <pc:chgData name="Stewart Gale" userId="3647ddd2-6040-41ae-a96d-232c23482af8" providerId="ADAL" clId="{C1FE05F4-09FB-4B43-A7C7-E1AEDDCE5AF4}" dt="2023-05-08T05:40:39.913" v="498"/>
      <pc:docMkLst>
        <pc:docMk/>
      </pc:docMkLst>
      <pc:sldChg chg="addSp delSp modSp mod">
        <pc:chgData name="Stewart Gale" userId="3647ddd2-6040-41ae-a96d-232c23482af8" providerId="ADAL" clId="{C1FE05F4-09FB-4B43-A7C7-E1AEDDCE5AF4}" dt="2023-05-08T05:30:52.152" v="431" actId="478"/>
        <pc:sldMkLst>
          <pc:docMk/>
          <pc:sldMk cId="3716358977" sldId="258"/>
        </pc:sldMkLst>
        <pc:spChg chg="add del mod">
          <ac:chgData name="Stewart Gale" userId="3647ddd2-6040-41ae-a96d-232c23482af8" providerId="ADAL" clId="{C1FE05F4-09FB-4B43-A7C7-E1AEDDCE5AF4}" dt="2023-05-08T05:30:52.152" v="431" actId="478"/>
          <ac:spMkLst>
            <pc:docMk/>
            <pc:sldMk cId="3716358977" sldId="258"/>
            <ac:spMk id="12" creationId="{8E8F12DF-49E4-4284-B43F-BC488F5BC2B5}"/>
          </ac:spMkLst>
        </pc:spChg>
        <pc:spChg chg="add del mod">
          <ac:chgData name="Stewart Gale" userId="3647ddd2-6040-41ae-a96d-232c23482af8" providerId="ADAL" clId="{C1FE05F4-09FB-4B43-A7C7-E1AEDDCE5AF4}" dt="2023-05-08T05:30:52.152" v="431" actId="478"/>
          <ac:spMkLst>
            <pc:docMk/>
            <pc:sldMk cId="3716358977" sldId="258"/>
            <ac:spMk id="13" creationId="{BE07B488-9172-4211-9A7D-1900135C2412}"/>
          </ac:spMkLst>
        </pc:spChg>
        <pc:spChg chg="add del mod">
          <ac:chgData name="Stewart Gale" userId="3647ddd2-6040-41ae-a96d-232c23482af8" providerId="ADAL" clId="{C1FE05F4-09FB-4B43-A7C7-E1AEDDCE5AF4}" dt="2023-05-08T05:30:52.152" v="431" actId="478"/>
          <ac:spMkLst>
            <pc:docMk/>
            <pc:sldMk cId="3716358977" sldId="258"/>
            <ac:spMk id="22" creationId="{FEE55802-3F5E-4AED-ACF5-2E840B9867F1}"/>
          </ac:spMkLst>
        </pc:spChg>
        <pc:spChg chg="add del mod">
          <ac:chgData name="Stewart Gale" userId="3647ddd2-6040-41ae-a96d-232c23482af8" providerId="ADAL" clId="{C1FE05F4-09FB-4B43-A7C7-E1AEDDCE5AF4}" dt="2023-05-08T05:30:52.152" v="431" actId="478"/>
          <ac:spMkLst>
            <pc:docMk/>
            <pc:sldMk cId="3716358977" sldId="258"/>
            <ac:spMk id="23" creationId="{8B53A6C3-2B03-49A1-BED0-E8E19214263E}"/>
          </ac:spMkLst>
        </pc:spChg>
        <pc:spChg chg="add del mod">
          <ac:chgData name="Stewart Gale" userId="3647ddd2-6040-41ae-a96d-232c23482af8" providerId="ADAL" clId="{C1FE05F4-09FB-4B43-A7C7-E1AEDDCE5AF4}" dt="2023-05-08T05:30:52.152" v="431" actId="478"/>
          <ac:spMkLst>
            <pc:docMk/>
            <pc:sldMk cId="3716358977" sldId="258"/>
            <ac:spMk id="24" creationId="{7CFB5015-3034-497B-9F13-F50DC4F02EC8}"/>
          </ac:spMkLst>
        </pc:spChg>
        <pc:spChg chg="add del mod">
          <ac:chgData name="Stewart Gale" userId="3647ddd2-6040-41ae-a96d-232c23482af8" providerId="ADAL" clId="{C1FE05F4-09FB-4B43-A7C7-E1AEDDCE5AF4}" dt="2023-05-08T05:30:52.152" v="431" actId="478"/>
          <ac:spMkLst>
            <pc:docMk/>
            <pc:sldMk cId="3716358977" sldId="258"/>
            <ac:spMk id="25" creationId="{E404C4DD-BB56-4ADD-8989-6C10A98E3A5A}"/>
          </ac:spMkLst>
        </pc:spChg>
        <pc:spChg chg="add del mod">
          <ac:chgData name="Stewart Gale" userId="3647ddd2-6040-41ae-a96d-232c23482af8" providerId="ADAL" clId="{C1FE05F4-09FB-4B43-A7C7-E1AEDDCE5AF4}" dt="2023-05-08T05:30:52.152" v="431" actId="478"/>
          <ac:spMkLst>
            <pc:docMk/>
            <pc:sldMk cId="3716358977" sldId="258"/>
            <ac:spMk id="26" creationId="{EEF72DA7-DB8E-438E-B3B8-C5103CFDF2B9}"/>
          </ac:spMkLst>
        </pc:spChg>
        <pc:spChg chg="add del mod">
          <ac:chgData name="Stewart Gale" userId="3647ddd2-6040-41ae-a96d-232c23482af8" providerId="ADAL" clId="{C1FE05F4-09FB-4B43-A7C7-E1AEDDCE5AF4}" dt="2023-05-08T05:30:52.152" v="431" actId="478"/>
          <ac:spMkLst>
            <pc:docMk/>
            <pc:sldMk cId="3716358977" sldId="258"/>
            <ac:spMk id="27" creationId="{8926A75D-2149-4214-9B32-1F708847F9A0}"/>
          </ac:spMkLst>
        </pc:spChg>
        <pc:picChg chg="add del mod">
          <ac:chgData name="Stewart Gale" userId="3647ddd2-6040-41ae-a96d-232c23482af8" providerId="ADAL" clId="{C1FE05F4-09FB-4B43-A7C7-E1AEDDCE5AF4}" dt="2023-05-08T05:30:51.496" v="430"/>
          <ac:picMkLst>
            <pc:docMk/>
            <pc:sldMk cId="3716358977" sldId="258"/>
            <ac:picMk id="2" creationId="{0B1175B3-71B0-F89B-5543-F0BE82BF548A}"/>
          </ac:picMkLst>
        </pc:picChg>
      </pc:sldChg>
      <pc:sldChg chg="addSp delSp modSp mod delAnim modAnim">
        <pc:chgData name="Stewart Gale" userId="3647ddd2-6040-41ae-a96d-232c23482af8" providerId="ADAL" clId="{C1FE05F4-09FB-4B43-A7C7-E1AEDDCE5AF4}" dt="2021-11-22T10:39:35.294" v="417" actId="1076"/>
        <pc:sldMkLst>
          <pc:docMk/>
          <pc:sldMk cId="4210025512" sldId="259"/>
        </pc:sldMkLst>
        <pc:spChg chg="mod">
          <ac:chgData name="Stewart Gale" userId="3647ddd2-6040-41ae-a96d-232c23482af8" providerId="ADAL" clId="{C1FE05F4-09FB-4B43-A7C7-E1AEDDCE5AF4}" dt="2021-11-22T10:39:35.294" v="417" actId="1076"/>
          <ac:spMkLst>
            <pc:docMk/>
            <pc:sldMk cId="4210025512" sldId="259"/>
            <ac:spMk id="12" creationId="{8E8F12DF-49E4-4284-B43F-BC488F5BC2B5}"/>
          </ac:spMkLst>
        </pc:spChg>
        <pc:spChg chg="mod">
          <ac:chgData name="Stewart Gale" userId="3647ddd2-6040-41ae-a96d-232c23482af8" providerId="ADAL" clId="{C1FE05F4-09FB-4B43-A7C7-E1AEDDCE5AF4}" dt="2021-11-22T10:39:35.294" v="417" actId="1076"/>
          <ac:spMkLst>
            <pc:docMk/>
            <pc:sldMk cId="4210025512" sldId="259"/>
            <ac:spMk id="13" creationId="{BE07B488-9172-4211-9A7D-1900135C2412}"/>
          </ac:spMkLst>
        </pc:spChg>
        <pc:spChg chg="mod">
          <ac:chgData name="Stewart Gale" userId="3647ddd2-6040-41ae-a96d-232c23482af8" providerId="ADAL" clId="{C1FE05F4-09FB-4B43-A7C7-E1AEDDCE5AF4}" dt="2021-11-22T10:39:35.294" v="417" actId="1076"/>
          <ac:spMkLst>
            <pc:docMk/>
            <pc:sldMk cId="4210025512" sldId="259"/>
            <ac:spMk id="14" creationId="{952E3624-B2C3-4C50-AFE2-FFB919E05B87}"/>
          </ac:spMkLst>
        </pc:spChg>
        <pc:spChg chg="del mod">
          <ac:chgData name="Stewart Gale" userId="3647ddd2-6040-41ae-a96d-232c23482af8" providerId="ADAL" clId="{C1FE05F4-09FB-4B43-A7C7-E1AEDDCE5AF4}" dt="2021-11-22T10:39:22.511" v="416" actId="478"/>
          <ac:spMkLst>
            <pc:docMk/>
            <pc:sldMk cId="4210025512" sldId="259"/>
            <ac:spMk id="15" creationId="{F43B6070-C061-4707-B7F9-3A547AB33795}"/>
          </ac:spMkLst>
        </pc:spChg>
        <pc:spChg chg="del mod">
          <ac:chgData name="Stewart Gale" userId="3647ddd2-6040-41ae-a96d-232c23482af8" providerId="ADAL" clId="{C1FE05F4-09FB-4B43-A7C7-E1AEDDCE5AF4}" dt="2021-11-22T10:39:22.511" v="416" actId="478"/>
          <ac:spMkLst>
            <pc:docMk/>
            <pc:sldMk cId="4210025512" sldId="259"/>
            <ac:spMk id="16" creationId="{7A074D9E-C5F7-4396-AFE5-18D6CC33A58F}"/>
          </ac:spMkLst>
        </pc:spChg>
        <pc:spChg chg="del mod">
          <ac:chgData name="Stewart Gale" userId="3647ddd2-6040-41ae-a96d-232c23482af8" providerId="ADAL" clId="{C1FE05F4-09FB-4B43-A7C7-E1AEDDCE5AF4}" dt="2021-11-22T10:39:22.511" v="416" actId="478"/>
          <ac:spMkLst>
            <pc:docMk/>
            <pc:sldMk cId="4210025512" sldId="259"/>
            <ac:spMk id="17" creationId="{A8ED600C-BA17-40E2-9CDB-9107C2052AD3}"/>
          </ac:spMkLst>
        </pc:spChg>
        <pc:spChg chg="del mod">
          <ac:chgData name="Stewart Gale" userId="3647ddd2-6040-41ae-a96d-232c23482af8" providerId="ADAL" clId="{C1FE05F4-09FB-4B43-A7C7-E1AEDDCE5AF4}" dt="2021-11-22T10:39:22.511" v="416" actId="478"/>
          <ac:spMkLst>
            <pc:docMk/>
            <pc:sldMk cId="4210025512" sldId="259"/>
            <ac:spMk id="18" creationId="{FA8A05AE-71B2-48BE-BBE7-08DB272E028E}"/>
          </ac:spMkLst>
        </pc:spChg>
        <pc:spChg chg="del mod">
          <ac:chgData name="Stewart Gale" userId="3647ddd2-6040-41ae-a96d-232c23482af8" providerId="ADAL" clId="{C1FE05F4-09FB-4B43-A7C7-E1AEDDCE5AF4}" dt="2021-11-22T10:39:22.511" v="416" actId="478"/>
          <ac:spMkLst>
            <pc:docMk/>
            <pc:sldMk cId="4210025512" sldId="259"/>
            <ac:spMk id="19" creationId="{CFE45BD3-0D05-44F6-AACB-6123887539B2}"/>
          </ac:spMkLst>
        </pc:spChg>
        <pc:spChg chg="del mod">
          <ac:chgData name="Stewart Gale" userId="3647ddd2-6040-41ae-a96d-232c23482af8" providerId="ADAL" clId="{C1FE05F4-09FB-4B43-A7C7-E1AEDDCE5AF4}" dt="2021-11-22T10:39:22.511" v="416" actId="478"/>
          <ac:spMkLst>
            <pc:docMk/>
            <pc:sldMk cId="4210025512" sldId="259"/>
            <ac:spMk id="20" creationId="{A9F0D6C3-3181-4F1E-B310-FEDC2A832374}"/>
          </ac:spMkLst>
        </pc:spChg>
        <pc:spChg chg="del mod">
          <ac:chgData name="Stewart Gale" userId="3647ddd2-6040-41ae-a96d-232c23482af8" providerId="ADAL" clId="{C1FE05F4-09FB-4B43-A7C7-E1AEDDCE5AF4}" dt="2021-11-22T10:39:22.511" v="416" actId="478"/>
          <ac:spMkLst>
            <pc:docMk/>
            <pc:sldMk cId="4210025512" sldId="259"/>
            <ac:spMk id="21" creationId="{F2A5509B-E6B8-4C0A-9AF2-1144D358DFA8}"/>
          </ac:spMkLst>
        </pc:spChg>
        <pc:spChg chg="mod">
          <ac:chgData name="Stewart Gale" userId="3647ddd2-6040-41ae-a96d-232c23482af8" providerId="ADAL" clId="{C1FE05F4-09FB-4B43-A7C7-E1AEDDCE5AF4}" dt="2021-11-22T10:39:35.294" v="417" actId="1076"/>
          <ac:spMkLst>
            <pc:docMk/>
            <pc:sldMk cId="4210025512" sldId="259"/>
            <ac:spMk id="22" creationId="{FEE55802-3F5E-4AED-ACF5-2E840B9867F1}"/>
          </ac:spMkLst>
        </pc:spChg>
        <pc:spChg chg="mod">
          <ac:chgData name="Stewart Gale" userId="3647ddd2-6040-41ae-a96d-232c23482af8" providerId="ADAL" clId="{C1FE05F4-09FB-4B43-A7C7-E1AEDDCE5AF4}" dt="2021-11-22T10:39:35.294" v="417" actId="1076"/>
          <ac:spMkLst>
            <pc:docMk/>
            <pc:sldMk cId="4210025512" sldId="259"/>
            <ac:spMk id="23" creationId="{8B53A6C3-2B03-49A1-BED0-E8E19214263E}"/>
          </ac:spMkLst>
        </pc:spChg>
        <pc:spChg chg="mod">
          <ac:chgData name="Stewart Gale" userId="3647ddd2-6040-41ae-a96d-232c23482af8" providerId="ADAL" clId="{C1FE05F4-09FB-4B43-A7C7-E1AEDDCE5AF4}" dt="2021-11-22T10:39:35.294" v="417" actId="1076"/>
          <ac:spMkLst>
            <pc:docMk/>
            <pc:sldMk cId="4210025512" sldId="259"/>
            <ac:spMk id="24" creationId="{7CFB5015-3034-497B-9F13-F50DC4F02EC8}"/>
          </ac:spMkLst>
        </pc:spChg>
        <pc:spChg chg="mod">
          <ac:chgData name="Stewart Gale" userId="3647ddd2-6040-41ae-a96d-232c23482af8" providerId="ADAL" clId="{C1FE05F4-09FB-4B43-A7C7-E1AEDDCE5AF4}" dt="2021-11-22T10:39:35.294" v="417" actId="1076"/>
          <ac:spMkLst>
            <pc:docMk/>
            <pc:sldMk cId="4210025512" sldId="259"/>
            <ac:spMk id="25" creationId="{E404C4DD-BB56-4ADD-8989-6C10A98E3A5A}"/>
          </ac:spMkLst>
        </pc:spChg>
        <pc:spChg chg="mod">
          <ac:chgData name="Stewart Gale" userId="3647ddd2-6040-41ae-a96d-232c23482af8" providerId="ADAL" clId="{C1FE05F4-09FB-4B43-A7C7-E1AEDDCE5AF4}" dt="2021-11-22T10:39:35.294" v="417" actId="1076"/>
          <ac:spMkLst>
            <pc:docMk/>
            <pc:sldMk cId="4210025512" sldId="259"/>
            <ac:spMk id="26" creationId="{EEF72DA7-DB8E-438E-B3B8-C5103CFDF2B9}"/>
          </ac:spMkLst>
        </pc:spChg>
        <pc:spChg chg="mod">
          <ac:chgData name="Stewart Gale" userId="3647ddd2-6040-41ae-a96d-232c23482af8" providerId="ADAL" clId="{C1FE05F4-09FB-4B43-A7C7-E1AEDDCE5AF4}" dt="2021-11-22T10:39:35.294" v="417" actId="1076"/>
          <ac:spMkLst>
            <pc:docMk/>
            <pc:sldMk cId="4210025512" sldId="259"/>
            <ac:spMk id="27" creationId="{8926A75D-2149-4214-9B32-1F708847F9A0}"/>
          </ac:spMkLst>
        </pc:spChg>
        <pc:spChg chg="add mod">
          <ac:chgData name="Stewart Gale" userId="3647ddd2-6040-41ae-a96d-232c23482af8" providerId="ADAL" clId="{C1FE05F4-09FB-4B43-A7C7-E1AEDDCE5AF4}" dt="2021-11-22T10:39:35.294" v="417" actId="1076"/>
          <ac:spMkLst>
            <pc:docMk/>
            <pc:sldMk cId="4210025512" sldId="259"/>
            <ac:spMk id="28" creationId="{472F4CA0-C87F-4EA9-879E-6B4F92B77342}"/>
          </ac:spMkLst>
        </pc:spChg>
        <pc:spChg chg="add mod">
          <ac:chgData name="Stewart Gale" userId="3647ddd2-6040-41ae-a96d-232c23482af8" providerId="ADAL" clId="{C1FE05F4-09FB-4B43-A7C7-E1AEDDCE5AF4}" dt="2021-11-22T10:39:35.294" v="417" actId="1076"/>
          <ac:spMkLst>
            <pc:docMk/>
            <pc:sldMk cId="4210025512" sldId="259"/>
            <ac:spMk id="29" creationId="{A4005470-FB27-42D2-B1B9-873151B1C65C}"/>
          </ac:spMkLst>
        </pc:spChg>
        <pc:spChg chg="add mod">
          <ac:chgData name="Stewart Gale" userId="3647ddd2-6040-41ae-a96d-232c23482af8" providerId="ADAL" clId="{C1FE05F4-09FB-4B43-A7C7-E1AEDDCE5AF4}" dt="2021-11-22T10:39:35.294" v="417" actId="1076"/>
          <ac:spMkLst>
            <pc:docMk/>
            <pc:sldMk cId="4210025512" sldId="259"/>
            <ac:spMk id="30" creationId="{E35B3F01-5801-4A86-BF39-CF0AA4D58D30}"/>
          </ac:spMkLst>
        </pc:spChg>
        <pc:spChg chg="add mod">
          <ac:chgData name="Stewart Gale" userId="3647ddd2-6040-41ae-a96d-232c23482af8" providerId="ADAL" clId="{C1FE05F4-09FB-4B43-A7C7-E1AEDDCE5AF4}" dt="2021-11-22T10:39:35.294" v="417" actId="1076"/>
          <ac:spMkLst>
            <pc:docMk/>
            <pc:sldMk cId="4210025512" sldId="259"/>
            <ac:spMk id="31" creationId="{69BFB228-470A-4E7E-AB98-6F4B5D7B32EA}"/>
          </ac:spMkLst>
        </pc:spChg>
        <pc:spChg chg="add mod">
          <ac:chgData name="Stewart Gale" userId="3647ddd2-6040-41ae-a96d-232c23482af8" providerId="ADAL" clId="{C1FE05F4-09FB-4B43-A7C7-E1AEDDCE5AF4}" dt="2021-11-22T10:39:35.294" v="417" actId="1076"/>
          <ac:spMkLst>
            <pc:docMk/>
            <pc:sldMk cId="4210025512" sldId="259"/>
            <ac:spMk id="32" creationId="{51D8ADB4-1EB7-4F2A-9E0A-3E7290E774C1}"/>
          </ac:spMkLst>
        </pc:spChg>
        <pc:spChg chg="add mod">
          <ac:chgData name="Stewart Gale" userId="3647ddd2-6040-41ae-a96d-232c23482af8" providerId="ADAL" clId="{C1FE05F4-09FB-4B43-A7C7-E1AEDDCE5AF4}" dt="2021-11-22T10:39:35.294" v="417" actId="1076"/>
          <ac:spMkLst>
            <pc:docMk/>
            <pc:sldMk cId="4210025512" sldId="259"/>
            <ac:spMk id="33" creationId="{8BC3A720-CCFC-495B-824B-B048954D61BA}"/>
          </ac:spMkLst>
        </pc:spChg>
        <pc:spChg chg="add mod">
          <ac:chgData name="Stewart Gale" userId="3647ddd2-6040-41ae-a96d-232c23482af8" providerId="ADAL" clId="{C1FE05F4-09FB-4B43-A7C7-E1AEDDCE5AF4}" dt="2021-11-22T10:39:35.294" v="417" actId="1076"/>
          <ac:spMkLst>
            <pc:docMk/>
            <pc:sldMk cId="4210025512" sldId="259"/>
            <ac:spMk id="34" creationId="{A8FEC7A6-4FFB-4E67-8936-B9971B9A06AD}"/>
          </ac:spMkLst>
        </pc:spChg>
      </pc:sldChg>
      <pc:sldChg chg="modSp mod">
        <pc:chgData name="Stewart Gale" userId="3647ddd2-6040-41ae-a96d-232c23482af8" providerId="ADAL" clId="{C1FE05F4-09FB-4B43-A7C7-E1AEDDCE5AF4}" dt="2023-05-08T05:31:02.328" v="432" actId="1076"/>
        <pc:sldMkLst>
          <pc:docMk/>
          <pc:sldMk cId="1520124242" sldId="260"/>
        </pc:sldMkLst>
        <pc:spChg chg="mod">
          <ac:chgData name="Stewart Gale" userId="3647ddd2-6040-41ae-a96d-232c23482af8" providerId="ADAL" clId="{C1FE05F4-09FB-4B43-A7C7-E1AEDDCE5AF4}" dt="2023-05-08T05:31:02.328" v="432" actId="1076"/>
          <ac:spMkLst>
            <pc:docMk/>
            <pc:sldMk cId="1520124242" sldId="260"/>
            <ac:spMk id="4" creationId="{CB7FD5D9-A0F0-4ECE-A1F5-344CBD813397}"/>
          </ac:spMkLst>
        </pc:spChg>
      </pc:sldChg>
      <pc:sldChg chg="addSp delSp modSp mod delAnim modAnim">
        <pc:chgData name="Stewart Gale" userId="3647ddd2-6040-41ae-a96d-232c23482af8" providerId="ADAL" clId="{C1FE05F4-09FB-4B43-A7C7-E1AEDDCE5AF4}" dt="2023-05-08T05:40:39.913" v="498"/>
        <pc:sldMkLst>
          <pc:docMk/>
          <pc:sldMk cId="778128332" sldId="262"/>
        </pc:sldMkLst>
        <pc:spChg chg="add mod">
          <ac:chgData name="Stewart Gale" userId="3647ddd2-6040-41ae-a96d-232c23482af8" providerId="ADAL" clId="{C1FE05F4-09FB-4B43-A7C7-E1AEDDCE5AF4}" dt="2021-11-22T10:35:07.478" v="242" actId="1036"/>
          <ac:spMkLst>
            <pc:docMk/>
            <pc:sldMk cId="778128332" sldId="262"/>
            <ac:spMk id="3" creationId="{CD344DFC-320F-47AF-A7EF-B7D950FC23EE}"/>
          </ac:spMkLst>
        </pc:spChg>
        <pc:spChg chg="add del mod">
          <ac:chgData name="Stewart Gale" userId="3647ddd2-6040-41ae-a96d-232c23482af8" providerId="ADAL" clId="{C1FE05F4-09FB-4B43-A7C7-E1AEDDCE5AF4}" dt="2021-11-22T10:29:07.470" v="34" actId="478"/>
          <ac:spMkLst>
            <pc:docMk/>
            <pc:sldMk cId="778128332" sldId="262"/>
            <ac:spMk id="4" creationId="{C32C9C63-5DAA-4818-BE06-3774DF9B10F5}"/>
          </ac:spMkLst>
        </pc:spChg>
        <pc:spChg chg="mod">
          <ac:chgData name="Stewart Gale" userId="3647ddd2-6040-41ae-a96d-232c23482af8" providerId="ADAL" clId="{C1FE05F4-09FB-4B43-A7C7-E1AEDDCE5AF4}" dt="2021-11-22T10:35:07.478" v="242" actId="1036"/>
          <ac:spMkLst>
            <pc:docMk/>
            <pc:sldMk cId="778128332" sldId="262"/>
            <ac:spMk id="5" creationId="{CDF2B621-19C9-419F-AE54-B20C7C601484}"/>
          </ac:spMkLst>
        </pc:spChg>
        <pc:spChg chg="add del mod">
          <ac:chgData name="Stewart Gale" userId="3647ddd2-6040-41ae-a96d-232c23482af8" providerId="ADAL" clId="{C1FE05F4-09FB-4B43-A7C7-E1AEDDCE5AF4}" dt="2021-11-22T10:29:07.470" v="34" actId="478"/>
          <ac:spMkLst>
            <pc:docMk/>
            <pc:sldMk cId="778128332" sldId="262"/>
            <ac:spMk id="6" creationId="{D434BD5C-83BF-46D3-AC44-F15643A2344E}"/>
          </ac:spMkLst>
        </pc:spChg>
        <pc:spChg chg="add del mod">
          <ac:chgData name="Stewart Gale" userId="3647ddd2-6040-41ae-a96d-232c23482af8" providerId="ADAL" clId="{C1FE05F4-09FB-4B43-A7C7-E1AEDDCE5AF4}" dt="2021-11-22T10:29:07.470" v="34" actId="478"/>
          <ac:spMkLst>
            <pc:docMk/>
            <pc:sldMk cId="778128332" sldId="262"/>
            <ac:spMk id="7" creationId="{817AF251-4D84-40B1-83C4-AF576484396A}"/>
          </ac:spMkLst>
        </pc:spChg>
        <pc:spChg chg="add del mod">
          <ac:chgData name="Stewart Gale" userId="3647ddd2-6040-41ae-a96d-232c23482af8" providerId="ADAL" clId="{C1FE05F4-09FB-4B43-A7C7-E1AEDDCE5AF4}" dt="2021-11-22T10:29:07.470" v="34" actId="478"/>
          <ac:spMkLst>
            <pc:docMk/>
            <pc:sldMk cId="778128332" sldId="262"/>
            <ac:spMk id="8" creationId="{1573B986-695B-417E-97F0-F9CA8E0AA6FF}"/>
          </ac:spMkLst>
        </pc:spChg>
        <pc:spChg chg="add del mod">
          <ac:chgData name="Stewart Gale" userId="3647ddd2-6040-41ae-a96d-232c23482af8" providerId="ADAL" clId="{C1FE05F4-09FB-4B43-A7C7-E1AEDDCE5AF4}" dt="2021-11-22T10:29:07.470" v="34" actId="478"/>
          <ac:spMkLst>
            <pc:docMk/>
            <pc:sldMk cId="778128332" sldId="262"/>
            <ac:spMk id="9" creationId="{0190568B-E46C-4368-AF6E-8ADFEE28F60A}"/>
          </ac:spMkLst>
        </pc:spChg>
        <pc:spChg chg="add del mod">
          <ac:chgData name="Stewart Gale" userId="3647ddd2-6040-41ae-a96d-232c23482af8" providerId="ADAL" clId="{C1FE05F4-09FB-4B43-A7C7-E1AEDDCE5AF4}" dt="2021-11-22T10:29:07.470" v="34" actId="478"/>
          <ac:spMkLst>
            <pc:docMk/>
            <pc:sldMk cId="778128332" sldId="262"/>
            <ac:spMk id="10" creationId="{AA46F0E6-785A-4150-8667-2FCC23D2EB8D}"/>
          </ac:spMkLst>
        </pc:spChg>
        <pc:spChg chg="add del mod">
          <ac:chgData name="Stewart Gale" userId="3647ddd2-6040-41ae-a96d-232c23482af8" providerId="ADAL" clId="{C1FE05F4-09FB-4B43-A7C7-E1AEDDCE5AF4}" dt="2021-11-22T10:29:07.470" v="34" actId="478"/>
          <ac:spMkLst>
            <pc:docMk/>
            <pc:sldMk cId="778128332" sldId="262"/>
            <ac:spMk id="11" creationId="{0003DAC9-1130-4A01-93FA-019A4B890CF8}"/>
          </ac:spMkLst>
        </pc:spChg>
        <pc:spChg chg="add mod">
          <ac:chgData name="Stewart Gale" userId="3647ddd2-6040-41ae-a96d-232c23482af8" providerId="ADAL" clId="{C1FE05F4-09FB-4B43-A7C7-E1AEDDCE5AF4}" dt="2021-11-22T10:35:07.478" v="242" actId="1036"/>
          <ac:spMkLst>
            <pc:docMk/>
            <pc:sldMk cId="778128332" sldId="262"/>
            <ac:spMk id="12" creationId="{A2FE220F-B012-4D2F-8F1B-FD78C94DA9C5}"/>
          </ac:spMkLst>
        </pc:spChg>
        <pc:spChg chg="add mod">
          <ac:chgData name="Stewart Gale" userId="3647ddd2-6040-41ae-a96d-232c23482af8" providerId="ADAL" clId="{C1FE05F4-09FB-4B43-A7C7-E1AEDDCE5AF4}" dt="2023-05-08T05:38:25.213" v="461" actId="20577"/>
          <ac:spMkLst>
            <pc:docMk/>
            <pc:sldMk cId="778128332" sldId="262"/>
            <ac:spMk id="13" creationId="{E6B7F26E-737D-4495-833C-2C81EDBFE851}"/>
          </ac:spMkLst>
        </pc:spChg>
        <pc:spChg chg="add mod">
          <ac:chgData name="Stewart Gale" userId="3647ddd2-6040-41ae-a96d-232c23482af8" providerId="ADAL" clId="{C1FE05F4-09FB-4B43-A7C7-E1AEDDCE5AF4}" dt="2023-05-08T05:38:37.186" v="462" actId="20577"/>
          <ac:spMkLst>
            <pc:docMk/>
            <pc:sldMk cId="778128332" sldId="262"/>
            <ac:spMk id="14" creationId="{901F08DA-49AD-4AB0-9D9F-B9277393EE44}"/>
          </ac:spMkLst>
        </pc:spChg>
        <pc:spChg chg="add mod">
          <ac:chgData name="Stewart Gale" userId="3647ddd2-6040-41ae-a96d-232c23482af8" providerId="ADAL" clId="{C1FE05F4-09FB-4B43-A7C7-E1AEDDCE5AF4}" dt="2021-11-22T10:35:07.478" v="242" actId="1036"/>
          <ac:spMkLst>
            <pc:docMk/>
            <pc:sldMk cId="778128332" sldId="262"/>
            <ac:spMk id="15" creationId="{4CAFFAF6-44BA-4529-A953-AA72FAF10C6F}"/>
          </ac:spMkLst>
        </pc:spChg>
        <pc:spChg chg="add mod">
          <ac:chgData name="Stewart Gale" userId="3647ddd2-6040-41ae-a96d-232c23482af8" providerId="ADAL" clId="{C1FE05F4-09FB-4B43-A7C7-E1AEDDCE5AF4}" dt="2023-05-08T05:39:07.440" v="473" actId="20577"/>
          <ac:spMkLst>
            <pc:docMk/>
            <pc:sldMk cId="778128332" sldId="262"/>
            <ac:spMk id="16" creationId="{3F92AF41-BFED-48C0-880D-35A732823812}"/>
          </ac:spMkLst>
        </pc:spChg>
        <pc:spChg chg="add mod">
          <ac:chgData name="Stewart Gale" userId="3647ddd2-6040-41ae-a96d-232c23482af8" providerId="ADAL" clId="{C1FE05F4-09FB-4B43-A7C7-E1AEDDCE5AF4}" dt="2021-11-22T10:35:15.355" v="244" actId="14100"/>
          <ac:spMkLst>
            <pc:docMk/>
            <pc:sldMk cId="778128332" sldId="262"/>
            <ac:spMk id="17" creationId="{1D7AEC38-F42E-476A-9D75-BC12ABA532C9}"/>
          </ac:spMkLst>
        </pc:spChg>
        <pc:spChg chg="add mod">
          <ac:chgData name="Stewart Gale" userId="3647ddd2-6040-41ae-a96d-232c23482af8" providerId="ADAL" clId="{C1FE05F4-09FB-4B43-A7C7-E1AEDDCE5AF4}" dt="2023-05-08T05:40:34.537" v="496" actId="1076"/>
          <ac:spMkLst>
            <pc:docMk/>
            <pc:sldMk cId="778128332" sldId="262"/>
            <ac:spMk id="18" creationId="{AA664E64-F50D-4B0C-BB12-58B6475BE646}"/>
          </ac:spMkLst>
        </pc:spChg>
        <pc:spChg chg="add mod">
          <ac:chgData name="Stewart Gale" userId="3647ddd2-6040-41ae-a96d-232c23482af8" providerId="ADAL" clId="{C1FE05F4-09FB-4B43-A7C7-E1AEDDCE5AF4}" dt="2023-05-08T05:40:38.162" v="497" actId="1076"/>
          <ac:spMkLst>
            <pc:docMk/>
            <pc:sldMk cId="778128332" sldId="262"/>
            <ac:spMk id="19" creationId="{8303A0B5-058A-4B13-8124-9C684381B2E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793178-1696-4389-8CA0-6B1C024D927B}" type="datetimeFigureOut">
              <a:rPr lang="en-GB" smtClean="0"/>
              <a:t>08/05/2023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3F3CAF-F24A-46C2-A2D4-D23D15B946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9048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E76B7-6653-4AF2-94A4-887F27A12958}" type="datetimeFigureOut">
              <a:rPr lang="en-GB" smtClean="0"/>
              <a:t>08/05/2023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4BC12-E561-4A51-A546-2CE2010182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3245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E76B7-6653-4AF2-94A4-887F27A12958}" type="datetimeFigureOut">
              <a:rPr lang="en-GB" smtClean="0"/>
              <a:t>08/05/2023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4BC12-E561-4A51-A546-2CE2010182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9070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E76B7-6653-4AF2-94A4-887F27A12958}" type="datetimeFigureOut">
              <a:rPr lang="en-GB" smtClean="0"/>
              <a:t>08/05/2023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4BC12-E561-4A51-A546-2CE2010182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7369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E76B7-6653-4AF2-94A4-887F27A12958}" type="datetimeFigureOut">
              <a:rPr lang="en-GB" smtClean="0"/>
              <a:t>08/05/2023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4BC12-E561-4A51-A546-2CE2010182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83929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E76B7-6653-4AF2-94A4-887F27A12958}" type="datetimeFigureOut">
              <a:rPr lang="en-GB" smtClean="0"/>
              <a:t>08/05/2023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4BC12-E561-4A51-A546-2CE2010182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9938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E76B7-6653-4AF2-94A4-887F27A12958}" type="datetimeFigureOut">
              <a:rPr lang="en-GB" smtClean="0"/>
              <a:t>08/05/2023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4BC12-E561-4A51-A546-2CE2010182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083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E76B7-6653-4AF2-94A4-887F27A12958}" type="datetimeFigureOut">
              <a:rPr lang="en-GB" smtClean="0"/>
              <a:t>08/05/2023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4BC12-E561-4A51-A546-2CE2010182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8781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E76B7-6653-4AF2-94A4-887F27A12958}" type="datetimeFigureOut">
              <a:rPr lang="en-GB" smtClean="0"/>
              <a:t>08/05/2023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4BC12-E561-4A51-A546-2CE2010182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97980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E76B7-6653-4AF2-94A4-887F27A12958}" type="datetimeFigureOut">
              <a:rPr lang="en-GB" smtClean="0"/>
              <a:t>08/05/2023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4BC12-E561-4A51-A546-2CE2010182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2456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E76B7-6653-4AF2-94A4-887F27A12958}" type="datetimeFigureOut">
              <a:rPr lang="en-GB" smtClean="0"/>
              <a:t>08/05/2023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4BC12-E561-4A51-A546-2CE2010182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1089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E76B7-6653-4AF2-94A4-887F27A12958}" type="datetimeFigureOut">
              <a:rPr lang="en-GB" smtClean="0"/>
              <a:t>08/05/2023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4BC12-E561-4A51-A546-2CE2010182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0255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CE76B7-6653-4AF2-94A4-887F27A12958}" type="datetimeFigureOut">
              <a:rPr lang="en-GB" smtClean="0"/>
              <a:t>08/05/2023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94BC12-E561-4A51-A546-2CE20101826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2582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17" Type="http://schemas.openxmlformats.org/officeDocument/2006/relationships/image" Target="../media/image24.png"/><Relationship Id="rId2" Type="http://schemas.openxmlformats.org/officeDocument/2006/relationships/image" Target="../media/image9.png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E8F12DF-49E4-4284-B43F-BC488F5BC2B5}"/>
                  </a:ext>
                </a:extLst>
              </p:cNvPr>
              <p:cNvSpPr txBox="1"/>
              <p:nvPr/>
            </p:nvSpPr>
            <p:spPr>
              <a:xfrm>
                <a:off x="885550" y="265859"/>
                <a:ext cx="9017673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US" sz="2800" b="1" dirty="0"/>
                  <a:t>1) </a:t>
                </a:r>
                <a14:m>
                  <m:oMath xmlns:m="http://schemas.openxmlformats.org/officeDocument/2006/math">
                    <m:r>
                      <a:rPr lang="en-US" sz="2800" i="0">
                        <a:latin typeface="Cambria Math" panose="02040503050406030204" pitchFamily="18" charset="0"/>
                      </a:rPr>
                      <m:t>£1000 </m:t>
                    </m:r>
                    <m:r>
                      <m:rPr>
                        <m:sty m:val="p"/>
                      </m:rPr>
                      <a:rPr lang="en-US" sz="2800" i="0">
                        <a:latin typeface="Cambria Math" panose="02040503050406030204" pitchFamily="18" charset="0"/>
                      </a:rPr>
                      <m:t>invested</m:t>
                    </m:r>
                    <m:r>
                      <a:rPr lang="en-US" sz="2800" i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800" i="0">
                        <a:latin typeface="Cambria Math" panose="02040503050406030204" pitchFamily="18" charset="0"/>
                      </a:rPr>
                      <m:t>over</m:t>
                    </m:r>
                    <m:r>
                      <a:rPr lang="en-US" sz="2800" i="0">
                        <a:latin typeface="Cambria Math" panose="02040503050406030204" pitchFamily="18" charset="0"/>
                      </a:rPr>
                      <m:t> 4 </m:t>
                    </m:r>
                  </m:oMath>
                </a14:m>
                <a:r>
                  <a:rPr lang="en-US" sz="2800" dirty="0"/>
                  <a:t>years at a rate of 10% per annum</a:t>
                </a:r>
                <a:endParaRPr lang="en-GB" sz="2800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E8F12DF-49E4-4284-B43F-BC488F5BC2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550" y="265859"/>
                <a:ext cx="9017673" cy="430887"/>
              </a:xfrm>
              <a:prstGeom prst="rect">
                <a:avLst/>
              </a:prstGeom>
              <a:blipFill>
                <a:blip r:embed="rId2"/>
                <a:stretch>
                  <a:fillRect l="-2365" t="-24286" b="-5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E07B488-9172-4211-9A7D-1900135C2412}"/>
                  </a:ext>
                </a:extLst>
              </p:cNvPr>
              <p:cNvSpPr txBox="1"/>
              <p:nvPr/>
            </p:nvSpPr>
            <p:spPr>
              <a:xfrm>
                <a:off x="885551" y="1024958"/>
                <a:ext cx="9017673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US" sz="2800" b="1" dirty="0"/>
                  <a:t>2) </a:t>
                </a:r>
                <a14:m>
                  <m:oMath xmlns:m="http://schemas.openxmlformats.org/officeDocument/2006/math">
                    <m:r>
                      <a:rPr lang="en-US" sz="2800" i="0">
                        <a:latin typeface="Cambria Math" panose="02040503050406030204" pitchFamily="18" charset="0"/>
                      </a:rPr>
                      <m:t>£1000 </m:t>
                    </m:r>
                    <m:r>
                      <m:rPr>
                        <m:sty m:val="p"/>
                      </m:rPr>
                      <a:rPr lang="en-US" sz="2800" i="0">
                        <a:latin typeface="Cambria Math" panose="02040503050406030204" pitchFamily="18" charset="0"/>
                      </a:rPr>
                      <m:t>invested</m:t>
                    </m:r>
                    <m:r>
                      <a:rPr lang="en-US" sz="2800" i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800" i="0">
                        <a:latin typeface="Cambria Math" panose="02040503050406030204" pitchFamily="18" charset="0"/>
                      </a:rPr>
                      <m:t>over</m:t>
                    </m:r>
                    <m:r>
                      <a:rPr lang="en-US" sz="2800" i="0">
                        <a:latin typeface="Cambria Math" panose="02040503050406030204" pitchFamily="18" charset="0"/>
                      </a:rPr>
                      <m:t> 2 </m:t>
                    </m:r>
                  </m:oMath>
                </a14:m>
                <a:r>
                  <a:rPr lang="en-US" sz="2800" dirty="0"/>
                  <a:t>years at a rate of 10% per annum</a:t>
                </a:r>
                <a:endParaRPr lang="en-GB" sz="2800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E07B488-9172-4211-9A7D-1900135C24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551" y="1024958"/>
                <a:ext cx="9017673" cy="430887"/>
              </a:xfrm>
              <a:prstGeom prst="rect">
                <a:avLst/>
              </a:prstGeom>
              <a:blipFill>
                <a:blip r:embed="rId3"/>
                <a:stretch>
                  <a:fillRect l="-2365" t="-23944" b="-507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EE55802-3F5E-4AED-ACF5-2E840B9867F1}"/>
                  </a:ext>
                </a:extLst>
              </p:cNvPr>
              <p:cNvSpPr txBox="1"/>
              <p:nvPr/>
            </p:nvSpPr>
            <p:spPr>
              <a:xfrm>
                <a:off x="850395" y="5228092"/>
                <a:ext cx="9017673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US" sz="2800" b="1" dirty="0"/>
                  <a:t>7) </a:t>
                </a:r>
                <a14:m>
                  <m:oMath xmlns:m="http://schemas.openxmlformats.org/officeDocument/2006/math">
                    <m:r>
                      <a:rPr lang="en-US" sz="2800" i="0">
                        <a:latin typeface="Cambria Math" panose="02040503050406030204" pitchFamily="18" charset="0"/>
                      </a:rPr>
                      <m:t>£1000 </m:t>
                    </m:r>
                    <m:r>
                      <m:rPr>
                        <m:sty m:val="p"/>
                      </m:rPr>
                      <a:rPr lang="en-US" sz="2800" i="0">
                        <a:latin typeface="Cambria Math" panose="02040503050406030204" pitchFamily="18" charset="0"/>
                      </a:rPr>
                      <m:t>invested</m:t>
                    </m:r>
                    <m:r>
                      <a:rPr lang="en-US" sz="2800" i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800" i="0">
                        <a:latin typeface="Cambria Math" panose="02040503050406030204" pitchFamily="18" charset="0"/>
                      </a:rPr>
                      <m:t>over</m:t>
                    </m:r>
                    <m:r>
                      <a:rPr lang="en-US" sz="2800" i="0">
                        <a:latin typeface="Cambria Math" panose="02040503050406030204" pitchFamily="18" charset="0"/>
                      </a:rPr>
                      <m:t> 8 </m:t>
                    </m:r>
                  </m:oMath>
                </a14:m>
                <a:r>
                  <a:rPr lang="en-US" sz="2800" dirty="0"/>
                  <a:t>years at a rate of 5% per annum</a:t>
                </a:r>
                <a:endParaRPr lang="en-GB" sz="2800" dirty="0"/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EE55802-3F5E-4AED-ACF5-2E840B9867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395" y="5228092"/>
                <a:ext cx="9017673" cy="430887"/>
              </a:xfrm>
              <a:prstGeom prst="rect">
                <a:avLst/>
              </a:prstGeom>
              <a:blipFill>
                <a:blip r:embed="rId4"/>
                <a:stretch>
                  <a:fillRect l="-2434" t="-24286" b="-5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B53A6C3-2B03-49A1-BED0-E8E19214263E}"/>
                  </a:ext>
                </a:extLst>
              </p:cNvPr>
              <p:cNvSpPr txBox="1"/>
              <p:nvPr/>
            </p:nvSpPr>
            <p:spPr>
              <a:xfrm>
                <a:off x="885551" y="3500681"/>
                <a:ext cx="9017673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US" sz="2800" b="1" dirty="0"/>
                  <a:t>5) </a:t>
                </a:r>
                <a14:m>
                  <m:oMath xmlns:m="http://schemas.openxmlformats.org/officeDocument/2006/math">
                    <m:r>
                      <a:rPr lang="en-US" sz="2800" i="0">
                        <a:latin typeface="Cambria Math" panose="02040503050406030204" pitchFamily="18" charset="0"/>
                      </a:rPr>
                      <m:t>£1000 </m:t>
                    </m:r>
                    <m:r>
                      <m:rPr>
                        <m:sty m:val="p"/>
                      </m:rPr>
                      <a:rPr lang="en-US" sz="2800" i="0">
                        <a:latin typeface="Cambria Math" panose="02040503050406030204" pitchFamily="18" charset="0"/>
                      </a:rPr>
                      <m:t>invested</m:t>
                    </m:r>
                    <m:r>
                      <a:rPr lang="en-US" sz="2800" i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800" i="0">
                        <a:latin typeface="Cambria Math" panose="02040503050406030204" pitchFamily="18" charset="0"/>
                      </a:rPr>
                      <m:t>over</m:t>
                    </m:r>
                    <m:r>
                      <a:rPr lang="en-US" sz="2800" i="0">
                        <a:latin typeface="Cambria Math" panose="02040503050406030204" pitchFamily="18" charset="0"/>
                      </a:rPr>
                      <m:t> 4 </m:t>
                    </m:r>
                  </m:oMath>
                </a14:m>
                <a:r>
                  <a:rPr lang="en-US" sz="2800" dirty="0"/>
                  <a:t>years at a rate of 5% per annum</a:t>
                </a:r>
                <a:endParaRPr lang="en-GB" sz="2800" dirty="0"/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B53A6C3-2B03-49A1-BED0-E8E1921426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551" y="3500681"/>
                <a:ext cx="9017673" cy="430887"/>
              </a:xfrm>
              <a:prstGeom prst="rect">
                <a:avLst/>
              </a:prstGeom>
              <a:blipFill>
                <a:blip r:embed="rId5"/>
                <a:stretch>
                  <a:fillRect l="-2365" t="-23944" b="-507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CFB5015-3034-497B-9F13-F50DC4F02EC8}"/>
                  </a:ext>
                </a:extLst>
              </p:cNvPr>
              <p:cNvSpPr txBox="1"/>
              <p:nvPr/>
            </p:nvSpPr>
            <p:spPr>
              <a:xfrm>
                <a:off x="885551" y="1865027"/>
                <a:ext cx="9497606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US" sz="2800" b="1" dirty="0"/>
                  <a:t>3) </a:t>
                </a:r>
                <a14:m>
                  <m:oMath xmlns:m="http://schemas.openxmlformats.org/officeDocument/2006/math">
                    <m:r>
                      <a:rPr lang="en-US" sz="2800" i="0">
                        <a:latin typeface="Cambria Math" panose="02040503050406030204" pitchFamily="18" charset="0"/>
                      </a:rPr>
                      <m:t>£1000 </m:t>
                    </m:r>
                    <m:r>
                      <m:rPr>
                        <m:sty m:val="p"/>
                      </m:rPr>
                      <a:rPr lang="en-US" sz="2800" i="0">
                        <a:latin typeface="Cambria Math" panose="02040503050406030204" pitchFamily="18" charset="0"/>
                      </a:rPr>
                      <m:t>depreciating</m:t>
                    </m:r>
                    <m:r>
                      <a:rPr lang="en-US" sz="2800" i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800" i="0">
                        <a:latin typeface="Cambria Math" panose="02040503050406030204" pitchFamily="18" charset="0"/>
                      </a:rPr>
                      <m:t>over</m:t>
                    </m:r>
                    <m:r>
                      <a:rPr lang="en-US" sz="2800" i="0">
                        <a:latin typeface="Cambria Math" panose="02040503050406030204" pitchFamily="18" charset="0"/>
                      </a:rPr>
                      <m:t> 2 </m:t>
                    </m:r>
                  </m:oMath>
                </a14:m>
                <a:r>
                  <a:rPr lang="en-US" sz="2800" dirty="0"/>
                  <a:t>years at a rate of 10% per annum</a:t>
                </a:r>
                <a:endParaRPr lang="en-GB" sz="2800" dirty="0"/>
              </a:p>
            </p:txBody>
          </p:sp>
        </mc:Choice>
        <mc:Fallback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CFB5015-3034-497B-9F13-F50DC4F02E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551" y="1865027"/>
                <a:ext cx="9497606" cy="430887"/>
              </a:xfrm>
              <a:prstGeom prst="rect">
                <a:avLst/>
              </a:prstGeom>
              <a:blipFill>
                <a:blip r:embed="rId6"/>
                <a:stretch>
                  <a:fillRect l="-2246" t="-23944" b="-492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404C4DD-BB56-4ADD-8989-6C10A98E3A5A}"/>
                  </a:ext>
                </a:extLst>
              </p:cNvPr>
              <p:cNvSpPr txBox="1"/>
              <p:nvPr/>
            </p:nvSpPr>
            <p:spPr>
              <a:xfrm>
                <a:off x="885551" y="2644784"/>
                <a:ext cx="9721485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US" sz="2800" b="1" dirty="0"/>
                  <a:t>4) </a:t>
                </a:r>
                <a14:m>
                  <m:oMath xmlns:m="http://schemas.openxmlformats.org/officeDocument/2006/math">
                    <m:r>
                      <a:rPr lang="en-US" sz="2800" i="0">
                        <a:latin typeface="Cambria Math" panose="02040503050406030204" pitchFamily="18" charset="0"/>
                      </a:rPr>
                      <m:t>£1000 </m:t>
                    </m:r>
                    <m:r>
                      <m:rPr>
                        <m:sty m:val="p"/>
                      </m:rPr>
                      <a:rPr lang="en-US" sz="2800" i="0">
                        <a:latin typeface="Cambria Math" panose="02040503050406030204" pitchFamily="18" charset="0"/>
                      </a:rPr>
                      <m:t>depreciating</m:t>
                    </m:r>
                    <m:r>
                      <a:rPr lang="en-US" sz="2800" i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800" i="0">
                        <a:latin typeface="Cambria Math" panose="02040503050406030204" pitchFamily="18" charset="0"/>
                      </a:rPr>
                      <m:t>over</m:t>
                    </m:r>
                    <m:r>
                      <a:rPr lang="en-US" sz="2800" i="0">
                        <a:latin typeface="Cambria Math" panose="02040503050406030204" pitchFamily="18" charset="0"/>
                      </a:rPr>
                      <m:t> 4 </m:t>
                    </m:r>
                  </m:oMath>
                </a14:m>
                <a:r>
                  <a:rPr lang="en-US" sz="2800" dirty="0"/>
                  <a:t>years at a rate of 10% per annum</a:t>
                </a:r>
                <a:endParaRPr lang="en-GB" sz="2800" dirty="0"/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404C4DD-BB56-4ADD-8989-6C10A98E3A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551" y="2644784"/>
                <a:ext cx="9721485" cy="430887"/>
              </a:xfrm>
              <a:prstGeom prst="rect">
                <a:avLst/>
              </a:prstGeom>
              <a:blipFill>
                <a:blip r:embed="rId7"/>
                <a:stretch>
                  <a:fillRect l="-2194" t="-23944" b="-492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EF72DA7-DB8E-438E-B3B8-C5103CFDF2B9}"/>
                  </a:ext>
                </a:extLst>
              </p:cNvPr>
              <p:cNvSpPr txBox="1"/>
              <p:nvPr/>
            </p:nvSpPr>
            <p:spPr>
              <a:xfrm>
                <a:off x="885551" y="4315260"/>
                <a:ext cx="9976584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US" sz="2800" b="1" dirty="0"/>
                  <a:t>6) </a:t>
                </a:r>
                <a14:m>
                  <m:oMath xmlns:m="http://schemas.openxmlformats.org/officeDocument/2006/math">
                    <m:r>
                      <a:rPr lang="en-US" sz="2800" i="0">
                        <a:latin typeface="Cambria Math" panose="02040503050406030204" pitchFamily="18" charset="0"/>
                      </a:rPr>
                      <m:t>£1000 </m:t>
                    </m:r>
                    <m:r>
                      <m:rPr>
                        <m:sty m:val="p"/>
                      </m:rPr>
                      <a:rPr lang="en-US" sz="2800" i="0">
                        <a:latin typeface="Cambria Math" panose="02040503050406030204" pitchFamily="18" charset="0"/>
                      </a:rPr>
                      <m:t>depreciating</m:t>
                    </m:r>
                    <m:r>
                      <a:rPr lang="en-US" sz="2800" i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800" i="0">
                        <a:latin typeface="Cambria Math" panose="02040503050406030204" pitchFamily="18" charset="0"/>
                      </a:rPr>
                      <m:t>over</m:t>
                    </m:r>
                    <m:r>
                      <a:rPr lang="en-US" sz="2800" i="0">
                        <a:latin typeface="Cambria Math" panose="02040503050406030204" pitchFamily="18" charset="0"/>
                      </a:rPr>
                      <m:t> 4 </m:t>
                    </m:r>
                  </m:oMath>
                </a14:m>
                <a:r>
                  <a:rPr lang="en-US" sz="2800" dirty="0"/>
                  <a:t>years at a rate of 5% per annum</a:t>
                </a:r>
                <a:endParaRPr lang="en-GB" sz="2800" dirty="0"/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EF72DA7-DB8E-438E-B3B8-C5103CFDF2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551" y="4315260"/>
                <a:ext cx="9976584" cy="430887"/>
              </a:xfrm>
              <a:prstGeom prst="rect">
                <a:avLst/>
              </a:prstGeom>
              <a:blipFill>
                <a:blip r:embed="rId8"/>
                <a:stretch>
                  <a:fillRect l="-2138" t="-23944" b="-492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926A75D-2149-4214-9B32-1F708847F9A0}"/>
                  </a:ext>
                </a:extLst>
              </p:cNvPr>
              <p:cNvSpPr txBox="1"/>
              <p:nvPr/>
            </p:nvSpPr>
            <p:spPr>
              <a:xfrm>
                <a:off x="831272" y="6016278"/>
                <a:ext cx="10399789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US" sz="2800" b="1" dirty="0"/>
                  <a:t>8) </a:t>
                </a:r>
                <a14:m>
                  <m:oMath xmlns:m="http://schemas.openxmlformats.org/officeDocument/2006/math">
                    <m:r>
                      <a:rPr lang="en-US" sz="2800" i="0">
                        <a:latin typeface="Cambria Math" panose="02040503050406030204" pitchFamily="18" charset="0"/>
                      </a:rPr>
                      <m:t>£1000 </m:t>
                    </m:r>
                    <m:r>
                      <m:rPr>
                        <m:sty m:val="p"/>
                      </m:rPr>
                      <a:rPr lang="en-US" sz="2800" i="0">
                        <a:latin typeface="Cambria Math" panose="02040503050406030204" pitchFamily="18" charset="0"/>
                      </a:rPr>
                      <m:t>depreciating</m:t>
                    </m:r>
                    <m:r>
                      <a:rPr lang="en-US" sz="2800" i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800" i="0">
                        <a:latin typeface="Cambria Math" panose="02040503050406030204" pitchFamily="18" charset="0"/>
                      </a:rPr>
                      <m:t>over</m:t>
                    </m:r>
                    <m:r>
                      <a:rPr lang="en-US" sz="2800" i="0">
                        <a:latin typeface="Cambria Math" panose="02040503050406030204" pitchFamily="18" charset="0"/>
                      </a:rPr>
                      <m:t> 8 </m:t>
                    </m:r>
                    <m:r>
                      <m:rPr>
                        <m:sty m:val="p"/>
                      </m:rPr>
                      <a:rPr lang="en-GB" sz="2800" b="0" i="0" smtClean="0">
                        <a:latin typeface="Cambria Math" panose="02040503050406030204" pitchFamily="18" charset="0"/>
                      </a:rPr>
                      <m:t>years</m:t>
                    </m:r>
                  </m:oMath>
                </a14:m>
                <a:r>
                  <a:rPr lang="en-US" sz="2800" dirty="0"/>
                  <a:t> at a rate of 5% per annum</a:t>
                </a:r>
                <a:endParaRPr lang="en-GB" sz="2800" dirty="0"/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926A75D-2149-4214-9B32-1F708847F9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272" y="6016278"/>
                <a:ext cx="10399789" cy="430887"/>
              </a:xfrm>
              <a:prstGeom prst="rect">
                <a:avLst/>
              </a:prstGeom>
              <a:blipFill>
                <a:blip r:embed="rId9"/>
                <a:stretch>
                  <a:fillRect l="-2052" t="-23944" b="-492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163589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F2B621-19C9-419F-AE54-B20C7C601484}"/>
              </a:ext>
            </a:extLst>
          </p:cNvPr>
          <p:cNvSpPr txBox="1"/>
          <p:nvPr/>
        </p:nvSpPr>
        <p:spPr>
          <a:xfrm>
            <a:off x="495993" y="164737"/>
            <a:ext cx="10399221" cy="66171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/>
              <a:t>1) </a:t>
            </a:r>
            <a:r>
              <a:rPr lang="en-US" sz="2000" dirty="0"/>
              <a:t>A jacket costing £30 increased in price by 10% and then by a further 15%. </a:t>
            </a:r>
          </a:p>
          <a:p>
            <a:r>
              <a:rPr lang="en-US" sz="2000" dirty="0"/>
              <a:t>How much did it cost after the increases?</a:t>
            </a:r>
          </a:p>
          <a:p>
            <a:endParaRPr lang="en-US" sz="1400" dirty="0"/>
          </a:p>
          <a:p>
            <a:r>
              <a:rPr lang="en-US" sz="2000" b="1" dirty="0"/>
              <a:t>2) </a:t>
            </a:r>
            <a:r>
              <a:rPr lang="en-US" sz="2000" dirty="0"/>
              <a:t>A jumper costing £30 increased in price by 35% and then by a further 22%. </a:t>
            </a:r>
          </a:p>
          <a:p>
            <a:r>
              <a:rPr lang="en-US" sz="2000" dirty="0"/>
              <a:t>How much did it cost after the increases?</a:t>
            </a:r>
          </a:p>
          <a:p>
            <a:endParaRPr lang="en-US" sz="1400" dirty="0"/>
          </a:p>
          <a:p>
            <a:r>
              <a:rPr lang="en-US" sz="2000" b="1" dirty="0"/>
              <a:t>3) </a:t>
            </a:r>
            <a:r>
              <a:rPr lang="en-US" sz="2000" dirty="0"/>
              <a:t>A pair of shoes cost £45. In a sale they decreased in price by 4% and then by a further 18%. </a:t>
            </a:r>
          </a:p>
          <a:p>
            <a:r>
              <a:rPr lang="en-US" sz="2000" dirty="0"/>
              <a:t>How much did they cost after the decreases?</a:t>
            </a:r>
          </a:p>
          <a:p>
            <a:endParaRPr lang="en-US" sz="1400" dirty="0"/>
          </a:p>
          <a:p>
            <a:r>
              <a:rPr lang="en-US" sz="2000" b="1" dirty="0"/>
              <a:t>4) </a:t>
            </a:r>
            <a:r>
              <a:rPr lang="en-US" sz="2000" dirty="0"/>
              <a:t>Dave invested £400 in a bank account that paid compound interest of 8% per year. </a:t>
            </a:r>
          </a:p>
          <a:p>
            <a:r>
              <a:rPr lang="en-US" sz="2000" dirty="0"/>
              <a:t>How much did he have in his account two years later? </a:t>
            </a:r>
          </a:p>
          <a:p>
            <a:endParaRPr lang="en-US" sz="1400" dirty="0"/>
          </a:p>
          <a:p>
            <a:r>
              <a:rPr lang="en-US" sz="2000" b="1" dirty="0"/>
              <a:t>5) </a:t>
            </a:r>
            <a:r>
              <a:rPr lang="en-US" sz="2000" dirty="0"/>
              <a:t>Marie invested £3000 in a bank account that paid compound interest of 7% per year. </a:t>
            </a:r>
          </a:p>
          <a:p>
            <a:r>
              <a:rPr lang="en-US" sz="2000" dirty="0"/>
              <a:t>How much did she have in her account four years later?</a:t>
            </a:r>
          </a:p>
          <a:p>
            <a:endParaRPr lang="en-US" sz="1600" dirty="0"/>
          </a:p>
          <a:p>
            <a:r>
              <a:rPr lang="en-US" sz="2000" b="1" dirty="0"/>
              <a:t>6) </a:t>
            </a:r>
            <a:r>
              <a:rPr lang="en-US" sz="2000" dirty="0"/>
              <a:t>There were 8000 bees in a nest. Each year the number of bees decreased by 25%. </a:t>
            </a:r>
          </a:p>
          <a:p>
            <a:r>
              <a:rPr lang="en-US" sz="2000" dirty="0"/>
              <a:t>How many bees were left after 3 years?  </a:t>
            </a:r>
          </a:p>
          <a:p>
            <a:endParaRPr lang="en-US" sz="1400" dirty="0"/>
          </a:p>
          <a:p>
            <a:r>
              <a:rPr lang="en-US" sz="2000" b="1" dirty="0"/>
              <a:t>7) </a:t>
            </a:r>
            <a:r>
              <a:rPr lang="en-US" sz="2000" dirty="0"/>
              <a:t>On July 1st 2014, James invested £2000 at 4.5% per annum compound interest.</a:t>
            </a:r>
          </a:p>
          <a:p>
            <a:r>
              <a:rPr lang="en-US" sz="2000" dirty="0"/>
              <a:t>Work out the value of James’ investment on July 1st 2016 (two years later)</a:t>
            </a:r>
          </a:p>
          <a:p>
            <a:endParaRPr lang="en-US" sz="1400" dirty="0"/>
          </a:p>
          <a:p>
            <a:r>
              <a:rPr lang="en-US" sz="2000" b="1" dirty="0"/>
              <a:t>8) </a:t>
            </a:r>
            <a:r>
              <a:rPr lang="en-US" sz="2000" dirty="0"/>
              <a:t>John invested £2000 for three years in an Internet Savings Account.</a:t>
            </a:r>
          </a:p>
          <a:p>
            <a:r>
              <a:rPr lang="en-US" sz="2000" dirty="0"/>
              <a:t>He is paid 5% per annum compound interest. Work out the total interest earned after three years. </a:t>
            </a:r>
          </a:p>
        </p:txBody>
      </p:sp>
    </p:spTree>
    <p:extLst>
      <p:ext uri="{BB962C8B-B14F-4D97-AF65-F5344CB8AC3E}">
        <p14:creationId xmlns:p14="http://schemas.microsoft.com/office/powerpoint/2010/main" val="31749956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B7FD5D9-A0F0-4ECE-A1F5-344CBD813397}"/>
              </a:ext>
            </a:extLst>
          </p:cNvPr>
          <p:cNvSpPr txBox="1"/>
          <p:nvPr/>
        </p:nvSpPr>
        <p:spPr>
          <a:xfrm>
            <a:off x="1995055" y="2122517"/>
            <a:ext cx="796359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15201242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E8F12DF-49E4-4284-B43F-BC488F5BC2B5}"/>
                  </a:ext>
                </a:extLst>
              </p:cNvPr>
              <p:cNvSpPr txBox="1"/>
              <p:nvPr/>
            </p:nvSpPr>
            <p:spPr>
              <a:xfrm>
                <a:off x="630626" y="180364"/>
                <a:ext cx="9017673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US" sz="2800" b="1" dirty="0"/>
                  <a:t>1) </a:t>
                </a:r>
                <a14:m>
                  <m:oMath xmlns:m="http://schemas.openxmlformats.org/officeDocument/2006/math">
                    <m:r>
                      <a:rPr lang="en-US" sz="2800" i="0">
                        <a:latin typeface="Cambria Math" panose="02040503050406030204" pitchFamily="18" charset="0"/>
                      </a:rPr>
                      <m:t>£1000 </m:t>
                    </m:r>
                    <m:r>
                      <m:rPr>
                        <m:sty m:val="p"/>
                      </m:rPr>
                      <a:rPr lang="en-US" sz="2800" i="0">
                        <a:latin typeface="Cambria Math" panose="02040503050406030204" pitchFamily="18" charset="0"/>
                      </a:rPr>
                      <m:t>invested</m:t>
                    </m:r>
                    <m:r>
                      <a:rPr lang="en-US" sz="2800" i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800" i="0">
                        <a:latin typeface="Cambria Math" panose="02040503050406030204" pitchFamily="18" charset="0"/>
                      </a:rPr>
                      <m:t>over</m:t>
                    </m:r>
                    <m:r>
                      <a:rPr lang="en-US" sz="2800" i="0">
                        <a:latin typeface="Cambria Math" panose="02040503050406030204" pitchFamily="18" charset="0"/>
                      </a:rPr>
                      <m:t> 4 </m:t>
                    </m:r>
                  </m:oMath>
                </a14:m>
                <a:r>
                  <a:rPr lang="en-US" sz="2800" dirty="0"/>
                  <a:t>years at a rate of 10% per annum</a:t>
                </a:r>
                <a:endParaRPr lang="en-GB" sz="28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E8F12DF-49E4-4284-B43F-BC488F5BC2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626" y="180364"/>
                <a:ext cx="9017673" cy="430887"/>
              </a:xfrm>
              <a:prstGeom prst="rect">
                <a:avLst/>
              </a:prstGeom>
              <a:blipFill>
                <a:blip r:embed="rId2"/>
                <a:stretch>
                  <a:fillRect l="-2365" t="-24286" b="-5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E07B488-9172-4211-9A7D-1900135C2412}"/>
                  </a:ext>
                </a:extLst>
              </p:cNvPr>
              <p:cNvSpPr txBox="1"/>
              <p:nvPr/>
            </p:nvSpPr>
            <p:spPr>
              <a:xfrm>
                <a:off x="630627" y="939463"/>
                <a:ext cx="9017673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US" sz="2800" b="1" dirty="0"/>
                  <a:t>2) </a:t>
                </a:r>
                <a14:m>
                  <m:oMath xmlns:m="http://schemas.openxmlformats.org/officeDocument/2006/math">
                    <m:r>
                      <a:rPr lang="en-US" sz="2800" i="0">
                        <a:latin typeface="Cambria Math" panose="02040503050406030204" pitchFamily="18" charset="0"/>
                      </a:rPr>
                      <m:t>£1000 </m:t>
                    </m:r>
                    <m:r>
                      <m:rPr>
                        <m:sty m:val="p"/>
                      </m:rPr>
                      <a:rPr lang="en-US" sz="2800" i="0">
                        <a:latin typeface="Cambria Math" panose="02040503050406030204" pitchFamily="18" charset="0"/>
                      </a:rPr>
                      <m:t>invested</m:t>
                    </m:r>
                    <m:r>
                      <a:rPr lang="en-US" sz="2800" i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800" i="0">
                        <a:latin typeface="Cambria Math" panose="02040503050406030204" pitchFamily="18" charset="0"/>
                      </a:rPr>
                      <m:t>over</m:t>
                    </m:r>
                    <m:r>
                      <a:rPr lang="en-US" sz="2800" i="0">
                        <a:latin typeface="Cambria Math" panose="02040503050406030204" pitchFamily="18" charset="0"/>
                      </a:rPr>
                      <m:t> 2 </m:t>
                    </m:r>
                  </m:oMath>
                </a14:m>
                <a:r>
                  <a:rPr lang="en-US" sz="2800" dirty="0"/>
                  <a:t>years at a rate of 10% per annum</a:t>
                </a:r>
                <a:endParaRPr lang="en-GB" sz="28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E07B488-9172-4211-9A7D-1900135C24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627" y="939463"/>
                <a:ext cx="9017673" cy="430887"/>
              </a:xfrm>
              <a:prstGeom prst="rect">
                <a:avLst/>
              </a:prstGeom>
              <a:blipFill>
                <a:blip r:embed="rId3"/>
                <a:stretch>
                  <a:fillRect l="-2365" t="-23944" b="-507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EE55802-3F5E-4AED-ACF5-2E840B9867F1}"/>
                  </a:ext>
                </a:extLst>
              </p:cNvPr>
              <p:cNvSpPr txBox="1"/>
              <p:nvPr/>
            </p:nvSpPr>
            <p:spPr>
              <a:xfrm>
                <a:off x="595471" y="5142597"/>
                <a:ext cx="9017673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US" sz="2800" b="1" dirty="0"/>
                  <a:t>7) </a:t>
                </a:r>
                <a14:m>
                  <m:oMath xmlns:m="http://schemas.openxmlformats.org/officeDocument/2006/math">
                    <m:r>
                      <a:rPr lang="en-US" sz="2800" i="0">
                        <a:latin typeface="Cambria Math" panose="02040503050406030204" pitchFamily="18" charset="0"/>
                      </a:rPr>
                      <m:t>£1000 </m:t>
                    </m:r>
                    <m:r>
                      <m:rPr>
                        <m:sty m:val="p"/>
                      </m:rPr>
                      <a:rPr lang="en-US" sz="2800" i="0">
                        <a:latin typeface="Cambria Math" panose="02040503050406030204" pitchFamily="18" charset="0"/>
                      </a:rPr>
                      <m:t>invested</m:t>
                    </m:r>
                    <m:r>
                      <a:rPr lang="en-US" sz="2800" i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800" i="0">
                        <a:latin typeface="Cambria Math" panose="02040503050406030204" pitchFamily="18" charset="0"/>
                      </a:rPr>
                      <m:t>over</m:t>
                    </m:r>
                    <m:r>
                      <a:rPr lang="en-US" sz="2800" i="0">
                        <a:latin typeface="Cambria Math" panose="02040503050406030204" pitchFamily="18" charset="0"/>
                      </a:rPr>
                      <m:t> 8 </m:t>
                    </m:r>
                  </m:oMath>
                </a14:m>
                <a:r>
                  <a:rPr lang="en-US" sz="2800" dirty="0"/>
                  <a:t>years at a rate of 5% per annum</a:t>
                </a:r>
                <a:endParaRPr lang="en-GB" sz="28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EE55802-3F5E-4AED-ACF5-2E840B9867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471" y="5142597"/>
                <a:ext cx="9017673" cy="430887"/>
              </a:xfrm>
              <a:prstGeom prst="rect">
                <a:avLst/>
              </a:prstGeom>
              <a:blipFill>
                <a:blip r:embed="rId4"/>
                <a:stretch>
                  <a:fillRect l="-2434" t="-24286" b="-5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B53A6C3-2B03-49A1-BED0-E8E19214263E}"/>
                  </a:ext>
                </a:extLst>
              </p:cNvPr>
              <p:cNvSpPr txBox="1"/>
              <p:nvPr/>
            </p:nvSpPr>
            <p:spPr>
              <a:xfrm>
                <a:off x="630627" y="3415186"/>
                <a:ext cx="9017673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US" sz="2800" b="1" dirty="0"/>
                  <a:t>5) </a:t>
                </a:r>
                <a14:m>
                  <m:oMath xmlns:m="http://schemas.openxmlformats.org/officeDocument/2006/math">
                    <m:r>
                      <a:rPr lang="en-US" sz="2800" i="0">
                        <a:latin typeface="Cambria Math" panose="02040503050406030204" pitchFamily="18" charset="0"/>
                      </a:rPr>
                      <m:t>£1000 </m:t>
                    </m:r>
                    <m:r>
                      <m:rPr>
                        <m:sty m:val="p"/>
                      </m:rPr>
                      <a:rPr lang="en-US" sz="2800" i="0">
                        <a:latin typeface="Cambria Math" panose="02040503050406030204" pitchFamily="18" charset="0"/>
                      </a:rPr>
                      <m:t>invested</m:t>
                    </m:r>
                    <m:r>
                      <a:rPr lang="en-US" sz="2800" i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800" i="0">
                        <a:latin typeface="Cambria Math" panose="02040503050406030204" pitchFamily="18" charset="0"/>
                      </a:rPr>
                      <m:t>over</m:t>
                    </m:r>
                    <m:r>
                      <a:rPr lang="en-US" sz="2800" i="0">
                        <a:latin typeface="Cambria Math" panose="02040503050406030204" pitchFamily="18" charset="0"/>
                      </a:rPr>
                      <m:t> 4 </m:t>
                    </m:r>
                  </m:oMath>
                </a14:m>
                <a:r>
                  <a:rPr lang="en-US" sz="2800" dirty="0"/>
                  <a:t>years at a rate of 5% per annum</a:t>
                </a:r>
                <a:endParaRPr lang="en-GB" sz="28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B53A6C3-2B03-49A1-BED0-E8E1921426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627" y="3415186"/>
                <a:ext cx="9017673" cy="430887"/>
              </a:xfrm>
              <a:prstGeom prst="rect">
                <a:avLst/>
              </a:prstGeom>
              <a:blipFill>
                <a:blip r:embed="rId5"/>
                <a:stretch>
                  <a:fillRect l="-2365" t="-23944" b="-507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CFB5015-3034-497B-9F13-F50DC4F02EC8}"/>
                  </a:ext>
                </a:extLst>
              </p:cNvPr>
              <p:cNvSpPr txBox="1"/>
              <p:nvPr/>
            </p:nvSpPr>
            <p:spPr>
              <a:xfrm>
                <a:off x="630627" y="1779532"/>
                <a:ext cx="9497606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US" sz="2800" b="1" dirty="0"/>
                  <a:t>3) </a:t>
                </a:r>
                <a14:m>
                  <m:oMath xmlns:m="http://schemas.openxmlformats.org/officeDocument/2006/math">
                    <m:r>
                      <a:rPr lang="en-US" sz="2800" i="0">
                        <a:latin typeface="Cambria Math" panose="02040503050406030204" pitchFamily="18" charset="0"/>
                      </a:rPr>
                      <m:t>£1000 </m:t>
                    </m:r>
                    <m:r>
                      <m:rPr>
                        <m:sty m:val="p"/>
                      </m:rPr>
                      <a:rPr lang="en-US" sz="2800" i="0">
                        <a:latin typeface="Cambria Math" panose="02040503050406030204" pitchFamily="18" charset="0"/>
                      </a:rPr>
                      <m:t>depreciating</m:t>
                    </m:r>
                    <m:r>
                      <a:rPr lang="en-US" sz="2800" i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800" i="0">
                        <a:latin typeface="Cambria Math" panose="02040503050406030204" pitchFamily="18" charset="0"/>
                      </a:rPr>
                      <m:t>over</m:t>
                    </m:r>
                    <m:r>
                      <a:rPr lang="en-US" sz="2800" i="0">
                        <a:latin typeface="Cambria Math" panose="02040503050406030204" pitchFamily="18" charset="0"/>
                      </a:rPr>
                      <m:t> 2 </m:t>
                    </m:r>
                  </m:oMath>
                </a14:m>
                <a:r>
                  <a:rPr lang="en-US" sz="2800" dirty="0"/>
                  <a:t>years at a rate of 10% per annum</a:t>
                </a:r>
                <a:endParaRPr lang="en-GB" sz="28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CFB5015-3034-497B-9F13-F50DC4F02E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627" y="1779532"/>
                <a:ext cx="9497606" cy="430887"/>
              </a:xfrm>
              <a:prstGeom prst="rect">
                <a:avLst/>
              </a:prstGeom>
              <a:blipFill>
                <a:blip r:embed="rId6"/>
                <a:stretch>
                  <a:fillRect l="-2246" t="-23944" b="-492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404C4DD-BB56-4ADD-8989-6C10A98E3A5A}"/>
                  </a:ext>
                </a:extLst>
              </p:cNvPr>
              <p:cNvSpPr txBox="1"/>
              <p:nvPr/>
            </p:nvSpPr>
            <p:spPr>
              <a:xfrm>
                <a:off x="630627" y="2559289"/>
                <a:ext cx="9721485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US" sz="2800" b="1" dirty="0"/>
                  <a:t>4) </a:t>
                </a:r>
                <a14:m>
                  <m:oMath xmlns:m="http://schemas.openxmlformats.org/officeDocument/2006/math">
                    <m:r>
                      <a:rPr lang="en-US" sz="2800" i="0">
                        <a:latin typeface="Cambria Math" panose="02040503050406030204" pitchFamily="18" charset="0"/>
                      </a:rPr>
                      <m:t>£1000 </m:t>
                    </m:r>
                    <m:r>
                      <m:rPr>
                        <m:sty m:val="p"/>
                      </m:rPr>
                      <a:rPr lang="en-US" sz="2800" i="0">
                        <a:latin typeface="Cambria Math" panose="02040503050406030204" pitchFamily="18" charset="0"/>
                      </a:rPr>
                      <m:t>depreciating</m:t>
                    </m:r>
                    <m:r>
                      <a:rPr lang="en-US" sz="2800" i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800" i="0">
                        <a:latin typeface="Cambria Math" panose="02040503050406030204" pitchFamily="18" charset="0"/>
                      </a:rPr>
                      <m:t>over</m:t>
                    </m:r>
                    <m:r>
                      <a:rPr lang="en-US" sz="2800" i="0">
                        <a:latin typeface="Cambria Math" panose="02040503050406030204" pitchFamily="18" charset="0"/>
                      </a:rPr>
                      <m:t> 4 </m:t>
                    </m:r>
                  </m:oMath>
                </a14:m>
                <a:r>
                  <a:rPr lang="en-US" sz="2800" dirty="0"/>
                  <a:t>years at a rate of 10% per annum</a:t>
                </a:r>
                <a:endParaRPr lang="en-GB" sz="28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404C4DD-BB56-4ADD-8989-6C10A98E3A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627" y="2559289"/>
                <a:ext cx="9721485" cy="430887"/>
              </a:xfrm>
              <a:prstGeom prst="rect">
                <a:avLst/>
              </a:prstGeom>
              <a:blipFill>
                <a:blip r:embed="rId7"/>
                <a:stretch>
                  <a:fillRect l="-2194" t="-23944" b="-492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EF72DA7-DB8E-438E-B3B8-C5103CFDF2B9}"/>
                  </a:ext>
                </a:extLst>
              </p:cNvPr>
              <p:cNvSpPr txBox="1"/>
              <p:nvPr/>
            </p:nvSpPr>
            <p:spPr>
              <a:xfrm>
                <a:off x="630627" y="4229765"/>
                <a:ext cx="9976584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US" sz="2800" b="1" dirty="0"/>
                  <a:t>6) </a:t>
                </a:r>
                <a14:m>
                  <m:oMath xmlns:m="http://schemas.openxmlformats.org/officeDocument/2006/math">
                    <m:r>
                      <a:rPr lang="en-US" sz="2800" i="0">
                        <a:latin typeface="Cambria Math" panose="02040503050406030204" pitchFamily="18" charset="0"/>
                      </a:rPr>
                      <m:t>£1000 </m:t>
                    </m:r>
                    <m:r>
                      <m:rPr>
                        <m:sty m:val="p"/>
                      </m:rPr>
                      <a:rPr lang="en-US" sz="2800" i="0">
                        <a:latin typeface="Cambria Math" panose="02040503050406030204" pitchFamily="18" charset="0"/>
                      </a:rPr>
                      <m:t>depreciating</m:t>
                    </m:r>
                    <m:r>
                      <a:rPr lang="en-US" sz="2800" i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800" i="0">
                        <a:latin typeface="Cambria Math" panose="02040503050406030204" pitchFamily="18" charset="0"/>
                      </a:rPr>
                      <m:t>over</m:t>
                    </m:r>
                    <m:r>
                      <a:rPr lang="en-US" sz="2800" i="0">
                        <a:latin typeface="Cambria Math" panose="02040503050406030204" pitchFamily="18" charset="0"/>
                      </a:rPr>
                      <m:t> 4 </m:t>
                    </m:r>
                  </m:oMath>
                </a14:m>
                <a:r>
                  <a:rPr lang="en-US" sz="2800" dirty="0"/>
                  <a:t>years at a rate of 5% per annum</a:t>
                </a:r>
                <a:endParaRPr lang="en-GB" sz="2800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EF72DA7-DB8E-438E-B3B8-C5103CFDF2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627" y="4229765"/>
                <a:ext cx="9976584" cy="430887"/>
              </a:xfrm>
              <a:prstGeom prst="rect">
                <a:avLst/>
              </a:prstGeom>
              <a:blipFill>
                <a:blip r:embed="rId8"/>
                <a:stretch>
                  <a:fillRect l="-2138" t="-23944" b="-492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926A75D-2149-4214-9B32-1F708847F9A0}"/>
                  </a:ext>
                </a:extLst>
              </p:cNvPr>
              <p:cNvSpPr txBox="1"/>
              <p:nvPr/>
            </p:nvSpPr>
            <p:spPr>
              <a:xfrm>
                <a:off x="576348" y="5930783"/>
                <a:ext cx="10399789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US" sz="2800" b="1" dirty="0"/>
                  <a:t>8) </a:t>
                </a:r>
                <a14:m>
                  <m:oMath xmlns:m="http://schemas.openxmlformats.org/officeDocument/2006/math">
                    <m:r>
                      <a:rPr lang="en-US" sz="2800" i="0">
                        <a:latin typeface="Cambria Math" panose="02040503050406030204" pitchFamily="18" charset="0"/>
                      </a:rPr>
                      <m:t>£1000 </m:t>
                    </m:r>
                    <m:r>
                      <m:rPr>
                        <m:sty m:val="p"/>
                      </m:rPr>
                      <a:rPr lang="en-US" sz="2800" i="0">
                        <a:latin typeface="Cambria Math" panose="02040503050406030204" pitchFamily="18" charset="0"/>
                      </a:rPr>
                      <m:t>depreciating</m:t>
                    </m:r>
                    <m:r>
                      <a:rPr lang="en-US" sz="2800" i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800" i="0">
                        <a:latin typeface="Cambria Math" panose="02040503050406030204" pitchFamily="18" charset="0"/>
                      </a:rPr>
                      <m:t>over</m:t>
                    </m:r>
                    <m:r>
                      <a:rPr lang="en-US" sz="2800" i="0">
                        <a:latin typeface="Cambria Math" panose="02040503050406030204" pitchFamily="18" charset="0"/>
                      </a:rPr>
                      <m:t> 8 </m:t>
                    </m:r>
                    <m:r>
                      <m:rPr>
                        <m:sty m:val="p"/>
                      </m:rPr>
                      <a:rPr lang="en-GB" sz="2800" b="0" i="0" smtClean="0">
                        <a:latin typeface="Cambria Math" panose="02040503050406030204" pitchFamily="18" charset="0"/>
                      </a:rPr>
                      <m:t>years</m:t>
                    </m:r>
                  </m:oMath>
                </a14:m>
                <a:r>
                  <a:rPr lang="en-US" sz="2800" dirty="0"/>
                  <a:t> at a rate of 5% per annum</a:t>
                </a:r>
                <a:endParaRPr lang="en-GB" sz="280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926A75D-2149-4214-9B32-1F708847F9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348" y="5930783"/>
                <a:ext cx="10399789" cy="430887"/>
              </a:xfrm>
              <a:prstGeom prst="rect">
                <a:avLst/>
              </a:prstGeom>
              <a:blipFill>
                <a:blip r:embed="rId9"/>
                <a:stretch>
                  <a:fillRect l="-2110" t="-23944" b="-492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52E3624-B2C3-4C50-AFE2-FFB919E05B87}"/>
                  </a:ext>
                </a:extLst>
              </p:cNvPr>
              <p:cNvSpPr txBox="1"/>
              <p:nvPr/>
            </p:nvSpPr>
            <p:spPr>
              <a:xfrm>
                <a:off x="8130708" y="483068"/>
                <a:ext cx="358469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solidFill>
                      <a:srgbClr val="FF0000"/>
                    </a:solidFill>
                  </a:rPr>
                  <a:t>1000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1.1</m:t>
                        </m:r>
                      </m:e>
                      <m:sup>
                        <m:r>
                          <a:rPr lang="en-US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US" sz="2800" dirty="0">
                    <a:solidFill>
                      <a:srgbClr val="FF0000"/>
                    </a:solidFill>
                  </a:rPr>
                  <a:t> = </a:t>
                </a:r>
                <a:r>
                  <a:rPr lang="en-US" sz="2800" b="1" dirty="0">
                    <a:solidFill>
                      <a:srgbClr val="FF0000"/>
                    </a:solidFill>
                  </a:rPr>
                  <a:t>£1464.10</a:t>
                </a:r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52E3624-B2C3-4C50-AFE2-FFB919E05B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0708" y="483068"/>
                <a:ext cx="3584695" cy="523220"/>
              </a:xfrm>
              <a:prstGeom prst="rect">
                <a:avLst/>
              </a:prstGeom>
              <a:blipFill>
                <a:blip r:embed="rId10"/>
                <a:stretch>
                  <a:fillRect l="-3571" t="-10465" r="-1871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472F4CA0-C87F-4EA9-879E-6B4F92B77342}"/>
                  </a:ext>
                </a:extLst>
              </p:cNvPr>
              <p:cNvSpPr txBox="1"/>
              <p:nvPr/>
            </p:nvSpPr>
            <p:spPr>
              <a:xfrm>
                <a:off x="8039268" y="1297587"/>
                <a:ext cx="358469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solidFill>
                      <a:srgbClr val="FF0000"/>
                    </a:solidFill>
                  </a:rPr>
                  <a:t>1000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1.1</m:t>
                        </m:r>
                      </m:e>
                      <m:sup>
                        <m:r>
                          <a:rPr lang="en-US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800" dirty="0">
                    <a:solidFill>
                      <a:srgbClr val="FF0000"/>
                    </a:solidFill>
                  </a:rPr>
                  <a:t> = </a:t>
                </a:r>
                <a:r>
                  <a:rPr lang="en-US" sz="2800" b="1" dirty="0">
                    <a:solidFill>
                      <a:srgbClr val="FF0000"/>
                    </a:solidFill>
                  </a:rPr>
                  <a:t>£1210</a:t>
                </a:r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472F4CA0-C87F-4EA9-879E-6B4F92B773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9268" y="1297587"/>
                <a:ext cx="3584695" cy="523220"/>
              </a:xfrm>
              <a:prstGeom prst="rect">
                <a:avLst/>
              </a:prstGeom>
              <a:blipFill>
                <a:blip r:embed="rId11"/>
                <a:stretch>
                  <a:fillRect l="-3571" t="-11628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4005470-FB27-42D2-B1B9-873151B1C65C}"/>
                  </a:ext>
                </a:extLst>
              </p:cNvPr>
              <p:cNvSpPr txBox="1"/>
              <p:nvPr/>
            </p:nvSpPr>
            <p:spPr>
              <a:xfrm>
                <a:off x="8039267" y="2121644"/>
                <a:ext cx="358469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solidFill>
                      <a:srgbClr val="FF0000"/>
                    </a:solidFill>
                  </a:rPr>
                  <a:t>1000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0.9</m:t>
                        </m:r>
                      </m:e>
                      <m:sup>
                        <m:r>
                          <a:rPr lang="en-US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800" dirty="0">
                    <a:solidFill>
                      <a:srgbClr val="FF0000"/>
                    </a:solidFill>
                  </a:rPr>
                  <a:t> = </a:t>
                </a:r>
                <a:r>
                  <a:rPr lang="en-US" sz="2800" b="1" dirty="0">
                    <a:solidFill>
                      <a:srgbClr val="FF0000"/>
                    </a:solidFill>
                  </a:rPr>
                  <a:t>£810</a:t>
                </a:r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4005470-FB27-42D2-B1B9-873151B1C6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9267" y="2121644"/>
                <a:ext cx="3584695" cy="523220"/>
              </a:xfrm>
              <a:prstGeom prst="rect">
                <a:avLst/>
              </a:prstGeom>
              <a:blipFill>
                <a:blip r:embed="rId12"/>
                <a:stretch>
                  <a:fillRect l="-3571" t="-10465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E35B3F01-5801-4A86-BF39-CF0AA4D58D30}"/>
                  </a:ext>
                </a:extLst>
              </p:cNvPr>
              <p:cNvSpPr txBox="1"/>
              <p:nvPr/>
            </p:nvSpPr>
            <p:spPr>
              <a:xfrm>
                <a:off x="8039266" y="2946204"/>
                <a:ext cx="358469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solidFill>
                      <a:srgbClr val="FF0000"/>
                    </a:solidFill>
                  </a:rPr>
                  <a:t>1000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0.9</m:t>
                        </m:r>
                      </m:e>
                      <m:sup>
                        <m:r>
                          <a:rPr lang="en-US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US" sz="2800" dirty="0">
                    <a:solidFill>
                      <a:srgbClr val="FF0000"/>
                    </a:solidFill>
                  </a:rPr>
                  <a:t> = </a:t>
                </a:r>
                <a:r>
                  <a:rPr lang="en-US" sz="2800" b="1" dirty="0">
                    <a:solidFill>
                      <a:srgbClr val="FF0000"/>
                    </a:solidFill>
                  </a:rPr>
                  <a:t>£656.10</a:t>
                </a:r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E35B3F01-5801-4A86-BF39-CF0AA4D58D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9266" y="2946204"/>
                <a:ext cx="3584695" cy="523220"/>
              </a:xfrm>
              <a:prstGeom prst="rect">
                <a:avLst/>
              </a:prstGeom>
              <a:blipFill>
                <a:blip r:embed="rId13"/>
                <a:stretch>
                  <a:fillRect l="-3571" t="-10465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69BFB228-470A-4E7E-AB98-6F4B5D7B32EA}"/>
                  </a:ext>
                </a:extLst>
              </p:cNvPr>
              <p:cNvSpPr txBox="1"/>
              <p:nvPr/>
            </p:nvSpPr>
            <p:spPr>
              <a:xfrm>
                <a:off x="7764087" y="3756605"/>
                <a:ext cx="389092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solidFill>
                      <a:srgbClr val="FF0000"/>
                    </a:solidFill>
                  </a:rPr>
                  <a:t>1000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1.05</m:t>
                        </m:r>
                      </m:e>
                      <m:sup>
                        <m:r>
                          <a:rPr lang="en-US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US" sz="2800" dirty="0">
                    <a:solidFill>
                      <a:srgbClr val="FF0000"/>
                    </a:solidFill>
                  </a:rPr>
                  <a:t> = </a:t>
                </a:r>
                <a:r>
                  <a:rPr lang="en-US" sz="2800" b="1" dirty="0">
                    <a:solidFill>
                      <a:srgbClr val="FF0000"/>
                    </a:solidFill>
                  </a:rPr>
                  <a:t>£1215.51</a:t>
                </a:r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69BFB228-470A-4E7E-AB98-6F4B5D7B32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4087" y="3756605"/>
                <a:ext cx="3890921" cy="523220"/>
              </a:xfrm>
              <a:prstGeom prst="rect">
                <a:avLst/>
              </a:prstGeom>
              <a:blipFill>
                <a:blip r:embed="rId14"/>
                <a:stretch>
                  <a:fillRect l="-3292" t="-10465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51D8ADB4-1EB7-4F2A-9E0A-3E7290E774C1}"/>
                  </a:ext>
                </a:extLst>
              </p:cNvPr>
              <p:cNvSpPr txBox="1"/>
              <p:nvPr/>
            </p:nvSpPr>
            <p:spPr>
              <a:xfrm>
                <a:off x="7869303" y="4646089"/>
                <a:ext cx="389092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solidFill>
                      <a:srgbClr val="FF0000"/>
                    </a:solidFill>
                  </a:rPr>
                  <a:t>1000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1.05</m:t>
                        </m:r>
                      </m:e>
                      <m:sup>
                        <m:r>
                          <a:rPr lang="en-US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US" sz="2800" dirty="0">
                    <a:solidFill>
                      <a:srgbClr val="FF0000"/>
                    </a:solidFill>
                  </a:rPr>
                  <a:t> = </a:t>
                </a:r>
                <a:r>
                  <a:rPr lang="en-US" sz="2800" b="1" dirty="0">
                    <a:solidFill>
                      <a:srgbClr val="FF0000"/>
                    </a:solidFill>
                  </a:rPr>
                  <a:t>£814.51</a:t>
                </a:r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51D8ADB4-1EB7-4F2A-9E0A-3E7290E774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9303" y="4646089"/>
                <a:ext cx="3890921" cy="523220"/>
              </a:xfrm>
              <a:prstGeom prst="rect">
                <a:avLst/>
              </a:prstGeom>
              <a:blipFill>
                <a:blip r:embed="rId15"/>
                <a:stretch>
                  <a:fillRect l="-3292" t="-10465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8BC3A720-CCFC-495B-824B-B048954D61BA}"/>
                  </a:ext>
                </a:extLst>
              </p:cNvPr>
              <p:cNvSpPr txBox="1"/>
              <p:nvPr/>
            </p:nvSpPr>
            <p:spPr>
              <a:xfrm>
                <a:off x="8022415" y="5478883"/>
                <a:ext cx="3787199" cy="5280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solidFill>
                      <a:srgbClr val="FF0000"/>
                    </a:solidFill>
                  </a:rPr>
                  <a:t>1000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1.05</m:t>
                        </m:r>
                      </m:e>
                      <m:sup>
                        <m:r>
                          <a:rPr lang="en-US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en-US" sz="2800" dirty="0">
                    <a:solidFill>
                      <a:srgbClr val="FF0000"/>
                    </a:solidFill>
                  </a:rPr>
                  <a:t> = </a:t>
                </a:r>
                <a:r>
                  <a:rPr lang="en-US" sz="2800" b="1" dirty="0">
                    <a:solidFill>
                      <a:srgbClr val="FF0000"/>
                    </a:solidFill>
                  </a:rPr>
                  <a:t>£1477.46</a:t>
                </a:r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8BC3A720-CCFC-495B-824B-B048954D61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2415" y="5478883"/>
                <a:ext cx="3787199" cy="528093"/>
              </a:xfrm>
              <a:prstGeom prst="rect">
                <a:avLst/>
              </a:prstGeom>
              <a:blipFill>
                <a:blip r:embed="rId16"/>
                <a:stretch>
                  <a:fillRect l="-3221" t="-10465" r="-1771" b="-337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A8FEC7A6-4FFB-4E67-8936-B9971B9A06AD}"/>
                  </a:ext>
                </a:extLst>
              </p:cNvPr>
              <p:cNvSpPr txBox="1"/>
              <p:nvPr/>
            </p:nvSpPr>
            <p:spPr>
              <a:xfrm>
                <a:off x="8070313" y="6334780"/>
                <a:ext cx="382797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solidFill>
                      <a:srgbClr val="FF0000"/>
                    </a:solidFill>
                  </a:rPr>
                  <a:t>1000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1.05</m:t>
                        </m:r>
                      </m:e>
                      <m:sup>
                        <m:r>
                          <a:rPr lang="en-US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sup>
                    </m:sSup>
                  </m:oMath>
                </a14:m>
                <a:r>
                  <a:rPr lang="en-US" sz="2800" dirty="0">
                    <a:solidFill>
                      <a:srgbClr val="FF0000"/>
                    </a:solidFill>
                  </a:rPr>
                  <a:t> = </a:t>
                </a:r>
                <a:r>
                  <a:rPr lang="en-US" sz="2800" b="1" dirty="0">
                    <a:solidFill>
                      <a:srgbClr val="FF0000"/>
                    </a:solidFill>
                  </a:rPr>
                  <a:t>£663.42</a:t>
                </a:r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A8FEC7A6-4FFB-4E67-8936-B9971B9A06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0313" y="6334780"/>
                <a:ext cx="3827970" cy="523220"/>
              </a:xfrm>
              <a:prstGeom prst="rect">
                <a:avLst/>
              </a:prstGeom>
              <a:blipFill>
                <a:blip r:embed="rId17"/>
                <a:stretch>
                  <a:fillRect l="-3344" t="-10465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10025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DF2B621-19C9-419F-AE54-B20C7C601484}"/>
              </a:ext>
            </a:extLst>
          </p:cNvPr>
          <p:cNvSpPr txBox="1"/>
          <p:nvPr/>
        </p:nvSpPr>
        <p:spPr>
          <a:xfrm>
            <a:off x="440573" y="9566"/>
            <a:ext cx="10399221" cy="66171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/>
              <a:t>1) </a:t>
            </a:r>
            <a:r>
              <a:rPr lang="en-US" sz="2000" dirty="0"/>
              <a:t>A jacket costing £30 increased in price by 10% and then by a further 15%. </a:t>
            </a:r>
          </a:p>
          <a:p>
            <a:r>
              <a:rPr lang="en-US" sz="2000" dirty="0"/>
              <a:t>How much did it cost after the increases?</a:t>
            </a:r>
          </a:p>
          <a:p>
            <a:endParaRPr lang="en-US" sz="1400" dirty="0"/>
          </a:p>
          <a:p>
            <a:r>
              <a:rPr lang="en-US" sz="2000" b="1" dirty="0"/>
              <a:t>2) </a:t>
            </a:r>
            <a:r>
              <a:rPr lang="en-US" sz="2000" dirty="0"/>
              <a:t>A jumper costing £30 increased in price by 35% and then by a further 22%. </a:t>
            </a:r>
          </a:p>
          <a:p>
            <a:r>
              <a:rPr lang="en-US" sz="2000" dirty="0"/>
              <a:t>How much did it cost after the increases?</a:t>
            </a:r>
          </a:p>
          <a:p>
            <a:endParaRPr lang="en-US" sz="1400" dirty="0"/>
          </a:p>
          <a:p>
            <a:r>
              <a:rPr lang="en-US" sz="2000" b="1" dirty="0"/>
              <a:t>3) </a:t>
            </a:r>
            <a:r>
              <a:rPr lang="en-US" sz="2000" dirty="0"/>
              <a:t>A pair of shoes cost £45. In a sale they decreased in price by 4% and then by a further 18%. </a:t>
            </a:r>
          </a:p>
          <a:p>
            <a:r>
              <a:rPr lang="en-US" sz="2000" dirty="0"/>
              <a:t>How much did they cost after the decreases?</a:t>
            </a:r>
          </a:p>
          <a:p>
            <a:endParaRPr lang="en-US" sz="1400" dirty="0"/>
          </a:p>
          <a:p>
            <a:r>
              <a:rPr lang="en-US" sz="2000" b="1" dirty="0"/>
              <a:t>4) </a:t>
            </a:r>
            <a:r>
              <a:rPr lang="en-US" sz="2000" dirty="0"/>
              <a:t>Dave invested £400 in a bank account that paid compound interest of 8% per year. </a:t>
            </a:r>
          </a:p>
          <a:p>
            <a:r>
              <a:rPr lang="en-US" sz="2000" dirty="0"/>
              <a:t>How much did he have in his account two years later? </a:t>
            </a:r>
          </a:p>
          <a:p>
            <a:endParaRPr lang="en-US" sz="1400" dirty="0"/>
          </a:p>
          <a:p>
            <a:r>
              <a:rPr lang="en-US" sz="2000" b="1" dirty="0"/>
              <a:t>5) </a:t>
            </a:r>
            <a:r>
              <a:rPr lang="en-US" sz="2000" dirty="0"/>
              <a:t>Marie invested £3000 in a bank account that paid compound interest of 7% per year. </a:t>
            </a:r>
          </a:p>
          <a:p>
            <a:r>
              <a:rPr lang="en-US" sz="2000" dirty="0"/>
              <a:t>How much did she have in her account four years later?</a:t>
            </a:r>
          </a:p>
          <a:p>
            <a:endParaRPr lang="en-US" sz="1600" dirty="0"/>
          </a:p>
          <a:p>
            <a:r>
              <a:rPr lang="en-US" sz="2000" b="1" dirty="0"/>
              <a:t>6) </a:t>
            </a:r>
            <a:r>
              <a:rPr lang="en-US" sz="2000" dirty="0"/>
              <a:t>There were 8000 bees in a nest. Each year the number of bees decreased by 25%. </a:t>
            </a:r>
          </a:p>
          <a:p>
            <a:r>
              <a:rPr lang="en-US" sz="2000" dirty="0"/>
              <a:t>How many bees were left after 3 years?  </a:t>
            </a:r>
          </a:p>
          <a:p>
            <a:endParaRPr lang="en-US" sz="1400" dirty="0"/>
          </a:p>
          <a:p>
            <a:r>
              <a:rPr lang="en-US" sz="2000" b="1" dirty="0"/>
              <a:t>7) </a:t>
            </a:r>
            <a:r>
              <a:rPr lang="en-US" sz="2000" dirty="0"/>
              <a:t>On July 1st 2014, James invested £2000 at 4.5% per annum compound interest.</a:t>
            </a:r>
          </a:p>
          <a:p>
            <a:r>
              <a:rPr lang="en-US" sz="2000" dirty="0"/>
              <a:t>Work out the value of James’ investment on July 1st 2016 (two years later)</a:t>
            </a:r>
          </a:p>
          <a:p>
            <a:endParaRPr lang="en-US" sz="1400" dirty="0"/>
          </a:p>
          <a:p>
            <a:r>
              <a:rPr lang="en-US" sz="2000" b="1" dirty="0"/>
              <a:t>8) </a:t>
            </a:r>
            <a:r>
              <a:rPr lang="en-US" sz="2000" dirty="0"/>
              <a:t>John invested £2000 for three years in an Internet Savings Account.</a:t>
            </a:r>
          </a:p>
          <a:p>
            <a:r>
              <a:rPr lang="en-US" sz="2000" dirty="0"/>
              <a:t>He is paid 5% per annum compound interest. Work out the total interest earned after three years.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344DFC-320F-47AF-A7EF-B7D950FC23EE}"/>
              </a:ext>
            </a:extLst>
          </p:cNvPr>
          <p:cNvSpPr txBox="1"/>
          <p:nvPr/>
        </p:nvSpPr>
        <p:spPr>
          <a:xfrm>
            <a:off x="7558907" y="277422"/>
            <a:ext cx="41287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30 x 1.1 x 1.15 = </a:t>
            </a:r>
            <a:r>
              <a:rPr lang="en-US" sz="3200" b="1" dirty="0">
                <a:solidFill>
                  <a:srgbClr val="FF0000"/>
                </a:solidFill>
              </a:rPr>
              <a:t>£37.95 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2FE220F-B012-4D2F-8F1B-FD78C94DA9C5}"/>
              </a:ext>
            </a:extLst>
          </p:cNvPr>
          <p:cNvSpPr txBox="1"/>
          <p:nvPr/>
        </p:nvSpPr>
        <p:spPr>
          <a:xfrm>
            <a:off x="7270864" y="1130053"/>
            <a:ext cx="44694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30 x 1.35 x 1.22 = </a:t>
            </a:r>
            <a:r>
              <a:rPr lang="en-US" sz="3200" b="1" dirty="0">
                <a:solidFill>
                  <a:srgbClr val="FF0000"/>
                </a:solidFill>
              </a:rPr>
              <a:t>£49.41 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6B7F26E-737D-4495-833C-2C81EDBFE851}"/>
              </a:ext>
            </a:extLst>
          </p:cNvPr>
          <p:cNvSpPr txBox="1"/>
          <p:nvPr/>
        </p:nvSpPr>
        <p:spPr>
          <a:xfrm>
            <a:off x="7511802" y="1977587"/>
            <a:ext cx="44141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45 x 0.96 x 0.82 = </a:t>
            </a:r>
            <a:r>
              <a:rPr lang="en-US" sz="3200" b="1" dirty="0">
                <a:solidFill>
                  <a:srgbClr val="FF0000"/>
                </a:solidFill>
              </a:rPr>
              <a:t>£35.42 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01F08DA-49AD-4AB0-9D9F-B9277393EE44}"/>
              </a:ext>
            </a:extLst>
          </p:cNvPr>
          <p:cNvSpPr txBox="1"/>
          <p:nvPr/>
        </p:nvSpPr>
        <p:spPr>
          <a:xfrm>
            <a:off x="6899563" y="2825565"/>
            <a:ext cx="50264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400 x 1.08 x 1.08 = </a:t>
            </a:r>
            <a:r>
              <a:rPr lang="en-US" sz="3200" b="1" dirty="0">
                <a:solidFill>
                  <a:srgbClr val="FF0000"/>
                </a:solidFill>
              </a:rPr>
              <a:t>£466.56 </a:t>
            </a:r>
            <a:endParaRPr lang="en-GB" sz="32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CAFFAF6-44BA-4529-A953-AA72FAF10C6F}"/>
                  </a:ext>
                </a:extLst>
              </p:cNvPr>
              <p:cNvSpPr txBox="1"/>
              <p:nvPr/>
            </p:nvSpPr>
            <p:spPr>
              <a:xfrm>
                <a:off x="7110020" y="3628764"/>
                <a:ext cx="470513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>
                    <a:solidFill>
                      <a:srgbClr val="FF0000"/>
                    </a:solidFill>
                  </a:rPr>
                  <a:t>3000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1.07</m:t>
                        </m:r>
                      </m:e>
                      <m:sup>
                        <m:r>
                          <a:rPr lang="en-US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US" sz="3200" dirty="0">
                    <a:solidFill>
                      <a:srgbClr val="FF0000"/>
                    </a:solidFill>
                  </a:rPr>
                  <a:t> = </a:t>
                </a:r>
                <a:r>
                  <a:rPr lang="en-US" sz="3200" b="1" dirty="0">
                    <a:solidFill>
                      <a:srgbClr val="FF0000"/>
                    </a:solidFill>
                  </a:rPr>
                  <a:t>£3932.39 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CAFFAF6-44BA-4529-A953-AA72FAF10C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0020" y="3628764"/>
                <a:ext cx="4705136" cy="584775"/>
              </a:xfrm>
              <a:prstGeom prst="rect">
                <a:avLst/>
              </a:prstGeom>
              <a:blipFill>
                <a:blip r:embed="rId2"/>
                <a:stretch>
                  <a:fillRect l="-3238" t="-12500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F92AF41-BFED-48C0-880D-35A732823812}"/>
                  </a:ext>
                </a:extLst>
              </p:cNvPr>
              <p:cNvSpPr txBox="1"/>
              <p:nvPr/>
            </p:nvSpPr>
            <p:spPr>
              <a:xfrm>
                <a:off x="6935451" y="4433775"/>
                <a:ext cx="470513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>
                    <a:solidFill>
                      <a:srgbClr val="FF0000"/>
                    </a:solidFill>
                  </a:rPr>
                  <a:t>8000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0.75</m:t>
                        </m:r>
                      </m:e>
                      <m:sup>
                        <m:r>
                          <a:rPr lang="en-US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3200" dirty="0">
                    <a:solidFill>
                      <a:srgbClr val="FF0000"/>
                    </a:solidFill>
                  </a:rPr>
                  <a:t> = </a:t>
                </a:r>
                <a:r>
                  <a:rPr lang="en-US" sz="3200" b="1" dirty="0">
                    <a:solidFill>
                      <a:srgbClr val="FF0000"/>
                    </a:solidFill>
                  </a:rPr>
                  <a:t>3375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F92AF41-BFED-48C0-880D-35A7328238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5451" y="4433775"/>
                <a:ext cx="4705136" cy="584775"/>
              </a:xfrm>
              <a:prstGeom prst="rect">
                <a:avLst/>
              </a:prstGeom>
              <a:blipFill>
                <a:blip r:embed="rId3"/>
                <a:stretch>
                  <a:fillRect l="-3368" t="-12500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D7AEC38-F42E-476A-9D75-BC12ABA532C9}"/>
                  </a:ext>
                </a:extLst>
              </p:cNvPr>
              <p:cNvSpPr txBox="1"/>
              <p:nvPr/>
            </p:nvSpPr>
            <p:spPr>
              <a:xfrm>
                <a:off x="7680961" y="5541513"/>
                <a:ext cx="451104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>
                    <a:solidFill>
                      <a:srgbClr val="FF0000"/>
                    </a:solidFill>
                  </a:rPr>
                  <a:t>2000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1.045</m:t>
                        </m:r>
                      </m:e>
                      <m:sup>
                        <m:r>
                          <a:rPr lang="en-US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3200" dirty="0">
                    <a:solidFill>
                      <a:srgbClr val="FF0000"/>
                    </a:solidFill>
                  </a:rPr>
                  <a:t> = </a:t>
                </a:r>
                <a:r>
                  <a:rPr lang="en-US" sz="3200" b="1" dirty="0">
                    <a:solidFill>
                      <a:srgbClr val="FF0000"/>
                    </a:solidFill>
                  </a:rPr>
                  <a:t>£2184.05 </a:t>
                </a:r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D7AEC38-F42E-476A-9D75-BC12ABA532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0961" y="5541513"/>
                <a:ext cx="4511040" cy="584775"/>
              </a:xfrm>
              <a:prstGeom prst="rect">
                <a:avLst/>
              </a:prstGeom>
              <a:blipFill>
                <a:blip r:embed="rId4"/>
                <a:stretch>
                  <a:fillRect l="-3378" t="-12500" r="-4865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A664E64-F50D-4B0C-BB12-58B6475BE646}"/>
                  </a:ext>
                </a:extLst>
              </p:cNvPr>
              <p:cNvSpPr txBox="1"/>
              <p:nvPr/>
            </p:nvSpPr>
            <p:spPr>
              <a:xfrm>
                <a:off x="5905940" y="6334374"/>
                <a:ext cx="431811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>
                    <a:solidFill>
                      <a:srgbClr val="FF0000"/>
                    </a:solidFill>
                  </a:rPr>
                  <a:t>2000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.05</m:t>
                        </m:r>
                      </m:e>
                      <m:sup>
                        <m:r>
                          <a:rPr lang="en-US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3200" dirty="0">
                    <a:solidFill>
                      <a:srgbClr val="FF0000"/>
                    </a:solidFill>
                  </a:rPr>
                  <a:t> = £2315.25 </a:t>
                </a:r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A664E64-F50D-4B0C-BB12-58B6475BE6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5940" y="6334374"/>
                <a:ext cx="4318112" cy="584775"/>
              </a:xfrm>
              <a:prstGeom prst="rect">
                <a:avLst/>
              </a:prstGeom>
              <a:blipFill>
                <a:blip r:embed="rId5"/>
                <a:stretch>
                  <a:fillRect l="-3672" t="-12500" r="-4237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8303A0B5-058A-4B13-8124-9C684381B2EF}"/>
              </a:ext>
            </a:extLst>
          </p:cNvPr>
          <p:cNvSpPr txBox="1"/>
          <p:nvPr/>
        </p:nvSpPr>
        <p:spPr>
          <a:xfrm>
            <a:off x="10521681" y="6334373"/>
            <a:ext cx="15367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£315.25 </a:t>
            </a:r>
            <a:endParaRPr lang="en-GB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8128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878</Words>
  <Application>Microsoft Office PowerPoint</Application>
  <PresentationFormat>Widescreen</PresentationFormat>
  <Paragraphs>80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Percentages:  Compound Interest</dc:title>
  <dc:creator>Stewart Gale</dc:creator>
  <cp:lastModifiedBy>Stewart Gale</cp:lastModifiedBy>
  <cp:revision>9</cp:revision>
  <dcterms:created xsi:type="dcterms:W3CDTF">2019-12-19T17:36:06Z</dcterms:created>
  <dcterms:modified xsi:type="dcterms:W3CDTF">2023-05-08T05:40:45Z</dcterms:modified>
</cp:coreProperties>
</file>