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35083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0be1339c-93bc-479b-902d-c085ad007e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1" y="230867"/>
            <a:ext cx="5896071" cy="44220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dace4d38-718f-4e3d-9616-3b710ce3257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0"/>
          <a:stretch/>
        </p:blipFill>
        <p:spPr bwMode="auto">
          <a:xfrm>
            <a:off x="249787" y="230867"/>
            <a:ext cx="5652250" cy="44220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84176" y="528929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0be1339c-93bc-479b-902d-c085ad007e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1" y="230867"/>
            <a:ext cx="5896071" cy="44220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dace4d38-718f-4e3d-9616-3b710ce3257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0"/>
          <a:stretch/>
        </p:blipFill>
        <p:spPr bwMode="auto">
          <a:xfrm>
            <a:off x="249787" y="230867"/>
            <a:ext cx="5652250" cy="44220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01540" y="206493"/>
            <a:ext cx="5951915" cy="45043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00304" y="2576679"/>
            <a:ext cx="42305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1C1C1C"/>
                </a:solidFill>
                <a:latin typeface="robotolight"/>
              </a:rPr>
              <a:t>The student may not </a:t>
            </a:r>
            <a:r>
              <a:rPr lang="en-US" sz="3600" dirty="0" err="1">
                <a:solidFill>
                  <a:srgbClr val="1C1C1C"/>
                </a:solidFill>
                <a:latin typeface="robotolight"/>
              </a:rPr>
              <a:t>realise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 that you need to halve the 2nd difference to get the </a:t>
            </a:r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value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of n².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8980944" y="1130129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0be1339c-93bc-479b-902d-c085ad007e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33" y="136656"/>
            <a:ext cx="6677892" cy="50084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08" t="59434" r="62152" b="25490"/>
          <a:stretch/>
        </p:blipFill>
        <p:spPr>
          <a:xfrm>
            <a:off x="1162372" y="4918775"/>
            <a:ext cx="4773479" cy="193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90127" y="3103248"/>
            <a:ext cx="4092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multiplied by 2 then squared.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dace4d38-718f-4e3d-9616-3b710ce3257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0"/>
          <a:stretch/>
        </p:blipFill>
        <p:spPr bwMode="auto">
          <a:xfrm>
            <a:off x="477000" y="214241"/>
            <a:ext cx="6505689" cy="50897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86" t="58720" r="34796" b="25580"/>
          <a:stretch/>
        </p:blipFill>
        <p:spPr>
          <a:xfrm>
            <a:off x="1430043" y="5115550"/>
            <a:ext cx="4366699" cy="174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43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2020-04-19T16:59:00Z</dcterms:modified>
</cp:coreProperties>
</file>