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623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8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341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18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82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841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894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44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52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59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75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F2E68-AA2F-4BB5-B0A3-2729CDBF9EF6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45C4A-AD35-4DA2-BB39-3A6FF47C99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97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80" t="13453" r="8629" b="6786"/>
          <a:stretch/>
        </p:blipFill>
        <p:spPr>
          <a:xfrm>
            <a:off x="155171" y="156756"/>
            <a:ext cx="5752407" cy="40680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20a0632c-5694-4ef4-9531-2e4c1bb8007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7" b="9615"/>
          <a:stretch/>
        </p:blipFill>
        <p:spPr bwMode="auto">
          <a:xfrm>
            <a:off x="6044935" y="156756"/>
            <a:ext cx="6058395" cy="40680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39099" y="449126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873133" y="573726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08516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5892" y="2105891"/>
            <a:ext cx="81243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8424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80" t="13453" r="8629" b="6786"/>
          <a:stretch/>
        </p:blipFill>
        <p:spPr>
          <a:xfrm>
            <a:off x="155171" y="156756"/>
            <a:ext cx="5752407" cy="40680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20a0632c-5694-4ef4-9531-2e4c1bb8007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7" b="9615"/>
          <a:stretch/>
        </p:blipFill>
        <p:spPr bwMode="auto">
          <a:xfrm>
            <a:off x="6044935" y="156756"/>
            <a:ext cx="6058395" cy="40680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89223" y="496232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155171" y="156756"/>
            <a:ext cx="5752407" cy="40680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71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80" t="13453" r="8629" b="6786"/>
          <a:stretch/>
        </p:blipFill>
        <p:spPr>
          <a:xfrm>
            <a:off x="210589" y="195549"/>
            <a:ext cx="6483927" cy="45853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49" t="48158" r="62514" b="36842"/>
          <a:stretch/>
        </p:blipFill>
        <p:spPr>
          <a:xfrm>
            <a:off x="880802" y="4780921"/>
            <a:ext cx="5143500" cy="2079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519544" y="3427738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 -2(-2) equal to  -4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24910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20a0632c-5694-4ef4-9531-2e4c1bb8007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7" b="9615"/>
          <a:stretch/>
        </p:blipFill>
        <p:spPr bwMode="auto">
          <a:xfrm>
            <a:off x="198317" y="112421"/>
            <a:ext cx="6963362" cy="46757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1170" t="48158" r="34707" b="36842"/>
          <a:stretch/>
        </p:blipFill>
        <p:spPr>
          <a:xfrm>
            <a:off x="1113732" y="4730332"/>
            <a:ext cx="5132532" cy="21276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76962" y="161432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691341" y="3322443"/>
                <a:ext cx="3684896" cy="2181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dirty="0" smtClean="0"/>
                  <a:t>They did not notice it was a negative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341" y="3322443"/>
                <a:ext cx="3684896" cy="2181623"/>
              </a:xfrm>
              <a:prstGeom prst="rect">
                <a:avLst/>
              </a:prstGeom>
              <a:blipFill>
                <a:blip r:embed="rId4"/>
                <a:stretch>
                  <a:fillRect l="-3642" t="-5587" r="-6954" b="-100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182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35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2020-01-14T15:10:22Z</dcterms:created>
  <dcterms:modified xsi:type="dcterms:W3CDTF">2020-01-14T15:19:07Z</dcterms:modified>
</cp:coreProperties>
</file>