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c931ef3f-20e8-4fa5-a90e-2b0480bccc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16" y="260466"/>
            <a:ext cx="5475453" cy="410659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7c092ab1-f73e-4fb6-8cba-2ded914d6cb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704" y="260466"/>
            <a:ext cx="5518824" cy="413911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72845" y="526712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c931ef3f-20e8-4fa5-a90e-2b0480bccc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16" y="260466"/>
            <a:ext cx="5475453" cy="410659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7c092ab1-f73e-4fb6-8cba-2ded914d6cb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086" y="244201"/>
            <a:ext cx="5518824" cy="413911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0218" y="244201"/>
            <a:ext cx="5558444" cy="412285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239590" y="2892563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has divided by 20, rather than 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1</a:t>
            </a:r>
          </a:p>
          <a:p>
            <a:pPr algn="ctr"/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6 </a:t>
            </a:r>
            <a:r>
              <a:rPr lang="en-US" sz="4000" dirty="0">
                <a:solidFill>
                  <a:srgbClr val="1C1C1C"/>
                </a:solidFill>
                <a:latin typeface="robotolight"/>
              </a:rPr>
              <a:t>+ 4 + 12 = 32.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709394" y="1446013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4" name="Picture 2" descr="https://images.diagnosticquestions.com/uploads/questions/c931ef3f-20e8-4fa5-a90e-2b0480bccc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16" y="260466"/>
            <a:ext cx="6234682" cy="467601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146" t="59694" r="62364" b="25913"/>
          <a:stretch/>
        </p:blipFill>
        <p:spPr>
          <a:xfrm>
            <a:off x="956771" y="4660735"/>
            <a:ext cx="5402409" cy="211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51087" y="3252877"/>
            <a:ext cx="38681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 smtClean="0">
                <a:solidFill>
                  <a:srgbClr val="1C1C1C"/>
                </a:solidFill>
              </a:rPr>
              <a:t>They have just divided by 10.</a:t>
            </a:r>
            <a:endParaRPr lang="en-GB" sz="48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7c092ab1-f73e-4fb6-8cba-2ded914d6cb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88" y="233117"/>
            <a:ext cx="6405514" cy="480413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070" t="58620" r="34867" b="25483"/>
          <a:stretch/>
        </p:blipFill>
        <p:spPr>
          <a:xfrm>
            <a:off x="1010307" y="4722146"/>
            <a:ext cx="5051006" cy="213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41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2020-05-21T11:58:45Z</dcterms:modified>
</cp:coreProperties>
</file>