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64" r:id="rId2"/>
    <p:sldId id="266" r:id="rId3"/>
    <p:sldId id="267" r:id="rId4"/>
    <p:sldId id="268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393E392-DFF4-49FF-B423-D5B76B0592F1}" v="12" dt="2025-03-05T05:45:52.47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39" autoAdjust="0"/>
    <p:restoredTop sz="94660"/>
  </p:normalViewPr>
  <p:slideViewPr>
    <p:cSldViewPr>
      <p:cViewPr varScale="1">
        <p:scale>
          <a:sx n="86" d="100"/>
          <a:sy n="86" d="100"/>
        </p:scale>
        <p:origin x="87" y="5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B393E392-DFF4-49FF-B423-D5B76B0592F1}"/>
    <pc:docChg chg="undo custSel addSld delSld modSld modMainMaster modNotesMaster">
      <pc:chgData name="Stewart Gale" userId="3647ddd2-6040-41ae-a96d-232c23482af8" providerId="ADAL" clId="{B393E392-DFF4-49FF-B423-D5B76B0592F1}" dt="2025-03-05T05:51:19.638" v="98" actId="1076"/>
      <pc:docMkLst>
        <pc:docMk/>
      </pc:docMkLst>
      <pc:sldChg chg="modSp add del mod">
        <pc:chgData name="Stewart Gale" userId="3647ddd2-6040-41ae-a96d-232c23482af8" providerId="ADAL" clId="{B393E392-DFF4-49FF-B423-D5B76B0592F1}" dt="2025-03-05T05:50:42.604" v="92" actId="2696"/>
        <pc:sldMkLst>
          <pc:docMk/>
          <pc:sldMk cId="3020385728" sldId="259"/>
        </pc:sldMkLst>
      </pc:sldChg>
      <pc:sldChg chg="addSp delSp modSp mod">
        <pc:chgData name="Stewart Gale" userId="3647ddd2-6040-41ae-a96d-232c23482af8" providerId="ADAL" clId="{B393E392-DFF4-49FF-B423-D5B76B0592F1}" dt="2025-03-05T05:51:19.638" v="98" actId="1076"/>
        <pc:sldMkLst>
          <pc:docMk/>
          <pc:sldMk cId="4107929950" sldId="264"/>
        </pc:sldMkLst>
        <pc:picChg chg="mod modCrop">
          <ac:chgData name="Stewart Gale" userId="3647ddd2-6040-41ae-a96d-232c23482af8" providerId="ADAL" clId="{B393E392-DFF4-49FF-B423-D5B76B0592F1}" dt="2025-03-05T05:51:19.638" v="98" actId="1076"/>
          <ac:picMkLst>
            <pc:docMk/>
            <pc:sldMk cId="4107929950" sldId="264"/>
            <ac:picMk id="3" creationId="{9954F133-D5E4-7CAC-8411-C760C7AD3577}"/>
          </ac:picMkLst>
        </pc:picChg>
      </pc:sldChg>
      <pc:sldChg chg="modSp del">
        <pc:chgData name="Stewart Gale" userId="3647ddd2-6040-41ae-a96d-232c23482af8" providerId="ADAL" clId="{B393E392-DFF4-49FF-B423-D5B76B0592F1}" dt="2023-03-20T05:12:42.348" v="54" actId="47"/>
        <pc:sldMkLst>
          <pc:docMk/>
          <pc:sldMk cId="2464536681" sldId="265"/>
        </pc:sldMkLst>
      </pc:sldChg>
      <pc:sldChg chg="modSp mod">
        <pc:chgData name="Stewart Gale" userId="3647ddd2-6040-41ae-a96d-232c23482af8" providerId="ADAL" clId="{B393E392-DFF4-49FF-B423-D5B76B0592F1}" dt="2023-03-20T05:10:18.040" v="25" actId="1076"/>
        <pc:sldMkLst>
          <pc:docMk/>
          <pc:sldMk cId="948398496" sldId="266"/>
        </pc:sldMkLst>
      </pc:sldChg>
      <pc:sldChg chg="modSp mod modAnim">
        <pc:chgData name="Stewart Gale" userId="3647ddd2-6040-41ae-a96d-232c23482af8" providerId="ADAL" clId="{B393E392-DFF4-49FF-B423-D5B76B0592F1}" dt="2025-03-05T05:45:52.475" v="91"/>
        <pc:sldMkLst>
          <pc:docMk/>
          <pc:sldMk cId="876834087" sldId="267"/>
        </pc:sldMkLst>
      </pc:sldChg>
      <pc:sldChg chg="modSp mod modAnim">
        <pc:chgData name="Stewart Gale" userId="3647ddd2-6040-41ae-a96d-232c23482af8" providerId="ADAL" clId="{B393E392-DFF4-49FF-B423-D5B76B0592F1}" dt="2023-03-20T07:30:53.238" v="89"/>
        <pc:sldMkLst>
          <pc:docMk/>
          <pc:sldMk cId="2080780633" sldId="268"/>
        </pc:sldMkLst>
      </pc:sldChg>
      <pc:sldChg chg="modSp del mod">
        <pc:chgData name="Stewart Gale" userId="3647ddd2-6040-41ae-a96d-232c23482af8" providerId="ADAL" clId="{B393E392-DFF4-49FF-B423-D5B76B0592F1}" dt="2025-03-05T05:50:42.604" v="92" actId="2696"/>
        <pc:sldMkLst>
          <pc:docMk/>
          <pc:sldMk cId="3833753136" sldId="269"/>
        </pc:sldMkLst>
      </pc:sldChg>
      <pc:sldChg chg="modSp del">
        <pc:chgData name="Stewart Gale" userId="3647ddd2-6040-41ae-a96d-232c23482af8" providerId="ADAL" clId="{B393E392-DFF4-49FF-B423-D5B76B0592F1}" dt="2023-03-20T05:12:42.835" v="55" actId="47"/>
        <pc:sldMkLst>
          <pc:docMk/>
          <pc:sldMk cId="2114387113" sldId="270"/>
        </pc:sldMkLst>
      </pc:sldChg>
      <pc:sldMasterChg chg="modSp modSldLayout">
        <pc:chgData name="Stewart Gale" userId="3647ddd2-6040-41ae-a96d-232c23482af8" providerId="ADAL" clId="{B393E392-DFF4-49FF-B423-D5B76B0592F1}" dt="2023-03-20T05:09:13.778" v="4"/>
        <pc:sldMasterMkLst>
          <pc:docMk/>
          <pc:sldMasterMk cId="0" sldId="2147483648"/>
        </pc:sldMasterMkLst>
        <pc:sldLayoutChg chg="modSp">
          <pc:chgData name="Stewart Gale" userId="3647ddd2-6040-41ae-a96d-232c23482af8" providerId="ADAL" clId="{B393E392-DFF4-49FF-B423-D5B76B0592F1}" dt="2023-03-20T05:09:13.778" v="4"/>
          <pc:sldLayoutMkLst>
            <pc:docMk/>
            <pc:sldMasterMk cId="0" sldId="2147483648"/>
            <pc:sldLayoutMk cId="0" sldId="2147483649"/>
          </pc:sldLayoutMkLst>
        </pc:sldLayoutChg>
        <pc:sldLayoutChg chg="modSp">
          <pc:chgData name="Stewart Gale" userId="3647ddd2-6040-41ae-a96d-232c23482af8" providerId="ADAL" clId="{B393E392-DFF4-49FF-B423-D5B76B0592F1}" dt="2023-03-20T05:09:13.778" v="4"/>
          <pc:sldLayoutMkLst>
            <pc:docMk/>
            <pc:sldMasterMk cId="0" sldId="2147483648"/>
            <pc:sldLayoutMk cId="0" sldId="2147483651"/>
          </pc:sldLayoutMkLst>
        </pc:sldLayoutChg>
        <pc:sldLayoutChg chg="modSp">
          <pc:chgData name="Stewart Gale" userId="3647ddd2-6040-41ae-a96d-232c23482af8" providerId="ADAL" clId="{B393E392-DFF4-49FF-B423-D5B76B0592F1}" dt="2023-03-20T05:09:13.778" v="4"/>
          <pc:sldLayoutMkLst>
            <pc:docMk/>
            <pc:sldMasterMk cId="0" sldId="2147483648"/>
            <pc:sldLayoutMk cId="0" sldId="2147483652"/>
          </pc:sldLayoutMkLst>
        </pc:sldLayoutChg>
        <pc:sldLayoutChg chg="modSp">
          <pc:chgData name="Stewart Gale" userId="3647ddd2-6040-41ae-a96d-232c23482af8" providerId="ADAL" clId="{B393E392-DFF4-49FF-B423-D5B76B0592F1}" dt="2023-03-20T05:09:13.778" v="4"/>
          <pc:sldLayoutMkLst>
            <pc:docMk/>
            <pc:sldMasterMk cId="0" sldId="2147483648"/>
            <pc:sldLayoutMk cId="0" sldId="2147483653"/>
          </pc:sldLayoutMkLst>
        </pc:sldLayoutChg>
        <pc:sldLayoutChg chg="modSp">
          <pc:chgData name="Stewart Gale" userId="3647ddd2-6040-41ae-a96d-232c23482af8" providerId="ADAL" clId="{B393E392-DFF4-49FF-B423-D5B76B0592F1}" dt="2023-03-20T05:09:13.778" v="4"/>
          <pc:sldLayoutMkLst>
            <pc:docMk/>
            <pc:sldMasterMk cId="0" sldId="2147483648"/>
            <pc:sldLayoutMk cId="0" sldId="2147483656"/>
          </pc:sldLayoutMkLst>
        </pc:sldLayoutChg>
        <pc:sldLayoutChg chg="modSp">
          <pc:chgData name="Stewart Gale" userId="3647ddd2-6040-41ae-a96d-232c23482af8" providerId="ADAL" clId="{B393E392-DFF4-49FF-B423-D5B76B0592F1}" dt="2023-03-20T05:09:13.778" v="4"/>
          <pc:sldLayoutMkLst>
            <pc:docMk/>
            <pc:sldMasterMk cId="0" sldId="2147483648"/>
            <pc:sldLayoutMk cId="0" sldId="2147483657"/>
          </pc:sldLayoutMkLst>
        </pc:sldLayoutChg>
        <pc:sldLayoutChg chg="modSp">
          <pc:chgData name="Stewart Gale" userId="3647ddd2-6040-41ae-a96d-232c23482af8" providerId="ADAL" clId="{B393E392-DFF4-49FF-B423-D5B76B0592F1}" dt="2023-03-20T05:09:13.778" v="4"/>
          <pc:sldLayoutMkLst>
            <pc:docMk/>
            <pc:sldMasterMk cId="0" sldId="2147483648"/>
            <pc:sldLayoutMk cId="0" sldId="2147483659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ECBCF9-9C6B-47AA-8195-E73B75A27E6F}" type="datetimeFigureOut">
              <a:rPr lang="en-GB" smtClean="0"/>
              <a:t>05/03/2025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A67A8C-77D0-4B22-88F7-6B6242AF70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07116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A67A8C-77D0-4B22-88F7-6B6242AF7014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54974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15996-7B22-49FB-A0D6-5F29A8A2B39A}" type="datetimeFigureOut">
              <a:rPr lang="en-US" smtClean="0"/>
              <a:pPr/>
              <a:t>3/5/2025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53DA8-A129-4C7B-B6DE-16FB52BAEE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15996-7B22-49FB-A0D6-5F29A8A2B39A}" type="datetimeFigureOut">
              <a:rPr lang="en-US" smtClean="0"/>
              <a:pPr/>
              <a:t>3/5/2025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53DA8-A129-4C7B-B6DE-16FB52BAEE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15996-7B22-49FB-A0D6-5F29A8A2B39A}" type="datetimeFigureOut">
              <a:rPr lang="en-US" smtClean="0"/>
              <a:pPr/>
              <a:t>3/5/2025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53DA8-A129-4C7B-B6DE-16FB52BAEE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15996-7B22-49FB-A0D6-5F29A8A2B39A}" type="datetimeFigureOut">
              <a:rPr lang="en-US" smtClean="0"/>
              <a:pPr/>
              <a:t>3/5/2025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53DA8-A129-4C7B-B6DE-16FB52BAEE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15996-7B22-49FB-A0D6-5F29A8A2B39A}" type="datetimeFigureOut">
              <a:rPr lang="en-US" smtClean="0"/>
              <a:pPr/>
              <a:t>3/5/2025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53DA8-A129-4C7B-B6DE-16FB52BAEE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15996-7B22-49FB-A0D6-5F29A8A2B39A}" type="datetimeFigureOut">
              <a:rPr lang="en-US" smtClean="0"/>
              <a:pPr/>
              <a:t>3/5/2025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53DA8-A129-4C7B-B6DE-16FB52BAEE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15996-7B22-49FB-A0D6-5F29A8A2B39A}" type="datetimeFigureOut">
              <a:rPr lang="en-US" smtClean="0"/>
              <a:pPr/>
              <a:t>3/5/2025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53DA8-A129-4C7B-B6DE-16FB52BAEE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15996-7B22-49FB-A0D6-5F29A8A2B39A}" type="datetimeFigureOut">
              <a:rPr lang="en-US" smtClean="0"/>
              <a:pPr/>
              <a:t>3/5/2025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53DA8-A129-4C7B-B6DE-16FB52BAEE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15996-7B22-49FB-A0D6-5F29A8A2B39A}" type="datetimeFigureOut">
              <a:rPr lang="en-US" smtClean="0"/>
              <a:pPr/>
              <a:t>3/5/2025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53DA8-A129-4C7B-B6DE-16FB52BAEE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15996-7B22-49FB-A0D6-5F29A8A2B39A}" type="datetimeFigureOut">
              <a:rPr lang="en-US" smtClean="0"/>
              <a:pPr/>
              <a:t>3/5/2025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53DA8-A129-4C7B-B6DE-16FB52BAEE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15996-7B22-49FB-A0D6-5F29A8A2B39A}" type="datetimeFigureOut">
              <a:rPr lang="en-US" smtClean="0"/>
              <a:pPr/>
              <a:t>3/5/2025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53DA8-A129-4C7B-B6DE-16FB52BAEE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F15996-7B22-49FB-A0D6-5F29A8A2B39A}" type="datetimeFigureOut">
              <a:rPr lang="en-US" smtClean="0"/>
              <a:pPr/>
              <a:t>3/5/2025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853DA8-A129-4C7B-B6DE-16FB52BAEEE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954F133-D5E4-7CAC-8411-C760C7AD357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801" t="14194" r="52668" b="8887"/>
          <a:stretch/>
        </p:blipFill>
        <p:spPr>
          <a:xfrm>
            <a:off x="2999656" y="46813"/>
            <a:ext cx="6120680" cy="6764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9299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63552" y="2321004"/>
            <a:ext cx="799005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9483984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16" y="210854"/>
            <a:ext cx="10511479" cy="295232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236" y="3638984"/>
            <a:ext cx="10511479" cy="295232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394870" y="815863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312135" y="1232757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22346" y="1700848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21883" y="2132857"/>
            <a:ext cx="20185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Squares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0216" y="2563890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04012" y="367644"/>
            <a:ext cx="1368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Cube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4887" y="4150008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36621" y="4602249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12135" y="5070982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08168" y="5568858"/>
            <a:ext cx="28826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</a:rPr>
              <a:t>Squares and Rectangles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40216" y="5949280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96000" y="3780676"/>
            <a:ext cx="1152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Cuboid</a:t>
            </a:r>
          </a:p>
        </p:txBody>
      </p:sp>
    </p:spTree>
    <p:extLst>
      <p:ext uri="{BB962C8B-B14F-4D97-AF65-F5344CB8AC3E}">
        <p14:creationId xmlns:p14="http://schemas.microsoft.com/office/powerpoint/2010/main" val="876834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 rotWithShape="1">
          <a:blip r:embed="rId2"/>
          <a:srcRect l="7200" t="28456" r="22726" b="40354"/>
          <a:stretch/>
        </p:blipFill>
        <p:spPr bwMode="auto">
          <a:xfrm>
            <a:off x="2162200" y="116632"/>
            <a:ext cx="7894240" cy="201622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6754" y="2276873"/>
            <a:ext cx="7889686" cy="2218281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 rotWithShape="1">
          <a:blip r:embed="rId4"/>
          <a:srcRect l="7360" t="51970" r="22886" b="16036"/>
          <a:stretch/>
        </p:blipFill>
        <p:spPr bwMode="auto">
          <a:xfrm>
            <a:off x="2162200" y="4679615"/>
            <a:ext cx="7894240" cy="208823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6240016" y="408678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53841" y="692697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9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12024" y="980729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76120" y="1321605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Triangles and Rectangles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08168" y="1618622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51984" y="127650"/>
            <a:ext cx="2592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Triangular Prism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096000" y="2688805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825" y="2972824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168008" y="3260856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176120" y="3635091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Triangles and a Square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464152" y="3898749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61753" y="2308727"/>
            <a:ext cx="33145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Square based pyramid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958908" y="4978048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172733" y="5262067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030916" y="5589241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319035" y="5911613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Triangles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327060" y="6187992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670876" y="4697020"/>
            <a:ext cx="3449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Triangular Based Pyramid</a:t>
            </a:r>
          </a:p>
        </p:txBody>
      </p:sp>
    </p:spTree>
    <p:extLst>
      <p:ext uri="{BB962C8B-B14F-4D97-AF65-F5344CB8AC3E}">
        <p14:creationId xmlns:p14="http://schemas.microsoft.com/office/powerpoint/2010/main" val="2080780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231</TotalTime>
  <Words>44</Words>
  <Application>Microsoft Office PowerPoint</Application>
  <PresentationFormat>Widescreen</PresentationFormat>
  <Paragraphs>32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WeeksC</dc:creator>
  <cp:lastModifiedBy>Stewart Gale</cp:lastModifiedBy>
  <cp:revision>26</cp:revision>
  <dcterms:created xsi:type="dcterms:W3CDTF">2010-05-06T15:06:24Z</dcterms:created>
  <dcterms:modified xsi:type="dcterms:W3CDTF">2025-03-05T05:51:21Z</dcterms:modified>
</cp:coreProperties>
</file>