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694" r:id="rId2"/>
    <p:sldId id="696" r:id="rId3"/>
    <p:sldId id="702" r:id="rId4"/>
    <p:sldId id="697" r:id="rId5"/>
    <p:sldId id="698" r:id="rId6"/>
    <p:sldId id="699" r:id="rId7"/>
    <p:sldId id="700" r:id="rId8"/>
    <p:sldId id="692" r:id="rId9"/>
    <p:sldId id="695" r:id="rId10"/>
    <p:sldId id="693" r:id="rId11"/>
    <p:sldId id="687" r:id="rId12"/>
    <p:sldId id="688" r:id="rId13"/>
    <p:sldId id="691" r:id="rId14"/>
    <p:sldId id="690" r:id="rId15"/>
    <p:sldId id="70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2759C2-6162-45FE-878B-CAAED71773B9}" v="456" dt="2023-08-20T07:51:47.8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70" autoAdjust="0"/>
    <p:restoredTop sz="88534" autoAdjust="0"/>
  </p:normalViewPr>
  <p:slideViewPr>
    <p:cSldViewPr>
      <p:cViewPr varScale="1">
        <p:scale>
          <a:sx n="88" d="100"/>
          <a:sy n="88" d="100"/>
        </p:scale>
        <p:origin x="54" y="16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11A70BE-F9CF-45C1-BEA3-34CF5E809E63}"/>
    <pc:docChg chg="undo custSel addSld delSld modSld">
      <pc:chgData name="Stewart Gale" userId="3647ddd2-6040-41ae-a96d-232c23482af8" providerId="ADAL" clId="{C11A70BE-F9CF-45C1-BEA3-34CF5E809E63}" dt="2023-01-13T03:56:12.768" v="41" actId="1076"/>
      <pc:docMkLst>
        <pc:docMk/>
      </pc:docMkLst>
      <pc:sldChg chg="modSp">
        <pc:chgData name="Stewart Gale" userId="3647ddd2-6040-41ae-a96d-232c23482af8" providerId="ADAL" clId="{C11A70BE-F9CF-45C1-BEA3-34CF5E809E63}" dt="2022-03-11T07:19:21.411" v="9" actId="20577"/>
        <pc:sldMkLst>
          <pc:docMk/>
          <pc:sldMk cId="152152938" sldId="695"/>
        </pc:sldMkLst>
        <pc:spChg chg="mod">
          <ac:chgData name="Stewart Gale" userId="3647ddd2-6040-41ae-a96d-232c23482af8" providerId="ADAL" clId="{C11A70BE-F9CF-45C1-BEA3-34CF5E809E63}" dt="2022-03-11T07:19:21.411" v="9" actId="20577"/>
          <ac:spMkLst>
            <pc:docMk/>
            <pc:sldMk cId="152152938" sldId="695"/>
            <ac:spMk id="6" creationId="{00000000-0000-0000-0000-000000000000}"/>
          </ac:spMkLst>
        </pc:spChg>
      </pc:sldChg>
      <pc:sldChg chg="new del">
        <pc:chgData name="Stewart Gale" userId="3647ddd2-6040-41ae-a96d-232c23482af8" providerId="ADAL" clId="{C11A70BE-F9CF-45C1-BEA3-34CF5E809E63}" dt="2023-01-13T03:53:39.585" v="11" actId="680"/>
        <pc:sldMkLst>
          <pc:docMk/>
          <pc:sldMk cId="3423783374" sldId="696"/>
        </pc:sldMkLst>
      </pc:sldChg>
      <pc:sldChg chg="addSp delSp modSp add mod">
        <pc:chgData name="Stewart Gale" userId="3647ddd2-6040-41ae-a96d-232c23482af8" providerId="ADAL" clId="{C11A70BE-F9CF-45C1-BEA3-34CF5E809E63}" dt="2023-01-13T03:56:12.768" v="41" actId="1076"/>
        <pc:sldMkLst>
          <pc:docMk/>
          <pc:sldMk cId="3468573806" sldId="696"/>
        </pc:sldMkLst>
        <pc:spChg chg="del">
          <ac:chgData name="Stewart Gale" userId="3647ddd2-6040-41ae-a96d-232c23482af8" providerId="ADAL" clId="{C11A70BE-F9CF-45C1-BEA3-34CF5E809E63}" dt="2023-01-13T03:53:48.387" v="13" actId="478"/>
          <ac:spMkLst>
            <pc:docMk/>
            <pc:sldMk cId="3468573806" sldId="696"/>
            <ac:spMk id="3" creationId="{00000000-0000-0000-0000-000000000000}"/>
          </ac:spMkLst>
        </pc:spChg>
        <pc:spChg chg="del">
          <ac:chgData name="Stewart Gale" userId="3647ddd2-6040-41ae-a96d-232c23482af8" providerId="ADAL" clId="{C11A70BE-F9CF-45C1-BEA3-34CF5E809E63}" dt="2023-01-13T03:53:48.387" v="13" actId="478"/>
          <ac:spMkLst>
            <pc:docMk/>
            <pc:sldMk cId="3468573806" sldId="696"/>
            <ac:spMk id="4" creationId="{00000000-0000-0000-0000-000000000000}"/>
          </ac:spMkLst>
        </pc:spChg>
        <pc:spChg chg="del">
          <ac:chgData name="Stewart Gale" userId="3647ddd2-6040-41ae-a96d-232c23482af8" providerId="ADAL" clId="{C11A70BE-F9CF-45C1-BEA3-34CF5E809E63}" dt="2023-01-13T03:53:48.387" v="13" actId="478"/>
          <ac:spMkLst>
            <pc:docMk/>
            <pc:sldMk cId="3468573806" sldId="696"/>
            <ac:spMk id="8" creationId="{00000000-0000-0000-0000-000000000000}"/>
          </ac:spMkLst>
        </pc:spChg>
        <pc:spChg chg="mod">
          <ac:chgData name="Stewart Gale" userId="3647ddd2-6040-41ae-a96d-232c23482af8" providerId="ADAL" clId="{C11A70BE-F9CF-45C1-BEA3-34CF5E809E63}" dt="2023-01-13T03:54:38.259" v="14"/>
          <ac:spMkLst>
            <pc:docMk/>
            <pc:sldMk cId="3468573806" sldId="696"/>
            <ac:spMk id="9" creationId="{106C1564-A2FD-9699-BF34-D50E9AB583DA}"/>
          </ac:spMkLst>
        </pc:spChg>
        <pc:spChg chg="mod">
          <ac:chgData name="Stewart Gale" userId="3647ddd2-6040-41ae-a96d-232c23482af8" providerId="ADAL" clId="{C11A70BE-F9CF-45C1-BEA3-34CF5E809E63}" dt="2023-01-13T03:54:38.259" v="14"/>
          <ac:spMkLst>
            <pc:docMk/>
            <pc:sldMk cId="3468573806" sldId="696"/>
            <ac:spMk id="10" creationId="{400EDC08-F834-507A-5E57-0DB348413071}"/>
          </ac:spMkLst>
        </pc:spChg>
        <pc:spChg chg="add mod">
          <ac:chgData name="Stewart Gale" userId="3647ddd2-6040-41ae-a96d-232c23482af8" providerId="ADAL" clId="{C11A70BE-F9CF-45C1-BEA3-34CF5E809E63}" dt="2023-01-13T03:56:12.768" v="41" actId="1076"/>
          <ac:spMkLst>
            <pc:docMk/>
            <pc:sldMk cId="3468573806" sldId="696"/>
            <ac:spMk id="11" creationId="{31846F52-983B-1189-6C42-B8FE011A6F1C}"/>
          </ac:spMkLst>
        </pc:spChg>
        <pc:spChg chg="add del mod">
          <ac:chgData name="Stewart Gale" userId="3647ddd2-6040-41ae-a96d-232c23482af8" providerId="ADAL" clId="{C11A70BE-F9CF-45C1-BEA3-34CF5E809E63}" dt="2023-01-13T03:55:06.777" v="22" actId="478"/>
          <ac:spMkLst>
            <pc:docMk/>
            <pc:sldMk cId="3468573806" sldId="696"/>
            <ac:spMk id="12" creationId="{60014452-2D52-98DD-0020-70B59382259E}"/>
          </ac:spMkLst>
        </pc:spChg>
        <pc:spChg chg="add mod">
          <ac:chgData name="Stewart Gale" userId="3647ddd2-6040-41ae-a96d-232c23482af8" providerId="ADAL" clId="{C11A70BE-F9CF-45C1-BEA3-34CF5E809E63}" dt="2023-01-13T03:56:12.768" v="41" actId="1076"/>
          <ac:spMkLst>
            <pc:docMk/>
            <pc:sldMk cId="3468573806" sldId="696"/>
            <ac:spMk id="13" creationId="{19EAA1C0-ADF6-0CEE-E1E6-3D926B80423F}"/>
          </ac:spMkLst>
        </pc:spChg>
        <pc:spChg chg="add mod">
          <ac:chgData name="Stewart Gale" userId="3647ddd2-6040-41ae-a96d-232c23482af8" providerId="ADAL" clId="{C11A70BE-F9CF-45C1-BEA3-34CF5E809E63}" dt="2023-01-13T03:56:12.768" v="41" actId="1076"/>
          <ac:spMkLst>
            <pc:docMk/>
            <pc:sldMk cId="3468573806" sldId="696"/>
            <ac:spMk id="14" creationId="{D14F907C-5EDD-8769-45A0-8FF7446E2CC7}"/>
          </ac:spMkLst>
        </pc:spChg>
        <pc:spChg chg="add mod">
          <ac:chgData name="Stewart Gale" userId="3647ddd2-6040-41ae-a96d-232c23482af8" providerId="ADAL" clId="{C11A70BE-F9CF-45C1-BEA3-34CF5E809E63}" dt="2023-01-13T03:56:12.768" v="41" actId="1076"/>
          <ac:spMkLst>
            <pc:docMk/>
            <pc:sldMk cId="3468573806" sldId="696"/>
            <ac:spMk id="15" creationId="{52D73C9F-185F-A557-0C86-11D105501AD5}"/>
          </ac:spMkLst>
        </pc:spChg>
        <pc:grpChg chg="add mod">
          <ac:chgData name="Stewart Gale" userId="3647ddd2-6040-41ae-a96d-232c23482af8" providerId="ADAL" clId="{C11A70BE-F9CF-45C1-BEA3-34CF5E809E63}" dt="2023-01-13T03:56:12.768" v="41" actId="1076"/>
          <ac:grpSpMkLst>
            <pc:docMk/>
            <pc:sldMk cId="3468573806" sldId="696"/>
            <ac:grpSpMk id="2" creationId="{0F787A11-9A40-16FC-7FE5-09002882273E}"/>
          </ac:grpSpMkLst>
        </pc:grpChg>
      </pc:sldChg>
    </pc:docChg>
  </pc:docChgLst>
  <pc:docChgLst>
    <pc:chgData name="Stewart Gale" userId="3647ddd2-6040-41ae-a96d-232c23482af8" providerId="ADAL" clId="{C19F2C7F-C1CE-4DA2-8AA1-AC68CC9D8C7A}"/>
    <pc:docChg chg="modSld">
      <pc:chgData name="Stewart Gale" userId="3647ddd2-6040-41ae-a96d-232c23482af8" providerId="ADAL" clId="{C19F2C7F-C1CE-4DA2-8AA1-AC68CC9D8C7A}" dt="2021-03-07T06:36:11.319" v="39" actId="1076"/>
      <pc:docMkLst>
        <pc:docMk/>
      </pc:docMkLst>
      <pc:sldChg chg="addSp delSp modSp mod">
        <pc:chgData name="Stewart Gale" userId="3647ddd2-6040-41ae-a96d-232c23482af8" providerId="ADAL" clId="{C19F2C7F-C1CE-4DA2-8AA1-AC68CC9D8C7A}" dt="2021-02-28T07:28:01.980" v="22"/>
        <pc:sldMkLst>
          <pc:docMk/>
          <pc:sldMk cId="72068871" sldId="690"/>
        </pc:sldMkLst>
        <pc:grpChg chg="del mod">
          <ac:chgData name="Stewart Gale" userId="3647ddd2-6040-41ae-a96d-232c23482af8" providerId="ADAL" clId="{C19F2C7F-C1CE-4DA2-8AA1-AC68CC9D8C7A}" dt="2021-02-28T07:27:14.898" v="3"/>
          <ac:grpSpMkLst>
            <pc:docMk/>
            <pc:sldMk cId="72068871" sldId="690"/>
            <ac:grpSpMk id="9" creationId="{C9CD209C-67AF-4101-B7C5-7F48BD609989}"/>
          </ac:grpSpMkLst>
        </pc:grpChg>
        <pc:grpChg chg="del mod">
          <ac:chgData name="Stewart Gale" userId="3647ddd2-6040-41ae-a96d-232c23482af8" providerId="ADAL" clId="{C19F2C7F-C1CE-4DA2-8AA1-AC68CC9D8C7A}" dt="2021-02-28T07:28:01.025" v="20"/>
          <ac:grpSpMkLst>
            <pc:docMk/>
            <pc:sldMk cId="72068871" sldId="690"/>
            <ac:grpSpMk id="24" creationId="{236FE32B-8181-4132-B07D-EAE14EABC620}"/>
          </ac:grpSpMkLst>
        </pc:grpChg>
        <pc:inkChg chg="add del mod">
          <ac:chgData name="Stewart Gale" userId="3647ddd2-6040-41ae-a96d-232c23482af8" providerId="ADAL" clId="{C19F2C7F-C1CE-4DA2-8AA1-AC68CC9D8C7A}" dt="2021-02-28T07:27:17.964" v="4"/>
          <ac:inkMkLst>
            <pc:docMk/>
            <pc:sldMk cId="72068871" sldId="690"/>
            <ac:inkMk id="6" creationId="{D196BA7B-09CF-4ADE-BCC6-527EEA3F4D4E}"/>
          </ac:inkMkLst>
        </pc:inkChg>
        <pc:inkChg chg="add del mod">
          <ac:chgData name="Stewart Gale" userId="3647ddd2-6040-41ae-a96d-232c23482af8" providerId="ADAL" clId="{C19F2C7F-C1CE-4DA2-8AA1-AC68CC9D8C7A}" dt="2021-02-28T07:27:14.898" v="3"/>
          <ac:inkMkLst>
            <pc:docMk/>
            <pc:sldMk cId="72068871" sldId="690"/>
            <ac:inkMk id="8" creationId="{5D98FCEB-C2F4-430A-9C4D-F6A367FC365B}"/>
          </ac:inkMkLst>
        </pc:inkChg>
        <pc:inkChg chg="add del">
          <ac:chgData name="Stewart Gale" userId="3647ddd2-6040-41ae-a96d-232c23482af8" providerId="ADAL" clId="{C19F2C7F-C1CE-4DA2-8AA1-AC68CC9D8C7A}" dt="2021-02-28T07:27:24.962" v="7"/>
          <ac:inkMkLst>
            <pc:docMk/>
            <pc:sldMk cId="72068871" sldId="690"/>
            <ac:inkMk id="10" creationId="{FCAA2F65-FC30-4AB7-AE9E-4B20C4221ADE}"/>
          </ac:inkMkLst>
        </pc:inkChg>
        <pc:inkChg chg="add">
          <ac:chgData name="Stewart Gale" userId="3647ddd2-6040-41ae-a96d-232c23482af8" providerId="ADAL" clId="{C19F2C7F-C1CE-4DA2-8AA1-AC68CC9D8C7A}" dt="2021-02-28T07:27:22.740" v="6" actId="9405"/>
          <ac:inkMkLst>
            <pc:docMk/>
            <pc:sldMk cId="72068871" sldId="690"/>
            <ac:inkMk id="12" creationId="{5FC0CC2D-A5B8-4CCF-9C36-BB8C994324A9}"/>
          </ac:inkMkLst>
        </pc:inkChg>
        <pc:inkChg chg="add del">
          <ac:chgData name="Stewart Gale" userId="3647ddd2-6040-41ae-a96d-232c23482af8" providerId="ADAL" clId="{C19F2C7F-C1CE-4DA2-8AA1-AC68CC9D8C7A}" dt="2021-02-28T07:27:39.213" v="12"/>
          <ac:inkMkLst>
            <pc:docMk/>
            <pc:sldMk cId="72068871" sldId="690"/>
            <ac:inkMk id="13" creationId="{23FA54CD-D0D5-49D8-9403-C62B1C2C5A90}"/>
          </ac:inkMkLst>
        </pc:inkChg>
        <pc:inkChg chg="add del">
          <ac:chgData name="Stewart Gale" userId="3647ddd2-6040-41ae-a96d-232c23482af8" providerId="ADAL" clId="{C19F2C7F-C1CE-4DA2-8AA1-AC68CC9D8C7A}" dt="2021-02-28T07:27:39.614" v="13"/>
          <ac:inkMkLst>
            <pc:docMk/>
            <pc:sldMk cId="72068871" sldId="690"/>
            <ac:inkMk id="14" creationId="{96EE1D07-561F-49F0-AF6C-62DDDCBDCAC5}"/>
          </ac:inkMkLst>
        </pc:inkChg>
        <pc:inkChg chg="add del">
          <ac:chgData name="Stewart Gale" userId="3647ddd2-6040-41ae-a96d-232c23482af8" providerId="ADAL" clId="{C19F2C7F-C1CE-4DA2-8AA1-AC68CC9D8C7A}" dt="2021-02-28T07:27:40.099" v="14"/>
          <ac:inkMkLst>
            <pc:docMk/>
            <pc:sldMk cId="72068871" sldId="690"/>
            <ac:inkMk id="19" creationId="{162ACE95-AD46-459E-9764-43612C103B77}"/>
          </ac:inkMkLst>
        </pc:inkChg>
        <pc:inkChg chg="add del">
          <ac:chgData name="Stewart Gale" userId="3647ddd2-6040-41ae-a96d-232c23482af8" providerId="ADAL" clId="{C19F2C7F-C1CE-4DA2-8AA1-AC68CC9D8C7A}" dt="2021-02-28T07:27:40.615" v="15"/>
          <ac:inkMkLst>
            <pc:docMk/>
            <pc:sldMk cId="72068871" sldId="690"/>
            <ac:inkMk id="20" creationId="{528A82C2-EE3B-403B-BC4C-0C471157DA73}"/>
          </ac:inkMkLst>
        </pc:inkChg>
        <pc:inkChg chg="add del">
          <ac:chgData name="Stewart Gale" userId="3647ddd2-6040-41ae-a96d-232c23482af8" providerId="ADAL" clId="{C19F2C7F-C1CE-4DA2-8AA1-AC68CC9D8C7A}" dt="2021-02-28T07:28:01.980" v="22"/>
          <ac:inkMkLst>
            <pc:docMk/>
            <pc:sldMk cId="72068871" sldId="690"/>
            <ac:inkMk id="21" creationId="{CD997B3F-C600-4475-9A23-58498E932FBA}"/>
          </ac:inkMkLst>
        </pc:inkChg>
        <pc:inkChg chg="add del mod">
          <ac:chgData name="Stewart Gale" userId="3647ddd2-6040-41ae-a96d-232c23482af8" providerId="ADAL" clId="{C19F2C7F-C1CE-4DA2-8AA1-AC68CC9D8C7A}" dt="2021-02-28T07:28:01.025" v="20"/>
          <ac:inkMkLst>
            <pc:docMk/>
            <pc:sldMk cId="72068871" sldId="690"/>
            <ac:inkMk id="22" creationId="{AAD232CB-6AEF-4EC1-AF3F-92CB2A13421F}"/>
          </ac:inkMkLst>
        </pc:inkChg>
        <pc:inkChg chg="add del mod">
          <ac:chgData name="Stewart Gale" userId="3647ddd2-6040-41ae-a96d-232c23482af8" providerId="ADAL" clId="{C19F2C7F-C1CE-4DA2-8AA1-AC68CC9D8C7A}" dt="2021-02-28T07:28:01.279" v="21"/>
          <ac:inkMkLst>
            <pc:docMk/>
            <pc:sldMk cId="72068871" sldId="690"/>
            <ac:inkMk id="23" creationId="{8121C98C-7F0D-413C-A1B4-CC22467D76DC}"/>
          </ac:inkMkLst>
        </pc:inkChg>
      </pc:sldChg>
      <pc:sldChg chg="modSp mod">
        <pc:chgData name="Stewart Gale" userId="3647ddd2-6040-41ae-a96d-232c23482af8" providerId="ADAL" clId="{C19F2C7F-C1CE-4DA2-8AA1-AC68CC9D8C7A}" dt="2021-03-07T06:36:11.319" v="39" actId="1076"/>
        <pc:sldMkLst>
          <pc:docMk/>
          <pc:sldMk cId="979176255" sldId="694"/>
        </pc:sldMkLst>
        <pc:spChg chg="mod">
          <ac:chgData name="Stewart Gale" userId="3647ddd2-6040-41ae-a96d-232c23482af8" providerId="ADAL" clId="{C19F2C7F-C1CE-4DA2-8AA1-AC68CC9D8C7A}" dt="2021-03-07T06:36:11.319" v="39" actId="1076"/>
          <ac:spMkLst>
            <pc:docMk/>
            <pc:sldMk cId="979176255" sldId="694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902759C2-6162-45FE-878B-CAAED71773B9}"/>
    <pc:docChg chg="undo custSel addSld delSld modSld sldOrd modMainMaster modNotesMaster">
      <pc:chgData name="Stewart Gale" userId="3647ddd2-6040-41ae-a96d-232c23482af8" providerId="ADAL" clId="{902759C2-6162-45FE-878B-CAAED71773B9}" dt="2023-08-20T07:51:47.883" v="1007"/>
      <pc:docMkLst>
        <pc:docMk/>
      </pc:docMkLst>
      <pc:sldChg chg="add del">
        <pc:chgData name="Stewart Gale" userId="3647ddd2-6040-41ae-a96d-232c23482af8" providerId="ADAL" clId="{902759C2-6162-45FE-878B-CAAED71773B9}" dt="2023-08-19T20:01:40.613" v="19"/>
        <pc:sldMkLst>
          <pc:docMk/>
          <pc:sldMk cId="2717870195" sldId="680"/>
        </pc:sldMkLst>
      </pc:sldChg>
      <pc:sldChg chg="add del">
        <pc:chgData name="Stewart Gale" userId="3647ddd2-6040-41ae-a96d-232c23482af8" providerId="ADAL" clId="{902759C2-6162-45FE-878B-CAAED71773B9}" dt="2023-08-19T20:01:40.613" v="19"/>
        <pc:sldMkLst>
          <pc:docMk/>
          <pc:sldMk cId="4240815038" sldId="681"/>
        </pc:sldMkLst>
      </pc:sldChg>
      <pc:sldChg chg="add del">
        <pc:chgData name="Stewart Gale" userId="3647ddd2-6040-41ae-a96d-232c23482af8" providerId="ADAL" clId="{902759C2-6162-45FE-878B-CAAED71773B9}" dt="2023-08-19T20:01:40.613" v="19"/>
        <pc:sldMkLst>
          <pc:docMk/>
          <pc:sldMk cId="3084147178" sldId="682"/>
        </pc:sldMkLst>
      </pc:sldChg>
      <pc:sldChg chg="add del">
        <pc:chgData name="Stewart Gale" userId="3647ddd2-6040-41ae-a96d-232c23482af8" providerId="ADAL" clId="{902759C2-6162-45FE-878B-CAAED71773B9}" dt="2023-08-19T20:01:40.613" v="19"/>
        <pc:sldMkLst>
          <pc:docMk/>
          <pc:sldMk cId="2267229542" sldId="683"/>
        </pc:sldMkLst>
      </pc:sldChg>
      <pc:sldChg chg="addSp delSp modSp mod addAnim delAnim modAnim">
        <pc:chgData name="Stewart Gale" userId="3647ddd2-6040-41ae-a96d-232c23482af8" providerId="ADAL" clId="{902759C2-6162-45FE-878B-CAAED71773B9}" dt="2023-08-19T20:40:54.228" v="709" actId="14100"/>
        <pc:sldMkLst>
          <pc:docMk/>
          <pc:sldMk cId="2725804360" sldId="687"/>
        </pc:sldMkLst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k cId="2725804360" sldId="687"/>
            <ac:spMk id="3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29:43.398" v="507" actId="1076"/>
          <ac:spMkLst>
            <pc:docMk/>
            <pc:sldMk cId="2725804360" sldId="687"/>
            <ac:spMk id="5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0:54.228" v="709" actId="14100"/>
          <ac:spMkLst>
            <pc:docMk/>
            <pc:sldMk cId="2725804360" sldId="687"/>
            <ac:spMk id="6" creationId="{00000000-0000-0000-0000-000000000000}"/>
          </ac:spMkLst>
        </pc:spChg>
        <pc:spChg chg="add del">
          <ac:chgData name="Stewart Gale" userId="3647ddd2-6040-41ae-a96d-232c23482af8" providerId="ADAL" clId="{902759C2-6162-45FE-878B-CAAED71773B9}" dt="2023-08-19T20:32:10.433" v="533" actId="22"/>
          <ac:spMkLst>
            <pc:docMk/>
            <pc:sldMk cId="2725804360" sldId="687"/>
            <ac:spMk id="8" creationId="{91D627A8-844C-8CA6-3C3A-B723650F803E}"/>
          </ac:spMkLst>
        </pc:spChg>
        <pc:spChg chg="add mod">
          <ac:chgData name="Stewart Gale" userId="3647ddd2-6040-41ae-a96d-232c23482af8" providerId="ADAL" clId="{902759C2-6162-45FE-878B-CAAED71773B9}" dt="2023-08-19T20:35:43.978" v="597" actId="207"/>
          <ac:spMkLst>
            <pc:docMk/>
            <pc:sldMk cId="2725804360" sldId="687"/>
            <ac:spMk id="10" creationId="{B2B38065-555C-D811-F8C0-D6CB8AA9F4ED}"/>
          </ac:spMkLst>
        </pc:spChg>
        <pc:spChg chg="mod">
          <ac:chgData name="Stewart Gale" userId="3647ddd2-6040-41ae-a96d-232c23482af8" providerId="ADAL" clId="{902759C2-6162-45FE-878B-CAAED71773B9}" dt="2023-08-19T20:33:28.716" v="571" actId="14100"/>
          <ac:spMkLst>
            <pc:docMk/>
            <pc:sldMk cId="2725804360" sldId="687"/>
            <ac:spMk id="11" creationId="{00000000-0000-0000-0000-000000000000}"/>
          </ac:spMkLst>
        </pc:spChg>
        <pc:spChg chg="add del">
          <ac:chgData name="Stewart Gale" userId="3647ddd2-6040-41ae-a96d-232c23482af8" providerId="ADAL" clId="{902759C2-6162-45FE-878B-CAAED71773B9}" dt="2023-08-19T20:32:33.944" v="545" actId="22"/>
          <ac:spMkLst>
            <pc:docMk/>
            <pc:sldMk cId="2725804360" sldId="687"/>
            <ac:spMk id="13" creationId="{7EE50B16-A1C1-10A3-394C-6BBD140EDC30}"/>
          </ac:spMkLst>
        </pc:spChg>
        <pc:spChg chg="add mod">
          <ac:chgData name="Stewart Gale" userId="3647ddd2-6040-41ae-a96d-232c23482af8" providerId="ADAL" clId="{902759C2-6162-45FE-878B-CAAED71773B9}" dt="2023-08-19T20:33:51.752" v="579" actId="1076"/>
          <ac:spMkLst>
            <pc:docMk/>
            <pc:sldMk cId="2725804360" sldId="687"/>
            <ac:spMk id="15" creationId="{B2BE4B1A-BDB5-F1FF-C4CA-DF6575609179}"/>
          </ac:spMkLst>
        </pc:spChg>
        <pc:spChg chg="del mod">
          <ac:chgData name="Stewart Gale" userId="3647ddd2-6040-41ae-a96d-232c23482af8" providerId="ADAL" clId="{902759C2-6162-45FE-878B-CAAED71773B9}" dt="2023-08-19T20:34:03.423" v="581" actId="478"/>
          <ac:spMkLst>
            <pc:docMk/>
            <pc:sldMk cId="2725804360" sldId="687"/>
            <ac:spMk id="17" creationId="{00000000-0000-0000-0000-000000000000}"/>
          </ac:spMkLst>
        </pc:spChg>
        <pc:spChg chg="add del">
          <ac:chgData name="Stewart Gale" userId="3647ddd2-6040-41ae-a96d-232c23482af8" providerId="ADAL" clId="{902759C2-6162-45FE-878B-CAAED71773B9}" dt="2023-08-19T20:32:50.288" v="553" actId="22"/>
          <ac:spMkLst>
            <pc:docMk/>
            <pc:sldMk cId="2725804360" sldId="687"/>
            <ac:spMk id="18" creationId="{AD5D27D9-443E-E575-1F23-51149A86131D}"/>
          </ac:spMkLst>
        </pc:spChg>
        <pc:spChg chg="add mod">
          <ac:chgData name="Stewart Gale" userId="3647ddd2-6040-41ae-a96d-232c23482af8" providerId="ADAL" clId="{902759C2-6162-45FE-878B-CAAED71773B9}" dt="2023-08-19T20:33:51.752" v="579" actId="1076"/>
          <ac:spMkLst>
            <pc:docMk/>
            <pc:sldMk cId="2725804360" sldId="687"/>
            <ac:spMk id="20" creationId="{1A05A220-1C59-8BB1-B442-6A5B588F3583}"/>
          </ac:spMkLst>
        </pc:spChg>
        <pc:spChg chg="add del">
          <ac:chgData name="Stewart Gale" userId="3647ddd2-6040-41ae-a96d-232c23482af8" providerId="ADAL" clId="{902759C2-6162-45FE-878B-CAAED71773B9}" dt="2023-08-19T20:33:08.879" v="564" actId="22"/>
          <ac:spMkLst>
            <pc:docMk/>
            <pc:sldMk cId="2725804360" sldId="687"/>
            <ac:spMk id="22" creationId="{0F90304B-EF26-0E15-FD79-67E56F3E7687}"/>
          </ac:spMkLst>
        </pc:spChg>
        <pc:spChg chg="add mod">
          <ac:chgData name="Stewart Gale" userId="3647ddd2-6040-41ae-a96d-232c23482af8" providerId="ADAL" clId="{902759C2-6162-45FE-878B-CAAED71773B9}" dt="2023-08-19T20:35:50.152" v="599" actId="14100"/>
          <ac:spMkLst>
            <pc:docMk/>
            <pc:sldMk cId="2725804360" sldId="687"/>
            <ac:spMk id="24" creationId="{A571EBA3-A3AB-9AE9-7CB9-042E0981481C}"/>
          </ac:spMkLst>
        </pc:spChg>
        <pc:spChg chg="add del">
          <ac:chgData name="Stewart Gale" userId="3647ddd2-6040-41ae-a96d-232c23482af8" providerId="ADAL" clId="{902759C2-6162-45FE-878B-CAAED71773B9}" dt="2023-08-19T20:35:06.489" v="587" actId="22"/>
          <ac:spMkLst>
            <pc:docMk/>
            <pc:sldMk cId="2725804360" sldId="687"/>
            <ac:spMk id="26" creationId="{706320E8-91CC-D443-6D10-BD32B57769C7}"/>
          </ac:spMkLst>
        </pc:spChg>
        <pc:spChg chg="add del mod">
          <ac:chgData name="Stewart Gale" userId="3647ddd2-6040-41ae-a96d-232c23482af8" providerId="ADAL" clId="{902759C2-6162-45FE-878B-CAAED71773B9}" dt="2023-08-19T20:35:19.805" v="593" actId="22"/>
          <ac:spMkLst>
            <pc:docMk/>
            <pc:sldMk cId="2725804360" sldId="687"/>
            <ac:spMk id="28" creationId="{B80645B4-1594-175D-C939-ED8DE62C2071}"/>
          </ac:spMkLst>
        </pc:spChg>
        <pc:grpChg chg="del mod">
          <ac:chgData name="Stewart Gale" userId="3647ddd2-6040-41ae-a96d-232c23482af8" providerId="ADAL" clId="{902759C2-6162-45FE-878B-CAAED71773B9}" dt="2023-08-19T20:29:07.833" v="499" actId="478"/>
          <ac:grpSpMkLst>
            <pc:docMk/>
            <pc:sldMk cId="2725804360" sldId="68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02759C2-6162-45FE-878B-CAAED71773B9}" dt="2023-08-19T11:03:55.831" v="0"/>
          <ac:cxnSpMkLst>
            <pc:docMk/>
            <pc:sldMk cId="2725804360" sldId="687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902759C2-6162-45FE-878B-CAAED71773B9}" dt="2023-08-19T20:44:32.729" v="767" actId="20577"/>
        <pc:sldMkLst>
          <pc:docMk/>
          <pc:sldMk cId="134160168" sldId="688"/>
        </pc:sldMkLst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k cId="134160168" sldId="688"/>
            <ac:spMk id="3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3:39.259" v="752" actId="1036"/>
          <ac:spMkLst>
            <pc:docMk/>
            <pc:sldMk cId="134160168" sldId="688"/>
            <ac:spMk id="5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0:06.173" v="697" actId="1076"/>
          <ac:spMkLst>
            <pc:docMk/>
            <pc:sldMk cId="134160168" sldId="688"/>
            <ac:spMk id="7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4:29.409" v="764" actId="20577"/>
          <ac:spMkLst>
            <pc:docMk/>
            <pc:sldMk cId="134160168" sldId="688"/>
            <ac:spMk id="8" creationId="{00000000-0000-0000-0000-000000000000}"/>
          </ac:spMkLst>
        </pc:spChg>
        <pc:spChg chg="add mod">
          <ac:chgData name="Stewart Gale" userId="3647ddd2-6040-41ae-a96d-232c23482af8" providerId="ADAL" clId="{902759C2-6162-45FE-878B-CAAED71773B9}" dt="2023-08-19T20:44:32.729" v="767" actId="20577"/>
          <ac:spMkLst>
            <pc:docMk/>
            <pc:sldMk cId="134160168" sldId="688"/>
            <ac:spMk id="9" creationId="{E6326466-6ADB-0A3F-4106-F353D1563829}"/>
          </ac:spMkLst>
        </pc:spChg>
        <pc:spChg chg="del mod">
          <ac:chgData name="Stewart Gale" userId="3647ddd2-6040-41ae-a96d-232c23482af8" providerId="ADAL" clId="{902759C2-6162-45FE-878B-CAAED71773B9}" dt="2023-08-19T20:39:00.586" v="683" actId="478"/>
          <ac:spMkLst>
            <pc:docMk/>
            <pc:sldMk cId="134160168" sldId="688"/>
            <ac:spMk id="10" creationId="{00000000-0000-0000-0000-000000000000}"/>
          </ac:spMkLst>
        </pc:spChg>
        <pc:spChg chg="add mod">
          <ac:chgData name="Stewart Gale" userId="3647ddd2-6040-41ae-a96d-232c23482af8" providerId="ADAL" clId="{902759C2-6162-45FE-878B-CAAED71773B9}" dt="2023-08-19T20:44:31.758" v="766" actId="20577"/>
          <ac:spMkLst>
            <pc:docMk/>
            <pc:sldMk cId="134160168" sldId="688"/>
            <ac:spMk id="12" creationId="{B326481A-373A-D4C5-897D-7EDDEA3486D9}"/>
          </ac:spMkLst>
        </pc:spChg>
        <pc:spChg chg="add mod">
          <ac:chgData name="Stewart Gale" userId="3647ddd2-6040-41ae-a96d-232c23482af8" providerId="ADAL" clId="{902759C2-6162-45FE-878B-CAAED71773B9}" dt="2023-08-19T20:44:30.583" v="765" actId="20577"/>
          <ac:spMkLst>
            <pc:docMk/>
            <pc:sldMk cId="134160168" sldId="688"/>
            <ac:spMk id="14" creationId="{4E9D375E-EAFE-505B-85BA-C09E3EFA7226}"/>
          </ac:spMkLst>
        </pc:spChg>
        <pc:spChg chg="add mod">
          <ac:chgData name="Stewart Gale" userId="3647ddd2-6040-41ae-a96d-232c23482af8" providerId="ADAL" clId="{902759C2-6162-45FE-878B-CAAED71773B9}" dt="2023-08-19T20:41:05.861" v="711" actId="1076"/>
          <ac:spMkLst>
            <pc:docMk/>
            <pc:sldMk cId="134160168" sldId="688"/>
            <ac:spMk id="15" creationId="{1902873F-60BA-DC01-DE5B-77AA01038DDA}"/>
          </ac:spMkLst>
        </pc:spChg>
        <pc:spChg chg="del mod">
          <ac:chgData name="Stewart Gale" userId="3647ddd2-6040-41ae-a96d-232c23482af8" providerId="ADAL" clId="{902759C2-6162-45FE-878B-CAAED71773B9}" dt="2023-08-19T20:37:02.829" v="623" actId="478"/>
          <ac:spMkLst>
            <pc:docMk/>
            <pc:sldMk cId="134160168" sldId="688"/>
            <ac:spMk id="18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4:27.739" v="763" actId="20577"/>
          <ac:spMkLst>
            <pc:docMk/>
            <pc:sldMk cId="134160168" sldId="688"/>
            <ac:spMk id="19" creationId="{00000000-0000-0000-0000-000000000000}"/>
          </ac:spMkLst>
        </pc:spChg>
        <pc:grpChg chg="del mod">
          <ac:chgData name="Stewart Gale" userId="3647ddd2-6040-41ae-a96d-232c23482af8" providerId="ADAL" clId="{902759C2-6162-45FE-878B-CAAED71773B9}" dt="2023-08-19T20:36:03.393" v="600" actId="478"/>
          <ac:grpSpMkLst>
            <pc:docMk/>
            <pc:sldMk cId="134160168" sldId="68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02759C2-6162-45FE-878B-CAAED71773B9}" dt="2023-08-19T11:03:55.831" v="0"/>
          <ac:cxnSpMkLst>
            <pc:docMk/>
            <pc:sldMk cId="134160168" sldId="688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902759C2-6162-45FE-878B-CAAED71773B9}" dt="2023-08-19T20:51:40.678" v="899" actId="1076"/>
        <pc:sldMkLst>
          <pc:docMk/>
          <pc:sldMk cId="72068871" sldId="690"/>
        </pc:sldMkLst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k cId="72068871" sldId="690"/>
            <ac:spMk id="3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3:54.927" v="756" actId="1076"/>
          <ac:spMkLst>
            <pc:docMk/>
            <pc:sldMk cId="72068871" sldId="690"/>
            <ac:spMk id="5" creationId="{00000000-0000-0000-0000-000000000000}"/>
          </ac:spMkLst>
        </pc:spChg>
        <pc:spChg chg="add mod">
          <ac:chgData name="Stewart Gale" userId="3647ddd2-6040-41ae-a96d-232c23482af8" providerId="ADAL" clId="{902759C2-6162-45FE-878B-CAAED71773B9}" dt="2023-08-19T20:46:03.657" v="821" actId="14100"/>
          <ac:spMkLst>
            <pc:docMk/>
            <pc:sldMk cId="72068871" sldId="690"/>
            <ac:spMk id="6" creationId="{C824145B-488E-ACA7-028F-B6860BD554CC}"/>
          </ac:spMkLst>
        </pc:spChg>
        <pc:spChg chg="mod">
          <ac:chgData name="Stewart Gale" userId="3647ddd2-6040-41ae-a96d-232c23482af8" providerId="ADAL" clId="{902759C2-6162-45FE-878B-CAAED71773B9}" dt="2023-08-19T20:45:54.457" v="820" actId="1037"/>
          <ac:spMkLst>
            <pc:docMk/>
            <pc:sldMk cId="72068871" sldId="690"/>
            <ac:spMk id="7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5:54.457" v="820" actId="1037"/>
          <ac:spMkLst>
            <pc:docMk/>
            <pc:sldMk cId="72068871" sldId="690"/>
            <ac:spMk id="11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6:26.838" v="824" actId="113"/>
          <ac:spMkLst>
            <pc:docMk/>
            <pc:sldMk cId="72068871" sldId="690"/>
            <ac:spMk id="15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5:54.457" v="820" actId="1037"/>
          <ac:spMkLst>
            <pc:docMk/>
            <pc:sldMk cId="72068871" sldId="690"/>
            <ac:spMk id="16" creationId="{00000000-0000-0000-0000-000000000000}"/>
          </ac:spMkLst>
        </pc:spChg>
        <pc:spChg chg="del mod">
          <ac:chgData name="Stewart Gale" userId="3647ddd2-6040-41ae-a96d-232c23482af8" providerId="ADAL" clId="{902759C2-6162-45FE-878B-CAAED71773B9}" dt="2023-08-19T20:42:52.961" v="736" actId="478"/>
          <ac:spMkLst>
            <pc:docMk/>
            <pc:sldMk cId="72068871" sldId="690"/>
            <ac:spMk id="17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51:40.678" v="899" actId="1076"/>
          <ac:spMkLst>
            <pc:docMk/>
            <pc:sldMk cId="72068871" sldId="690"/>
            <ac:spMk id="18" creationId="{00000000-0000-0000-0000-000000000000}"/>
          </ac:spMkLst>
        </pc:spChg>
        <pc:grpChg chg="del mod">
          <ac:chgData name="Stewart Gale" userId="3647ddd2-6040-41ae-a96d-232c23482af8" providerId="ADAL" clId="{902759C2-6162-45FE-878B-CAAED71773B9}" dt="2023-08-19T20:42:50.390" v="735" actId="478"/>
          <ac:grpSpMkLst>
            <pc:docMk/>
            <pc:sldMk cId="72068871" sldId="690"/>
            <ac:grpSpMk id="2" creationId="{00000000-0000-0000-0000-000000000000}"/>
          </ac:grpSpMkLst>
        </pc:grpChg>
        <pc:inkChg chg="mod">
          <ac:chgData name="Stewart Gale" userId="3647ddd2-6040-41ae-a96d-232c23482af8" providerId="ADAL" clId="{902759C2-6162-45FE-878B-CAAED71773B9}" dt="2023-08-19T20:45:54.457" v="820" actId="1037"/>
          <ac:inkMkLst>
            <pc:docMk/>
            <pc:sldMk cId="72068871" sldId="690"/>
            <ac:inkMk id="12" creationId="{5FC0CC2D-A5B8-4CCF-9C36-BB8C994324A9}"/>
          </ac:inkMkLst>
        </pc:inkChg>
        <pc:cxnChg chg="mod">
          <ac:chgData name="Stewart Gale" userId="3647ddd2-6040-41ae-a96d-232c23482af8" providerId="ADAL" clId="{902759C2-6162-45FE-878B-CAAED71773B9}" dt="2023-08-19T11:03:55.831" v="0"/>
          <ac:cxnSpMkLst>
            <pc:docMk/>
            <pc:sldMk cId="72068871" sldId="69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902759C2-6162-45FE-878B-CAAED71773B9}" dt="2023-08-19T20:44:39.738" v="771" actId="20577"/>
        <pc:sldMkLst>
          <pc:docMk/>
          <pc:sldMk cId="3112674453" sldId="691"/>
        </pc:sldMkLst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k cId="3112674453" sldId="691"/>
            <ac:spMk id="3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3:23.033" v="747" actId="1035"/>
          <ac:spMkLst>
            <pc:docMk/>
            <pc:sldMk cId="3112674453" sldId="691"/>
            <ac:spMk id="8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4:36.864" v="769" actId="20577"/>
          <ac:spMkLst>
            <pc:docMk/>
            <pc:sldMk cId="3112674453" sldId="691"/>
            <ac:spMk id="9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4:35.519" v="768" actId="20577"/>
          <ac:spMkLst>
            <pc:docMk/>
            <pc:sldMk cId="3112674453" sldId="691"/>
            <ac:spMk id="11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4:38.030" v="770" actId="20577"/>
          <ac:spMkLst>
            <pc:docMk/>
            <pc:sldMk cId="3112674453" sldId="691"/>
            <ac:spMk id="15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44:39.738" v="771" actId="20577"/>
          <ac:spMkLst>
            <pc:docMk/>
            <pc:sldMk cId="3112674453" sldId="691"/>
            <ac:spMk id="16" creationId="{00000000-0000-0000-0000-000000000000}"/>
          </ac:spMkLst>
        </pc:spChg>
        <pc:spChg chg="del mod">
          <ac:chgData name="Stewart Gale" userId="3647ddd2-6040-41ae-a96d-232c23482af8" providerId="ADAL" clId="{902759C2-6162-45FE-878B-CAAED71773B9}" dt="2023-08-19T20:40:38.857" v="706" actId="478"/>
          <ac:spMkLst>
            <pc:docMk/>
            <pc:sldMk cId="3112674453" sldId="691"/>
            <ac:spMk id="17" creationId="{00000000-0000-0000-0000-000000000000}"/>
          </ac:spMkLst>
        </pc:spChg>
        <pc:grpChg chg="del mod">
          <ac:chgData name="Stewart Gale" userId="3647ddd2-6040-41ae-a96d-232c23482af8" providerId="ADAL" clId="{902759C2-6162-45FE-878B-CAAED71773B9}" dt="2023-08-19T20:40:24.138" v="698" actId="478"/>
          <ac:grpSpMkLst>
            <pc:docMk/>
            <pc:sldMk cId="3112674453" sldId="69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02759C2-6162-45FE-878B-CAAED71773B9}" dt="2023-08-19T11:03:55.831" v="0"/>
          <ac:cxnSpMkLst>
            <pc:docMk/>
            <pc:sldMk cId="3112674453" sldId="691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902759C2-6162-45FE-878B-CAAED71773B9}" dt="2023-08-19T20:25:17.040" v="434" actId="404"/>
        <pc:sldMkLst>
          <pc:docMk/>
          <pc:sldMk cId="865850656" sldId="692"/>
        </pc:sldMkLst>
        <pc:spChg chg="del mod">
          <ac:chgData name="Stewart Gale" userId="3647ddd2-6040-41ae-a96d-232c23482af8" providerId="ADAL" clId="{902759C2-6162-45FE-878B-CAAED71773B9}" dt="2023-08-19T20:23:45.710" v="375" actId="478"/>
          <ac:spMkLst>
            <pc:docMk/>
            <pc:sldMk cId="865850656" sldId="692"/>
            <ac:spMk id="3" creationId="{00000000-0000-0000-0000-000000000000}"/>
          </ac:spMkLst>
        </pc:spChg>
        <pc:spChg chg="del mod">
          <ac:chgData name="Stewart Gale" userId="3647ddd2-6040-41ae-a96d-232c23482af8" providerId="ADAL" clId="{902759C2-6162-45FE-878B-CAAED71773B9}" dt="2023-08-19T20:23:24.838" v="367" actId="478"/>
          <ac:spMkLst>
            <pc:docMk/>
            <pc:sldMk cId="865850656" sldId="692"/>
            <ac:spMk id="4" creationId="{00000000-0000-0000-0000-000000000000}"/>
          </ac:spMkLst>
        </pc:spChg>
        <pc:spChg chg="mod topLvl">
          <ac:chgData name="Stewart Gale" userId="3647ddd2-6040-41ae-a96d-232c23482af8" providerId="ADAL" clId="{902759C2-6162-45FE-878B-CAAED71773B9}" dt="2023-08-19T20:25:17.040" v="434" actId="404"/>
          <ac:spMkLst>
            <pc:docMk/>
            <pc:sldMk cId="865850656" sldId="692"/>
            <ac:spMk id="6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25:08.903" v="431" actId="1076"/>
          <ac:spMkLst>
            <pc:docMk/>
            <pc:sldMk cId="865850656" sldId="692"/>
            <ac:spMk id="8" creationId="{00000000-0000-0000-0000-000000000000}"/>
          </ac:spMkLst>
        </pc:spChg>
        <pc:spChg chg="add mod">
          <ac:chgData name="Stewart Gale" userId="3647ddd2-6040-41ae-a96d-232c23482af8" providerId="ADAL" clId="{902759C2-6162-45FE-878B-CAAED71773B9}" dt="2023-08-19T20:25:12.429" v="432" actId="1076"/>
          <ac:spMkLst>
            <pc:docMk/>
            <pc:sldMk cId="865850656" sldId="692"/>
            <ac:spMk id="9" creationId="{E2EBF5ED-DE55-16C6-39BA-A9E0FCC399C1}"/>
          </ac:spMkLst>
        </pc:spChg>
        <pc:grpChg chg="del mod">
          <ac:chgData name="Stewart Gale" userId="3647ddd2-6040-41ae-a96d-232c23482af8" providerId="ADAL" clId="{902759C2-6162-45FE-878B-CAAED71773B9}" dt="2023-08-19T20:23:13.471" v="361" actId="478"/>
          <ac:grpSpMkLst>
            <pc:docMk/>
            <pc:sldMk cId="865850656" sldId="692"/>
            <ac:grpSpMk id="5" creationId="{00000000-0000-0000-0000-000000000000}"/>
          </ac:grpSpMkLst>
        </pc:grpChg>
        <pc:cxnChg chg="del mod topLvl">
          <ac:chgData name="Stewart Gale" userId="3647ddd2-6040-41ae-a96d-232c23482af8" providerId="ADAL" clId="{902759C2-6162-45FE-878B-CAAED71773B9}" dt="2023-08-19T20:23:13.471" v="361" actId="478"/>
          <ac:cxnSpMkLst>
            <pc:docMk/>
            <pc:sldMk cId="865850656" sldId="692"/>
            <ac:cxnSpMk id="7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902759C2-6162-45FE-878B-CAAED71773B9}" dt="2023-08-19T20:29:04.640" v="498" actId="1076"/>
        <pc:sldMkLst>
          <pc:docMk/>
          <pc:sldMk cId="2656995341" sldId="693"/>
        </pc:sldMkLst>
        <pc:spChg chg="add mod">
          <ac:chgData name="Stewart Gale" userId="3647ddd2-6040-41ae-a96d-232c23482af8" providerId="ADAL" clId="{902759C2-6162-45FE-878B-CAAED71773B9}" dt="2023-08-19T20:28:38.458" v="487" actId="1076"/>
          <ac:spMkLst>
            <pc:docMk/>
            <pc:sldMk cId="2656995341" sldId="693"/>
            <ac:spMk id="2" creationId="{31371EEF-C0B3-13BF-D90E-6043131891AE}"/>
          </ac:spMkLst>
        </pc:spChg>
        <pc:spChg chg="mod">
          <ac:chgData name="Stewart Gale" userId="3647ddd2-6040-41ae-a96d-232c23482af8" providerId="ADAL" clId="{902759C2-6162-45FE-878B-CAAED71773B9}" dt="2023-08-19T20:28:47.496" v="490" actId="1076"/>
          <ac:spMkLst>
            <pc:docMk/>
            <pc:sldMk cId="2656995341" sldId="693"/>
            <ac:spMk id="5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29:04.640" v="498" actId="1076"/>
          <ac:spMkLst>
            <pc:docMk/>
            <pc:sldMk cId="2656995341" sldId="693"/>
            <ac:spMk id="7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29:04.640" v="498" actId="1076"/>
          <ac:spMkLst>
            <pc:docMk/>
            <pc:sldMk cId="2656995341" sldId="693"/>
            <ac:spMk id="8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k cId="2656995341" sldId="693"/>
            <ac:spMk id="11" creationId="{00000000-0000-0000-0000-000000000000}"/>
          </ac:spMkLst>
        </pc:spChg>
        <pc:spChg chg="del mod">
          <ac:chgData name="Stewart Gale" userId="3647ddd2-6040-41ae-a96d-232c23482af8" providerId="ADAL" clId="{902759C2-6162-45FE-878B-CAAED71773B9}" dt="2023-08-19T20:28:28.817" v="485" actId="478"/>
          <ac:spMkLst>
            <pc:docMk/>
            <pc:sldMk cId="2656995341" sldId="693"/>
            <ac:spMk id="13" creationId="{00000000-0000-0000-0000-000000000000}"/>
          </ac:spMkLst>
        </pc:spChg>
        <pc:grpChg chg="del mod">
          <ac:chgData name="Stewart Gale" userId="3647ddd2-6040-41ae-a96d-232c23482af8" providerId="ADAL" clId="{902759C2-6162-45FE-878B-CAAED71773B9}" dt="2023-08-19T20:28:13.991" v="478" actId="478"/>
          <ac:grpSpMkLst>
            <pc:docMk/>
            <pc:sldMk cId="2656995341" sldId="693"/>
            <ac:grpSpMk id="10" creationId="{00000000-0000-0000-0000-000000000000}"/>
          </ac:grpSpMkLst>
        </pc:grpChg>
        <pc:cxnChg chg="mod">
          <ac:chgData name="Stewart Gale" userId="3647ddd2-6040-41ae-a96d-232c23482af8" providerId="ADAL" clId="{902759C2-6162-45FE-878B-CAAED71773B9}" dt="2023-08-19T11:03:55.831" v="0"/>
          <ac:cxnSpMkLst>
            <pc:docMk/>
            <pc:sldMk cId="2656995341" sldId="693"/>
            <ac:cxnSpMk id="12" creationId="{00000000-0000-0000-0000-000000000000}"/>
          </ac:cxnSpMkLst>
        </pc:cxnChg>
      </pc:sldChg>
      <pc:sldChg chg="delSp modSp mod">
        <pc:chgData name="Stewart Gale" userId="3647ddd2-6040-41ae-a96d-232c23482af8" providerId="ADAL" clId="{902759C2-6162-45FE-878B-CAAED71773B9}" dt="2023-08-19T11:04:25.610" v="11" actId="1076"/>
        <pc:sldMkLst>
          <pc:docMk/>
          <pc:sldMk cId="979176255" sldId="694"/>
        </pc:sldMkLst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k cId="979176255" sldId="694"/>
            <ac:spMk id="3" creationId="{1DCD659B-9B0F-4736-B272-47379BEFFD3A}"/>
          </ac:spMkLst>
        </pc:spChg>
        <pc:spChg chg="mod">
          <ac:chgData name="Stewart Gale" userId="3647ddd2-6040-41ae-a96d-232c23482af8" providerId="ADAL" clId="{902759C2-6162-45FE-878B-CAAED71773B9}" dt="2023-08-19T11:04:25.610" v="11" actId="1076"/>
          <ac:spMkLst>
            <pc:docMk/>
            <pc:sldMk cId="979176255" sldId="694"/>
            <ac:spMk id="5" creationId="{00000000-0000-0000-0000-000000000000}"/>
          </ac:spMkLst>
        </pc:spChg>
        <pc:grpChg chg="del mod">
          <ac:chgData name="Stewart Gale" userId="3647ddd2-6040-41ae-a96d-232c23482af8" providerId="ADAL" clId="{902759C2-6162-45FE-878B-CAAED71773B9}" dt="2023-08-19T11:03:58.058" v="1" actId="478"/>
          <ac:grpSpMkLst>
            <pc:docMk/>
            <pc:sldMk cId="979176255" sldId="69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902759C2-6162-45FE-878B-CAAED71773B9}" dt="2023-08-19T11:03:55.831" v="0"/>
          <ac:cxnSpMkLst>
            <pc:docMk/>
            <pc:sldMk cId="979176255" sldId="694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902759C2-6162-45FE-878B-CAAED71773B9}" dt="2023-08-19T20:28:00.202" v="477" actId="1076"/>
        <pc:sldMkLst>
          <pc:docMk/>
          <pc:sldMk cId="152152938" sldId="695"/>
        </pc:sldMkLst>
        <pc:spChg chg="mod">
          <ac:chgData name="Stewart Gale" userId="3647ddd2-6040-41ae-a96d-232c23482af8" providerId="ADAL" clId="{902759C2-6162-45FE-878B-CAAED71773B9}" dt="2023-08-19T20:28:00.202" v="477" actId="1076"/>
          <ac:spMkLst>
            <pc:docMk/>
            <pc:sldMk cId="152152938" sldId="695"/>
            <ac:spMk id="4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27:57.130" v="476" actId="1076"/>
          <ac:spMkLst>
            <pc:docMk/>
            <pc:sldMk cId="152152938" sldId="695"/>
            <ac:spMk id="6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20:27:52.469" v="475" actId="14100"/>
          <ac:spMkLst>
            <pc:docMk/>
            <pc:sldMk cId="152152938" sldId="695"/>
            <ac:spMk id="9" creationId="{00000000-0000-0000-0000-000000000000}"/>
          </ac:spMkLst>
        </pc:spChg>
        <pc:spChg chg="del mod topLvl">
          <ac:chgData name="Stewart Gale" userId="3647ddd2-6040-41ae-a96d-232c23482af8" providerId="ADAL" clId="{902759C2-6162-45FE-878B-CAAED71773B9}" dt="2023-08-19T20:25:42.411" v="439" actId="478"/>
          <ac:spMkLst>
            <pc:docMk/>
            <pc:sldMk cId="152152938" sldId="695"/>
            <ac:spMk id="11" creationId="{00000000-0000-0000-0000-000000000000}"/>
          </ac:spMkLst>
        </pc:spChg>
        <pc:grpChg chg="del mod">
          <ac:chgData name="Stewart Gale" userId="3647ddd2-6040-41ae-a96d-232c23482af8" providerId="ADAL" clId="{902759C2-6162-45FE-878B-CAAED71773B9}" dt="2023-08-19T20:25:35.693" v="435" actId="478"/>
          <ac:grpSpMkLst>
            <pc:docMk/>
            <pc:sldMk cId="152152938" sldId="695"/>
            <ac:grpSpMk id="10" creationId="{00000000-0000-0000-0000-000000000000}"/>
          </ac:grpSpMkLst>
        </pc:grpChg>
        <pc:cxnChg chg="del mod topLvl">
          <ac:chgData name="Stewart Gale" userId="3647ddd2-6040-41ae-a96d-232c23482af8" providerId="ADAL" clId="{902759C2-6162-45FE-878B-CAAED71773B9}" dt="2023-08-19T20:25:35.693" v="435" actId="478"/>
          <ac:cxnSpMkLst>
            <pc:docMk/>
            <pc:sldMk cId="152152938" sldId="695"/>
            <ac:cxnSpMk id="12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902759C2-6162-45FE-878B-CAAED71773B9}" dt="2023-08-19T20:19:35.665" v="318" actId="1076"/>
        <pc:sldMkLst>
          <pc:docMk/>
          <pc:sldMk cId="3468573806" sldId="696"/>
        </pc:sldMkLst>
        <pc:spChg chg="add mod">
          <ac:chgData name="Stewart Gale" userId="3647ddd2-6040-41ae-a96d-232c23482af8" providerId="ADAL" clId="{902759C2-6162-45FE-878B-CAAED71773B9}" dt="2023-08-19T20:19:26.596" v="315" actId="1076"/>
          <ac:spMkLst>
            <pc:docMk/>
            <pc:sldMk cId="3468573806" sldId="696"/>
            <ac:spMk id="4" creationId="{14DA3DCF-0FF5-EA6C-D5E0-E030045744E9}"/>
          </ac:spMkLst>
        </pc:spChg>
        <pc:spChg chg="del mod topLvl">
          <ac:chgData name="Stewart Gale" userId="3647ddd2-6040-41ae-a96d-232c23482af8" providerId="ADAL" clId="{902759C2-6162-45FE-878B-CAAED71773B9}" dt="2023-08-19T20:08:28.323" v="114" actId="478"/>
          <ac:spMkLst>
            <pc:docMk/>
            <pc:sldMk cId="3468573806" sldId="696"/>
            <ac:spMk id="6" creationId="{00000000-0000-0000-0000-000000000000}"/>
          </ac:spMkLst>
        </pc:spChg>
        <pc:spChg chg="add mod">
          <ac:chgData name="Stewart Gale" userId="3647ddd2-6040-41ae-a96d-232c23482af8" providerId="ADAL" clId="{902759C2-6162-45FE-878B-CAAED71773B9}" dt="2023-08-19T20:19:30.712" v="317" actId="1076"/>
          <ac:spMkLst>
            <pc:docMk/>
            <pc:sldMk cId="3468573806" sldId="696"/>
            <ac:spMk id="8" creationId="{AD1ED378-76CF-AEFE-10FC-F0757C835EDF}"/>
          </ac:spMkLst>
        </pc:spChg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k cId="3468573806" sldId="696"/>
            <ac:spMk id="9" creationId="{106C1564-A2FD-9699-BF34-D50E9AB583DA}"/>
          </ac:spMkLst>
        </pc:spChg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k cId="3468573806" sldId="696"/>
            <ac:spMk id="10" creationId="{400EDC08-F834-507A-5E57-0DB348413071}"/>
          </ac:spMkLst>
        </pc:spChg>
        <pc:spChg chg="del mod">
          <ac:chgData name="Stewart Gale" userId="3647ddd2-6040-41ae-a96d-232c23482af8" providerId="ADAL" clId="{902759C2-6162-45FE-878B-CAAED71773B9}" dt="2023-08-19T20:08:16.282" v="108" actId="478"/>
          <ac:spMkLst>
            <pc:docMk/>
            <pc:sldMk cId="3468573806" sldId="696"/>
            <ac:spMk id="11" creationId="{31846F52-983B-1189-6C42-B8FE011A6F1C}"/>
          </ac:spMkLst>
        </pc:spChg>
        <pc:spChg chg="del mod">
          <ac:chgData name="Stewart Gale" userId="3647ddd2-6040-41ae-a96d-232c23482af8" providerId="ADAL" clId="{902759C2-6162-45FE-878B-CAAED71773B9}" dt="2023-08-19T20:08:16.282" v="108" actId="478"/>
          <ac:spMkLst>
            <pc:docMk/>
            <pc:sldMk cId="3468573806" sldId="696"/>
            <ac:spMk id="13" creationId="{19EAA1C0-ADF6-0CEE-E1E6-3D926B80423F}"/>
          </ac:spMkLst>
        </pc:spChg>
        <pc:spChg chg="del mod">
          <ac:chgData name="Stewart Gale" userId="3647ddd2-6040-41ae-a96d-232c23482af8" providerId="ADAL" clId="{902759C2-6162-45FE-878B-CAAED71773B9}" dt="2023-08-19T20:08:16.282" v="108" actId="478"/>
          <ac:spMkLst>
            <pc:docMk/>
            <pc:sldMk cId="3468573806" sldId="696"/>
            <ac:spMk id="14" creationId="{D14F907C-5EDD-8769-45A0-8FF7446E2CC7}"/>
          </ac:spMkLst>
        </pc:spChg>
        <pc:spChg chg="del mod">
          <ac:chgData name="Stewart Gale" userId="3647ddd2-6040-41ae-a96d-232c23482af8" providerId="ADAL" clId="{902759C2-6162-45FE-878B-CAAED71773B9}" dt="2023-08-19T20:08:16.282" v="108" actId="478"/>
          <ac:spMkLst>
            <pc:docMk/>
            <pc:sldMk cId="3468573806" sldId="696"/>
            <ac:spMk id="15" creationId="{52D73C9F-185F-A557-0C86-11D105501AD5}"/>
          </ac:spMkLst>
        </pc:spChg>
        <pc:spChg chg="add del">
          <ac:chgData name="Stewart Gale" userId="3647ddd2-6040-41ae-a96d-232c23482af8" providerId="ADAL" clId="{902759C2-6162-45FE-878B-CAAED71773B9}" dt="2023-08-19T20:19:17.669" v="311" actId="22"/>
          <ac:spMkLst>
            <pc:docMk/>
            <pc:sldMk cId="3468573806" sldId="696"/>
            <ac:spMk id="16" creationId="{39336C88-4248-D988-1979-7C7CB5ECB3E3}"/>
          </ac:spMkLst>
        </pc:spChg>
        <pc:spChg chg="add mod">
          <ac:chgData name="Stewart Gale" userId="3647ddd2-6040-41ae-a96d-232c23482af8" providerId="ADAL" clId="{902759C2-6162-45FE-878B-CAAED71773B9}" dt="2023-08-19T20:19:35.665" v="318" actId="1076"/>
          <ac:spMkLst>
            <pc:docMk/>
            <pc:sldMk cId="3468573806" sldId="696"/>
            <ac:spMk id="18" creationId="{CD46CEC9-1225-E11A-82D3-427ADA15F6F1}"/>
          </ac:spMkLst>
        </pc:spChg>
        <pc:grpChg chg="del mod">
          <ac:chgData name="Stewart Gale" userId="3647ddd2-6040-41ae-a96d-232c23482af8" providerId="ADAL" clId="{902759C2-6162-45FE-878B-CAAED71773B9}" dt="2023-08-19T20:08:16.282" v="108" actId="478"/>
          <ac:grpSpMkLst>
            <pc:docMk/>
            <pc:sldMk cId="3468573806" sldId="696"/>
            <ac:grpSpMk id="2" creationId="{0F787A11-9A40-16FC-7FE5-09002882273E}"/>
          </ac:grpSpMkLst>
        </pc:grpChg>
        <pc:grpChg chg="del mod">
          <ac:chgData name="Stewart Gale" userId="3647ddd2-6040-41ae-a96d-232c23482af8" providerId="ADAL" clId="{902759C2-6162-45FE-878B-CAAED71773B9}" dt="2023-08-19T20:00:16.544" v="12" actId="478"/>
          <ac:grpSpMkLst>
            <pc:docMk/>
            <pc:sldMk cId="3468573806" sldId="696"/>
            <ac:grpSpMk id="5" creationId="{00000000-0000-0000-0000-000000000000}"/>
          </ac:grpSpMkLst>
        </pc:grpChg>
        <pc:cxnChg chg="del mod topLvl">
          <ac:chgData name="Stewart Gale" userId="3647ddd2-6040-41ae-a96d-232c23482af8" providerId="ADAL" clId="{902759C2-6162-45FE-878B-CAAED71773B9}" dt="2023-08-19T20:00:16.544" v="12" actId="478"/>
          <ac:cxnSpMkLst>
            <pc:docMk/>
            <pc:sldMk cId="3468573806" sldId="696"/>
            <ac:cxnSpMk id="7" creationId="{00000000-0000-0000-0000-000000000000}"/>
          </ac:cxnSpMkLst>
        </pc:cxnChg>
      </pc:sldChg>
      <pc:sldChg chg="add del">
        <pc:chgData name="Stewart Gale" userId="3647ddd2-6040-41ae-a96d-232c23482af8" providerId="ADAL" clId="{902759C2-6162-45FE-878B-CAAED71773B9}" dt="2023-08-19T20:01:40.613" v="19"/>
        <pc:sldMkLst>
          <pc:docMk/>
          <pc:sldMk cId="2613913951" sldId="697"/>
        </pc:sldMkLst>
      </pc:sldChg>
      <pc:sldChg chg="addSp delSp modSp add mod modAnim">
        <pc:chgData name="Stewart Gale" userId="3647ddd2-6040-41ae-a96d-232c23482af8" providerId="ADAL" clId="{902759C2-6162-45FE-878B-CAAED71773B9}" dt="2023-08-19T20:10:31.926" v="160" actId="1076"/>
        <pc:sldMkLst>
          <pc:docMk/>
          <pc:sldMk cId="2845531140" sldId="697"/>
        </pc:sldMkLst>
        <pc:spChg chg="add mod">
          <ac:chgData name="Stewart Gale" userId="3647ddd2-6040-41ae-a96d-232c23482af8" providerId="ADAL" clId="{902759C2-6162-45FE-878B-CAAED71773B9}" dt="2023-08-19T20:10:31.926" v="160" actId="1076"/>
          <ac:spMkLst>
            <pc:docMk/>
            <pc:sldMk cId="2845531140" sldId="697"/>
            <ac:spMk id="3" creationId="{78BEF8FF-5377-B9EB-24BD-D0A4D16333E3}"/>
          </ac:spMkLst>
        </pc:spChg>
        <pc:spChg chg="add mod">
          <ac:chgData name="Stewart Gale" userId="3647ddd2-6040-41ae-a96d-232c23482af8" providerId="ADAL" clId="{902759C2-6162-45FE-878B-CAAED71773B9}" dt="2023-08-19T20:10:31.926" v="160" actId="1076"/>
          <ac:spMkLst>
            <pc:docMk/>
            <pc:sldMk cId="2845531140" sldId="697"/>
            <ac:spMk id="4" creationId="{8BD0F057-F5FA-7869-4AA8-6625CEECDC70}"/>
          </ac:spMkLst>
        </pc:spChg>
        <pc:spChg chg="del">
          <ac:chgData name="Stewart Gale" userId="3647ddd2-6040-41ae-a96d-232c23482af8" providerId="ADAL" clId="{902759C2-6162-45FE-878B-CAAED71773B9}" dt="2023-08-19T20:01:50.208" v="21" actId="478"/>
          <ac:spMkLst>
            <pc:docMk/>
            <pc:sldMk cId="2845531140" sldId="697"/>
            <ac:spMk id="6" creationId="{00000000-0000-0000-0000-000000000000}"/>
          </ac:spMkLst>
        </pc:spChg>
        <pc:spChg chg="add mod">
          <ac:chgData name="Stewart Gale" userId="3647ddd2-6040-41ae-a96d-232c23482af8" providerId="ADAL" clId="{902759C2-6162-45FE-878B-CAAED71773B9}" dt="2023-08-19T20:10:31.926" v="160" actId="1076"/>
          <ac:spMkLst>
            <pc:docMk/>
            <pc:sldMk cId="2845531140" sldId="697"/>
            <ac:spMk id="7" creationId="{8D57C1E8-F274-1F4F-8263-E6289E234E71}"/>
          </ac:spMkLst>
        </pc:spChg>
        <pc:spChg chg="mod">
          <ac:chgData name="Stewart Gale" userId="3647ddd2-6040-41ae-a96d-232c23482af8" providerId="ADAL" clId="{902759C2-6162-45FE-878B-CAAED71773B9}" dt="2023-08-19T20:09:00.887" v="137" actId="1076"/>
          <ac:spMkLst>
            <pc:docMk/>
            <pc:sldMk cId="2845531140" sldId="697"/>
            <ac:spMk id="11" creationId="{31846F52-983B-1189-6C42-B8FE011A6F1C}"/>
          </ac:spMkLst>
        </pc:spChg>
        <pc:spChg chg="mod">
          <ac:chgData name="Stewart Gale" userId="3647ddd2-6040-41ae-a96d-232c23482af8" providerId="ADAL" clId="{902759C2-6162-45FE-878B-CAAED71773B9}" dt="2023-08-19T20:09:00.887" v="137" actId="1076"/>
          <ac:spMkLst>
            <pc:docMk/>
            <pc:sldMk cId="2845531140" sldId="697"/>
            <ac:spMk id="13" creationId="{19EAA1C0-ADF6-0CEE-E1E6-3D926B80423F}"/>
          </ac:spMkLst>
        </pc:spChg>
        <pc:spChg chg="mod">
          <ac:chgData name="Stewart Gale" userId="3647ddd2-6040-41ae-a96d-232c23482af8" providerId="ADAL" clId="{902759C2-6162-45FE-878B-CAAED71773B9}" dt="2023-08-19T20:09:00.887" v="137" actId="1076"/>
          <ac:spMkLst>
            <pc:docMk/>
            <pc:sldMk cId="2845531140" sldId="697"/>
            <ac:spMk id="14" creationId="{D14F907C-5EDD-8769-45A0-8FF7446E2CC7}"/>
          </ac:spMkLst>
        </pc:spChg>
        <pc:spChg chg="mod">
          <ac:chgData name="Stewart Gale" userId="3647ddd2-6040-41ae-a96d-232c23482af8" providerId="ADAL" clId="{902759C2-6162-45FE-878B-CAAED71773B9}" dt="2023-08-19T20:09:00.887" v="137" actId="1076"/>
          <ac:spMkLst>
            <pc:docMk/>
            <pc:sldMk cId="2845531140" sldId="697"/>
            <ac:spMk id="15" creationId="{52D73C9F-185F-A557-0C86-11D105501AD5}"/>
          </ac:spMkLst>
        </pc:spChg>
        <pc:grpChg chg="mod">
          <ac:chgData name="Stewart Gale" userId="3647ddd2-6040-41ae-a96d-232c23482af8" providerId="ADAL" clId="{902759C2-6162-45FE-878B-CAAED71773B9}" dt="2023-08-19T20:09:00.887" v="137" actId="1076"/>
          <ac:grpSpMkLst>
            <pc:docMk/>
            <pc:sldMk cId="2845531140" sldId="697"/>
            <ac:grpSpMk id="2" creationId="{0F787A11-9A40-16FC-7FE5-09002882273E}"/>
          </ac:grpSpMkLst>
        </pc:grpChg>
      </pc:sldChg>
      <pc:sldChg chg="modSp add mod">
        <pc:chgData name="Stewart Gale" userId="3647ddd2-6040-41ae-a96d-232c23482af8" providerId="ADAL" clId="{902759C2-6162-45FE-878B-CAAED71773B9}" dt="2023-08-19T20:10:02.610" v="153" actId="14100"/>
        <pc:sldMkLst>
          <pc:docMk/>
          <pc:sldMk cId="227663785" sldId="698"/>
        </pc:sldMkLst>
        <pc:spChg chg="mod">
          <ac:chgData name="Stewart Gale" userId="3647ddd2-6040-41ae-a96d-232c23482af8" providerId="ADAL" clId="{902759C2-6162-45FE-878B-CAAED71773B9}" dt="2023-08-19T20:10:02.610" v="153" actId="14100"/>
          <ac:spMkLst>
            <pc:docMk/>
            <pc:sldMk cId="227663785" sldId="698"/>
            <ac:spMk id="3" creationId="{78BEF8FF-5377-B9EB-24BD-D0A4D16333E3}"/>
          </ac:spMkLst>
        </pc:spChg>
        <pc:spChg chg="mod">
          <ac:chgData name="Stewart Gale" userId="3647ddd2-6040-41ae-a96d-232c23482af8" providerId="ADAL" clId="{902759C2-6162-45FE-878B-CAAED71773B9}" dt="2023-08-19T20:09:59.819" v="152" actId="1076"/>
          <ac:spMkLst>
            <pc:docMk/>
            <pc:sldMk cId="227663785" sldId="698"/>
            <ac:spMk id="4" creationId="{8BD0F057-F5FA-7869-4AA8-6625CEECDC70}"/>
          </ac:spMkLst>
        </pc:spChg>
        <pc:spChg chg="mod">
          <ac:chgData name="Stewart Gale" userId="3647ddd2-6040-41ae-a96d-232c23482af8" providerId="ADAL" clId="{902759C2-6162-45FE-878B-CAAED71773B9}" dt="2023-08-19T20:09:59.819" v="152" actId="1076"/>
          <ac:spMkLst>
            <pc:docMk/>
            <pc:sldMk cId="227663785" sldId="698"/>
            <ac:spMk id="7" creationId="{8D57C1E8-F274-1F4F-8263-E6289E234E71}"/>
          </ac:spMkLst>
        </pc:spChg>
      </pc:sldChg>
      <pc:sldChg chg="add del">
        <pc:chgData name="Stewart Gale" userId="3647ddd2-6040-41ae-a96d-232c23482af8" providerId="ADAL" clId="{902759C2-6162-45FE-878B-CAAED71773B9}" dt="2023-08-19T20:01:40.613" v="19"/>
        <pc:sldMkLst>
          <pc:docMk/>
          <pc:sldMk cId="1659076246" sldId="698"/>
        </pc:sldMkLst>
      </pc:sldChg>
      <pc:sldChg chg="addSp delSp modSp add mod delAnim modAnim">
        <pc:chgData name="Stewart Gale" userId="3647ddd2-6040-41ae-a96d-232c23482af8" providerId="ADAL" clId="{902759C2-6162-45FE-878B-CAAED71773B9}" dt="2023-08-19T20:20:00.286" v="323" actId="1076"/>
        <pc:sldMkLst>
          <pc:docMk/>
          <pc:sldMk cId="1051887368" sldId="699"/>
        </pc:sldMkLst>
        <pc:spChg chg="mod">
          <ac:chgData name="Stewart Gale" userId="3647ddd2-6040-41ae-a96d-232c23482af8" providerId="ADAL" clId="{902759C2-6162-45FE-878B-CAAED71773B9}" dt="2023-08-19T20:15:54.121" v="225" actId="1076"/>
          <ac:spMkLst>
            <pc:docMk/>
            <pc:sldMk cId="1051887368" sldId="699"/>
            <ac:spMk id="3" creationId="{78BEF8FF-5377-B9EB-24BD-D0A4D16333E3}"/>
          </ac:spMkLst>
        </pc:spChg>
        <pc:spChg chg="del mod">
          <ac:chgData name="Stewart Gale" userId="3647ddd2-6040-41ae-a96d-232c23482af8" providerId="ADAL" clId="{902759C2-6162-45FE-878B-CAAED71773B9}" dt="2023-08-19T20:10:57.289" v="167" actId="478"/>
          <ac:spMkLst>
            <pc:docMk/>
            <pc:sldMk cId="1051887368" sldId="699"/>
            <ac:spMk id="4" creationId="{8BD0F057-F5FA-7869-4AA8-6625CEECDC70}"/>
          </ac:spMkLst>
        </pc:spChg>
        <pc:spChg chg="add mod">
          <ac:chgData name="Stewart Gale" userId="3647ddd2-6040-41ae-a96d-232c23482af8" providerId="ADAL" clId="{902759C2-6162-45FE-878B-CAAED71773B9}" dt="2023-08-19T20:15:54.121" v="225" actId="1076"/>
          <ac:spMkLst>
            <pc:docMk/>
            <pc:sldMk cId="1051887368" sldId="699"/>
            <ac:spMk id="5" creationId="{6513CFB8-8E4B-A0AB-7FA5-0C5E09DDA29F}"/>
          </ac:spMkLst>
        </pc:spChg>
        <pc:spChg chg="add mod">
          <ac:chgData name="Stewart Gale" userId="3647ddd2-6040-41ae-a96d-232c23482af8" providerId="ADAL" clId="{902759C2-6162-45FE-878B-CAAED71773B9}" dt="2023-08-19T20:20:00.286" v="323" actId="1076"/>
          <ac:spMkLst>
            <pc:docMk/>
            <pc:sldMk cId="1051887368" sldId="699"/>
            <ac:spMk id="6" creationId="{BEB5B34B-30DA-41B8-2604-80A1095F276B}"/>
          </ac:spMkLst>
        </pc:spChg>
        <pc:spChg chg="del mod">
          <ac:chgData name="Stewart Gale" userId="3647ddd2-6040-41ae-a96d-232c23482af8" providerId="ADAL" clId="{902759C2-6162-45FE-878B-CAAED71773B9}" dt="2023-08-19T20:10:55.985" v="165" actId="478"/>
          <ac:spMkLst>
            <pc:docMk/>
            <pc:sldMk cId="1051887368" sldId="699"/>
            <ac:spMk id="7" creationId="{8D57C1E8-F274-1F4F-8263-E6289E234E71}"/>
          </ac:spMkLst>
        </pc:spChg>
        <pc:spChg chg="add del mod">
          <ac:chgData name="Stewart Gale" userId="3647ddd2-6040-41ae-a96d-232c23482af8" providerId="ADAL" clId="{902759C2-6162-45FE-878B-CAAED71773B9}" dt="2023-08-19T20:16:21.769" v="234" actId="478"/>
          <ac:spMkLst>
            <pc:docMk/>
            <pc:sldMk cId="1051887368" sldId="699"/>
            <ac:spMk id="8" creationId="{45A30719-4895-AE20-A368-5511CA85AA16}"/>
          </ac:spMkLst>
        </pc:spChg>
        <pc:spChg chg="mod">
          <ac:chgData name="Stewart Gale" userId="3647ddd2-6040-41ae-a96d-232c23482af8" providerId="ADAL" clId="{902759C2-6162-45FE-878B-CAAED71773B9}" dt="2023-08-19T20:15:54.121" v="225" actId="1076"/>
          <ac:spMkLst>
            <pc:docMk/>
            <pc:sldMk cId="1051887368" sldId="699"/>
            <ac:spMk id="11" creationId="{31846F52-983B-1189-6C42-B8FE011A6F1C}"/>
          </ac:spMkLst>
        </pc:spChg>
        <pc:spChg chg="mod">
          <ac:chgData name="Stewart Gale" userId="3647ddd2-6040-41ae-a96d-232c23482af8" providerId="ADAL" clId="{902759C2-6162-45FE-878B-CAAED71773B9}" dt="2023-08-19T20:15:54.121" v="225" actId="1076"/>
          <ac:spMkLst>
            <pc:docMk/>
            <pc:sldMk cId="1051887368" sldId="699"/>
            <ac:spMk id="13" creationId="{19EAA1C0-ADF6-0CEE-E1E6-3D926B80423F}"/>
          </ac:spMkLst>
        </pc:spChg>
        <pc:spChg chg="mod">
          <ac:chgData name="Stewart Gale" userId="3647ddd2-6040-41ae-a96d-232c23482af8" providerId="ADAL" clId="{902759C2-6162-45FE-878B-CAAED71773B9}" dt="2023-08-19T20:15:54.121" v="225" actId="1076"/>
          <ac:spMkLst>
            <pc:docMk/>
            <pc:sldMk cId="1051887368" sldId="699"/>
            <ac:spMk id="14" creationId="{D14F907C-5EDD-8769-45A0-8FF7446E2CC7}"/>
          </ac:spMkLst>
        </pc:spChg>
        <pc:spChg chg="mod">
          <ac:chgData name="Stewart Gale" userId="3647ddd2-6040-41ae-a96d-232c23482af8" providerId="ADAL" clId="{902759C2-6162-45FE-878B-CAAED71773B9}" dt="2023-08-19T20:15:54.121" v="225" actId="1076"/>
          <ac:spMkLst>
            <pc:docMk/>
            <pc:sldMk cId="1051887368" sldId="699"/>
            <ac:spMk id="15" creationId="{52D73C9F-185F-A557-0C86-11D105501AD5}"/>
          </ac:spMkLst>
        </pc:spChg>
        <pc:spChg chg="add mod">
          <ac:chgData name="Stewart Gale" userId="3647ddd2-6040-41ae-a96d-232c23482af8" providerId="ADAL" clId="{902759C2-6162-45FE-878B-CAAED71773B9}" dt="2023-08-19T20:19:48.953" v="319" actId="20577"/>
          <ac:spMkLst>
            <pc:docMk/>
            <pc:sldMk cId="1051887368" sldId="699"/>
            <ac:spMk id="16" creationId="{C52E9D06-CA39-6472-9F83-DD9120100F11}"/>
          </ac:spMkLst>
        </pc:spChg>
        <pc:grpChg chg="mod">
          <ac:chgData name="Stewart Gale" userId="3647ddd2-6040-41ae-a96d-232c23482af8" providerId="ADAL" clId="{902759C2-6162-45FE-878B-CAAED71773B9}" dt="2023-08-19T20:15:54.121" v="225" actId="1076"/>
          <ac:grpSpMkLst>
            <pc:docMk/>
            <pc:sldMk cId="1051887368" sldId="699"/>
            <ac:grpSpMk id="2" creationId="{0F787A11-9A40-16FC-7FE5-09002882273E}"/>
          </ac:grpSpMkLst>
        </pc:grpChg>
      </pc:sldChg>
      <pc:sldChg chg="addSp delSp modSp add mod delAnim modAnim">
        <pc:chgData name="Stewart Gale" userId="3647ddd2-6040-41ae-a96d-232c23482af8" providerId="ADAL" clId="{902759C2-6162-45FE-878B-CAAED71773B9}" dt="2023-08-19T20:23:06.459" v="359" actId="1076"/>
        <pc:sldMkLst>
          <pc:docMk/>
          <pc:sldMk cId="53735320" sldId="700"/>
        </pc:sldMkLst>
        <pc:spChg chg="mod">
          <ac:chgData name="Stewart Gale" userId="3647ddd2-6040-41ae-a96d-232c23482af8" providerId="ADAL" clId="{902759C2-6162-45FE-878B-CAAED71773B9}" dt="2023-08-19T20:23:03.052" v="358" actId="1076"/>
          <ac:spMkLst>
            <pc:docMk/>
            <pc:sldMk cId="53735320" sldId="700"/>
            <ac:spMk id="3" creationId="{78BEF8FF-5377-B9EB-24BD-D0A4D16333E3}"/>
          </ac:spMkLst>
        </pc:spChg>
        <pc:spChg chg="add mod">
          <ac:chgData name="Stewart Gale" userId="3647ddd2-6040-41ae-a96d-232c23482af8" providerId="ADAL" clId="{902759C2-6162-45FE-878B-CAAED71773B9}" dt="2023-08-19T20:23:06.459" v="359" actId="1076"/>
          <ac:spMkLst>
            <pc:docMk/>
            <pc:sldMk cId="53735320" sldId="700"/>
            <ac:spMk id="4" creationId="{F03D4278-4335-2899-0EF7-342135893B9D}"/>
          </ac:spMkLst>
        </pc:spChg>
        <pc:spChg chg="mod">
          <ac:chgData name="Stewart Gale" userId="3647ddd2-6040-41ae-a96d-232c23482af8" providerId="ADAL" clId="{902759C2-6162-45FE-878B-CAAED71773B9}" dt="2023-08-19T20:23:03.052" v="358" actId="1076"/>
          <ac:spMkLst>
            <pc:docMk/>
            <pc:sldMk cId="53735320" sldId="700"/>
            <ac:spMk id="5" creationId="{6513CFB8-8E4B-A0AB-7FA5-0C5E09DDA29F}"/>
          </ac:spMkLst>
        </pc:spChg>
        <pc:spChg chg="del">
          <ac:chgData name="Stewart Gale" userId="3647ddd2-6040-41ae-a96d-232c23482af8" providerId="ADAL" clId="{902759C2-6162-45FE-878B-CAAED71773B9}" dt="2023-08-19T20:21:44.938" v="336" actId="478"/>
          <ac:spMkLst>
            <pc:docMk/>
            <pc:sldMk cId="53735320" sldId="700"/>
            <ac:spMk id="6" creationId="{BEB5B34B-30DA-41B8-2604-80A1095F276B}"/>
          </ac:spMkLst>
        </pc:spChg>
        <pc:spChg chg="add del mod">
          <ac:chgData name="Stewart Gale" userId="3647ddd2-6040-41ae-a96d-232c23482af8" providerId="ADAL" clId="{902759C2-6162-45FE-878B-CAAED71773B9}" dt="2023-08-19T20:22:35.236" v="355" actId="478"/>
          <ac:spMkLst>
            <pc:docMk/>
            <pc:sldMk cId="53735320" sldId="700"/>
            <ac:spMk id="7" creationId="{AB0D9F80-5EA4-0D79-AAC8-D5E8AF7D1B26}"/>
          </ac:spMkLst>
        </pc:spChg>
        <pc:spChg chg="add mod">
          <ac:chgData name="Stewart Gale" userId="3647ddd2-6040-41ae-a96d-232c23482af8" providerId="ADAL" clId="{902759C2-6162-45FE-878B-CAAED71773B9}" dt="2023-08-19T20:23:06.459" v="359" actId="1076"/>
          <ac:spMkLst>
            <pc:docMk/>
            <pc:sldMk cId="53735320" sldId="700"/>
            <ac:spMk id="8" creationId="{C21394DE-F537-7F43-3C8D-0FC7F9F32070}"/>
          </ac:spMkLst>
        </pc:spChg>
        <pc:spChg chg="mod">
          <ac:chgData name="Stewart Gale" userId="3647ddd2-6040-41ae-a96d-232c23482af8" providerId="ADAL" clId="{902759C2-6162-45FE-878B-CAAED71773B9}" dt="2023-08-19T20:23:03.052" v="358" actId="1076"/>
          <ac:spMkLst>
            <pc:docMk/>
            <pc:sldMk cId="53735320" sldId="700"/>
            <ac:spMk id="11" creationId="{31846F52-983B-1189-6C42-B8FE011A6F1C}"/>
          </ac:spMkLst>
        </pc:spChg>
        <pc:spChg chg="del">
          <ac:chgData name="Stewart Gale" userId="3647ddd2-6040-41ae-a96d-232c23482af8" providerId="ADAL" clId="{902759C2-6162-45FE-878B-CAAED71773B9}" dt="2023-08-19T20:21:26.703" v="332" actId="478"/>
          <ac:spMkLst>
            <pc:docMk/>
            <pc:sldMk cId="53735320" sldId="700"/>
            <ac:spMk id="13" creationId="{19EAA1C0-ADF6-0CEE-E1E6-3D926B80423F}"/>
          </ac:spMkLst>
        </pc:spChg>
        <pc:spChg chg="del">
          <ac:chgData name="Stewart Gale" userId="3647ddd2-6040-41ae-a96d-232c23482af8" providerId="ADAL" clId="{902759C2-6162-45FE-878B-CAAED71773B9}" dt="2023-08-19T20:21:22.118" v="330" actId="478"/>
          <ac:spMkLst>
            <pc:docMk/>
            <pc:sldMk cId="53735320" sldId="700"/>
            <ac:spMk id="14" creationId="{D14F907C-5EDD-8769-45A0-8FF7446E2CC7}"/>
          </ac:spMkLst>
        </pc:spChg>
        <pc:spChg chg="mod">
          <ac:chgData name="Stewart Gale" userId="3647ddd2-6040-41ae-a96d-232c23482af8" providerId="ADAL" clId="{902759C2-6162-45FE-878B-CAAED71773B9}" dt="2023-08-19T20:23:03.052" v="358" actId="1076"/>
          <ac:spMkLst>
            <pc:docMk/>
            <pc:sldMk cId="53735320" sldId="700"/>
            <ac:spMk id="15" creationId="{52D73C9F-185F-A557-0C86-11D105501AD5}"/>
          </ac:spMkLst>
        </pc:spChg>
        <pc:spChg chg="del">
          <ac:chgData name="Stewart Gale" userId="3647ddd2-6040-41ae-a96d-232c23482af8" providerId="ADAL" clId="{902759C2-6162-45FE-878B-CAAED71773B9}" dt="2023-08-19T20:21:47.210" v="337" actId="478"/>
          <ac:spMkLst>
            <pc:docMk/>
            <pc:sldMk cId="53735320" sldId="700"/>
            <ac:spMk id="16" creationId="{C52E9D06-CA39-6472-9F83-DD9120100F11}"/>
          </ac:spMkLst>
        </pc:spChg>
        <pc:grpChg chg="mod">
          <ac:chgData name="Stewart Gale" userId="3647ddd2-6040-41ae-a96d-232c23482af8" providerId="ADAL" clId="{902759C2-6162-45FE-878B-CAAED71773B9}" dt="2023-08-19T20:23:03.052" v="358" actId="1076"/>
          <ac:grpSpMkLst>
            <pc:docMk/>
            <pc:sldMk cId="53735320" sldId="700"/>
            <ac:grpSpMk id="2" creationId="{0F787A11-9A40-16FC-7FE5-09002882273E}"/>
          </ac:grpSpMkLst>
        </pc:grpChg>
      </pc:sldChg>
      <pc:sldChg chg="add del ord">
        <pc:chgData name="Stewart Gale" userId="3647ddd2-6040-41ae-a96d-232c23482af8" providerId="ADAL" clId="{902759C2-6162-45FE-878B-CAAED71773B9}" dt="2023-08-19T20:21:05.100" v="327" actId="47"/>
        <pc:sldMkLst>
          <pc:docMk/>
          <pc:sldMk cId="3995707866" sldId="700"/>
        </pc:sldMkLst>
      </pc:sldChg>
      <pc:sldChg chg="addSp modSp new mod modAnim">
        <pc:chgData name="Stewart Gale" userId="3647ddd2-6040-41ae-a96d-232c23482af8" providerId="ADAL" clId="{902759C2-6162-45FE-878B-CAAED71773B9}" dt="2023-08-19T20:51:16.935" v="897" actId="1076"/>
        <pc:sldMkLst>
          <pc:docMk/>
          <pc:sldMk cId="1659384336" sldId="701"/>
        </pc:sldMkLst>
        <pc:spChg chg="add mod">
          <ac:chgData name="Stewart Gale" userId="3647ddd2-6040-41ae-a96d-232c23482af8" providerId="ADAL" clId="{902759C2-6162-45FE-878B-CAAED71773B9}" dt="2023-08-19T20:51:16.935" v="897" actId="1076"/>
          <ac:spMkLst>
            <pc:docMk/>
            <pc:sldMk cId="1659384336" sldId="701"/>
            <ac:spMk id="2" creationId="{DCA44210-7883-1ED2-7647-68372D0D3DA6}"/>
          </ac:spMkLst>
        </pc:spChg>
        <pc:spChg chg="add mod">
          <ac:chgData name="Stewart Gale" userId="3647ddd2-6040-41ae-a96d-232c23482af8" providerId="ADAL" clId="{902759C2-6162-45FE-878B-CAAED71773B9}" dt="2023-08-19T20:49:19.322" v="880" actId="1076"/>
          <ac:spMkLst>
            <pc:docMk/>
            <pc:sldMk cId="1659384336" sldId="701"/>
            <ac:spMk id="3" creationId="{8CA5040C-436A-0111-F04D-16B80C27F36D}"/>
          </ac:spMkLst>
        </pc:spChg>
        <pc:spChg chg="add mod">
          <ac:chgData name="Stewart Gale" userId="3647ddd2-6040-41ae-a96d-232c23482af8" providerId="ADAL" clId="{902759C2-6162-45FE-878B-CAAED71773B9}" dt="2023-08-19T20:50:51.283" v="895" actId="14100"/>
          <ac:spMkLst>
            <pc:docMk/>
            <pc:sldMk cId="1659384336" sldId="701"/>
            <ac:spMk id="5" creationId="{194CCEAF-92DE-7A1C-3C16-66F04E8DEF59}"/>
          </ac:spMkLst>
        </pc:spChg>
        <pc:spChg chg="add mod">
          <ac:chgData name="Stewart Gale" userId="3647ddd2-6040-41ae-a96d-232c23482af8" providerId="ADAL" clId="{902759C2-6162-45FE-878B-CAAED71773B9}" dt="2023-08-19T20:49:25.062" v="882" actId="1076"/>
          <ac:spMkLst>
            <pc:docMk/>
            <pc:sldMk cId="1659384336" sldId="701"/>
            <ac:spMk id="7" creationId="{12336BB5-332D-D73F-346F-FBE4639B7A74}"/>
          </ac:spMkLst>
        </pc:spChg>
        <pc:spChg chg="add mod">
          <ac:chgData name="Stewart Gale" userId="3647ddd2-6040-41ae-a96d-232c23482af8" providerId="ADAL" clId="{902759C2-6162-45FE-878B-CAAED71773B9}" dt="2023-08-19T20:50:35.862" v="892" actId="113"/>
          <ac:spMkLst>
            <pc:docMk/>
            <pc:sldMk cId="1659384336" sldId="701"/>
            <ac:spMk id="9" creationId="{C895C9A9-1130-851E-5DA6-EA9F6BF0D03D}"/>
          </ac:spMkLst>
        </pc:spChg>
      </pc:sldChg>
      <pc:sldChg chg="addSp delSp modSp new mod modAnim">
        <pc:chgData name="Stewart Gale" userId="3647ddd2-6040-41ae-a96d-232c23482af8" providerId="ADAL" clId="{902759C2-6162-45FE-878B-CAAED71773B9}" dt="2023-08-20T07:51:47.883" v="1007"/>
        <pc:sldMkLst>
          <pc:docMk/>
          <pc:sldMk cId="823028592" sldId="702"/>
        </pc:sldMkLst>
        <pc:spChg chg="add mod">
          <ac:chgData name="Stewart Gale" userId="3647ddd2-6040-41ae-a96d-232c23482af8" providerId="ADAL" clId="{902759C2-6162-45FE-878B-CAAED71773B9}" dt="2023-08-20T07:50:44.138" v="998" actId="1076"/>
          <ac:spMkLst>
            <pc:docMk/>
            <pc:sldMk cId="823028592" sldId="702"/>
            <ac:spMk id="3" creationId="{A0042347-1528-D830-A133-1150C877BB3A}"/>
          </ac:spMkLst>
        </pc:spChg>
        <pc:spChg chg="add mod">
          <ac:chgData name="Stewart Gale" userId="3647ddd2-6040-41ae-a96d-232c23482af8" providerId="ADAL" clId="{902759C2-6162-45FE-878B-CAAED71773B9}" dt="2023-08-20T07:50:56.129" v="1005" actId="1076"/>
          <ac:spMkLst>
            <pc:docMk/>
            <pc:sldMk cId="823028592" sldId="702"/>
            <ac:spMk id="4" creationId="{E86D000D-C11B-D9E5-1BF7-93F307821AAF}"/>
          </ac:spMkLst>
        </pc:spChg>
        <pc:spChg chg="add del mod">
          <ac:chgData name="Stewart Gale" userId="3647ddd2-6040-41ae-a96d-232c23482af8" providerId="ADAL" clId="{902759C2-6162-45FE-878B-CAAED71773B9}" dt="2023-08-20T07:44:12.354" v="949"/>
          <ac:spMkLst>
            <pc:docMk/>
            <pc:sldMk cId="823028592" sldId="702"/>
            <ac:spMk id="5" creationId="{D3BFB756-7037-3753-40B5-5885870A3252}"/>
          </ac:spMkLst>
        </pc:spChg>
        <pc:spChg chg="add mod">
          <ac:chgData name="Stewart Gale" userId="3647ddd2-6040-41ae-a96d-232c23482af8" providerId="ADAL" clId="{902759C2-6162-45FE-878B-CAAED71773B9}" dt="2023-08-20T07:45:45.128" v="989" actId="1076"/>
          <ac:spMkLst>
            <pc:docMk/>
            <pc:sldMk cId="823028592" sldId="702"/>
            <ac:spMk id="6" creationId="{9CF2C92A-93CE-ED5C-8381-46E0EC86DC23}"/>
          </ac:spMkLst>
        </pc:spChg>
        <pc:spChg chg="add mod">
          <ac:chgData name="Stewart Gale" userId="3647ddd2-6040-41ae-a96d-232c23482af8" providerId="ADAL" clId="{902759C2-6162-45FE-878B-CAAED71773B9}" dt="2023-08-20T07:50:41.369" v="997" actId="1076"/>
          <ac:spMkLst>
            <pc:docMk/>
            <pc:sldMk cId="823028592" sldId="702"/>
            <ac:spMk id="8" creationId="{AA7BE8E8-4D53-3F52-165A-CE6DFABEB2EE}"/>
          </ac:spMkLst>
        </pc:spChg>
      </pc:sldChg>
      <pc:sldMasterChg chg="modSp modSldLayout">
        <pc:chgData name="Stewart Gale" userId="3647ddd2-6040-41ae-a96d-232c23482af8" providerId="ADAL" clId="{902759C2-6162-45FE-878B-CAAED71773B9}" dt="2023-08-19T11:03:55.831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902759C2-6162-45FE-878B-CAAED71773B9}" dt="2023-08-19T11:03:55.831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902759C2-6162-45FE-878B-CAAED71773B9}" dt="2023-08-19T11:03:55.831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02759C2-6162-45FE-878B-CAAED71773B9}" dt="2023-08-19T11:03:55.831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02759C2-6162-45FE-878B-CAAED71773B9}" dt="2023-08-19T11:03:55.831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02759C2-6162-45FE-878B-CAAED71773B9}" dt="2023-08-19T11:03:55.831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02759C2-6162-45FE-878B-CAAED71773B9}" dt="2023-08-19T11:03:55.831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02759C2-6162-45FE-878B-CAAED71773B9}" dt="2023-08-19T11:03:55.831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02759C2-6162-45FE-878B-CAAED71773B9}" dt="2023-08-19T11:03:55.831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02759C2-6162-45FE-878B-CAAED71773B9}" dt="2023-08-19T11:03:55.831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8T07:27:22.7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5887,'12'20'0,"-2"-4"0,-1-1 0,1-1 0,-1-2 96,0 0-24,-2-1-8,1-2-304,-2 0-64,0 1-16,4 14-1816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289679"/>
            <a:ext cx="1144927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Identities and Equations</a:t>
            </a:r>
          </a:p>
          <a:p>
            <a:pPr algn="ctr"/>
            <a:r>
              <a:rPr lang="en-GB" sz="8800" dirty="0"/>
              <a:t>Trigonometric Identities</a:t>
            </a:r>
          </a:p>
          <a:p>
            <a:pPr algn="ctr"/>
            <a:endParaRPr lang="en-GB" sz="3200" dirty="0"/>
          </a:p>
          <a:p>
            <a:pPr algn="ctr"/>
            <a:endParaRPr lang="en-GB" dirty="0"/>
          </a:p>
          <a:p>
            <a:pPr algn="ctr"/>
            <a:r>
              <a:rPr lang="en-GB" sz="8800" dirty="0"/>
              <a:t>Chapter 10</a:t>
            </a:r>
          </a:p>
          <a:p>
            <a:pPr algn="ctr"/>
            <a:r>
              <a:rPr lang="en-GB" sz="8800" dirty="0"/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979176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321208" y="535312"/>
                <a:ext cx="7686463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6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1208" y="535312"/>
                <a:ext cx="7686463" cy="11310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321208" y="3161801"/>
                <a:ext cx="7872412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func>
                        <m:funcPr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6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1208" y="3161801"/>
                <a:ext cx="7872412" cy="11310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228127" y="4941168"/>
                <a:ext cx="7872412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func>
                        <m:funcPr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6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127" y="4941168"/>
                <a:ext cx="7872412" cy="11310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1371EEF-C0B3-13BF-D90E-6043131891AE}"/>
              </a:ext>
            </a:extLst>
          </p:cNvPr>
          <p:cNvSpPr txBox="1"/>
          <p:nvPr/>
        </p:nvSpPr>
        <p:spPr>
          <a:xfrm>
            <a:off x="335360" y="2044732"/>
            <a:ext cx="11377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dirty="0"/>
              <a:t>From this identities you can also get the following:</a:t>
            </a:r>
          </a:p>
        </p:txBody>
      </p:sp>
    </p:spTree>
    <p:extLst>
      <p:ext uri="{BB962C8B-B14F-4D97-AF65-F5344CB8AC3E}">
        <p14:creationId xmlns:p14="http://schemas.microsoft.com/office/powerpoint/2010/main" val="2656995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260648"/>
                <a:ext cx="11017224" cy="84773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Prove that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 b="1">
                            <a:latin typeface="Cambria Math" panose="02040503050406030204" pitchFamily="18" charset="0"/>
                          </a:rPr>
                          <m:t>𝐭𝐚𝐧</m:t>
                        </m:r>
                      </m:fName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func>
                      <m:func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func>
                      <m:func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 b="1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800" b="1" i="1">
                        <a:latin typeface="Cambria Math" panose="02040503050406030204" pitchFamily="18" charset="0"/>
                      </a:rPr>
                      <m:t>≡</m:t>
                    </m:r>
                    <m:func>
                      <m:func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b="1"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e>
                          <m:sup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8"/>
                <a:ext cx="11017224" cy="847733"/>
              </a:xfrm>
              <a:prstGeom prst="rect">
                <a:avLst/>
              </a:prstGeom>
              <a:blipFill>
                <a:blip r:embed="rId2"/>
                <a:stretch>
                  <a:fillRect l="-857" t="-4294" b="-2515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64754" y="1484784"/>
                <a:ext cx="3643814" cy="177702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</m:fName>
                        <m:e>
                          <m: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n-GB" sz="2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800" b="1" dirty="0">
                  <a:solidFill>
                    <a:schemeClr val="bg1"/>
                  </a:solidFill>
                </a:endParaRPr>
              </a:p>
              <a:p>
                <a:endParaRPr lang="en-GB" sz="28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n-GB" sz="2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n-GB" sz="2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4754" y="1484784"/>
                <a:ext cx="3643814" cy="17770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67408" y="1412776"/>
                <a:ext cx="53285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LHS =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1−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 i="1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 i="1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 i="1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1412776"/>
                <a:ext cx="5328592" cy="646331"/>
              </a:xfrm>
              <a:prstGeom prst="rect">
                <a:avLst/>
              </a:prstGeom>
              <a:blipFill>
                <a:blip r:embed="rId4"/>
                <a:stretch>
                  <a:fillRect l="-3547" t="-1415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B38065-555C-D811-F8C0-D6CB8AA9F4ED}"/>
                  </a:ext>
                </a:extLst>
              </p:cNvPr>
              <p:cNvSpPr txBox="1"/>
              <p:nvPr/>
            </p:nvSpPr>
            <p:spPr>
              <a:xfrm>
                <a:off x="820451" y="5917087"/>
                <a:ext cx="1965905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𝐜𝐨𝐬</m:t>
                              </m:r>
                            </m:e>
                            <m:sup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B38065-555C-D811-F8C0-D6CB8AA9F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51" y="5917087"/>
                <a:ext cx="1965905" cy="6588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2BE4B1A-BDB5-F1FF-C4CA-DF6575609179}"/>
                  </a:ext>
                </a:extLst>
              </p:cNvPr>
              <p:cNvSpPr txBox="1"/>
              <p:nvPr/>
            </p:nvSpPr>
            <p:spPr>
              <a:xfrm>
                <a:off x="820451" y="5034146"/>
                <a:ext cx="292590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=1−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2BE4B1A-BDB5-F1FF-C4CA-DF65756091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51" y="5034146"/>
                <a:ext cx="292590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A05A220-1C59-8BB1-B442-6A5B588F3583}"/>
                  </a:ext>
                </a:extLst>
              </p:cNvPr>
              <p:cNvSpPr txBox="1"/>
              <p:nvPr/>
            </p:nvSpPr>
            <p:spPr>
              <a:xfrm>
                <a:off x="839416" y="3568997"/>
                <a:ext cx="3821754" cy="12039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=1−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0" lang="en-GB" sz="36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func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𝑐𝑜𝑠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num>
                        <m:den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A05A220-1C59-8BB1-B442-6A5B588F3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568997"/>
                <a:ext cx="3821754" cy="12039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571EBA3-A3AB-9AE9-7CB9-042E0981481C}"/>
                  </a:ext>
                </a:extLst>
              </p:cNvPr>
              <p:cNvSpPr txBox="1"/>
              <p:nvPr/>
            </p:nvSpPr>
            <p:spPr>
              <a:xfrm>
                <a:off x="839416" y="2244735"/>
                <a:ext cx="4968552" cy="1137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=1−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a:rPr kumimoji="0" lang="en-GB" sz="36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a:rPr kumimoji="0" lang="en-GB" sz="36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𝜽</m:t>
                              </m:r>
                            </m:e>
                          </m:func>
                        </m:den>
                      </m:f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571EBA3-A3AB-9AE9-7CB9-042E09814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244735"/>
                <a:ext cx="4968552" cy="11378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80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20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83432" y="181476"/>
                <a:ext cx="9937104" cy="11592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Prove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𝒕𝒂𝒏</m:t>
                        </m:r>
                      </m:fName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8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func>
                          <m:func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𝒕𝒂𝒏</m:t>
                            </m:r>
                          </m:fName>
                          <m: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</m:den>
                    </m:f>
                    <m:r>
                      <a:rPr lang="en-GB" sz="4800" b="1" i="1">
                        <a:latin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func>
                          <m:func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𝒔𝒊𝒏</m:t>
                            </m:r>
                          </m:fName>
                          <m: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  <m:func>
                          <m:func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</m:fName>
                          <m: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</m:den>
                    </m:f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181476"/>
                <a:ext cx="9937104" cy="1159292"/>
              </a:xfrm>
              <a:prstGeom prst="rect">
                <a:avLst/>
              </a:prstGeom>
              <a:blipFill>
                <a:blip r:embed="rId2"/>
                <a:stretch>
                  <a:fillRect b="-64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528048" y="4979084"/>
            <a:ext cx="4004275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Turn into a single fraction.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84473" y="2470940"/>
                <a:ext cx="2592288" cy="905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en-GB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n-GB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4473" y="2470940"/>
                <a:ext cx="2592288" cy="905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924674" y="1331979"/>
                <a:ext cx="3542636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𝐿𝐻𝑆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800" b="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800" b="0" i="1">
                                  <a:latin typeface="Cambria Math" panose="02040503050406030204" pitchFamily="18" charset="0"/>
                                </a:rPr>
                                <m:t>𝑡𝑎𝑛</m:t>
                              </m:r>
                            </m:fName>
                            <m:e>
                              <m:r>
                                <a:rPr lang="en-GB" sz="2800" b="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4674" y="1331979"/>
                <a:ext cx="3542636" cy="901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6326466-6ADB-0A3F-4106-F353D1563829}"/>
                  </a:ext>
                </a:extLst>
              </p:cNvPr>
              <p:cNvSpPr txBox="1"/>
              <p:nvPr/>
            </p:nvSpPr>
            <p:spPr>
              <a:xfrm>
                <a:off x="2796194" y="5788011"/>
                <a:ext cx="2139917" cy="901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6326466-6ADB-0A3F-4106-F353D1563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6194" y="5788011"/>
                <a:ext cx="2139917" cy="9017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26481A-373A-D4C5-897D-7EDDEA3486D9}"/>
                  </a:ext>
                </a:extLst>
              </p:cNvPr>
              <p:cNvSpPr txBox="1"/>
              <p:nvPr/>
            </p:nvSpPr>
            <p:spPr>
              <a:xfrm>
                <a:off x="2711624" y="4756747"/>
                <a:ext cx="2984010" cy="9678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GB" sz="28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GB" sz="28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26481A-373A-D4C5-897D-7EDDEA348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4756747"/>
                <a:ext cx="2984010" cy="9678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9D375E-EAFE-505B-85BA-C09E3EFA7226}"/>
                  </a:ext>
                </a:extLst>
              </p:cNvPr>
              <p:cNvSpPr txBox="1"/>
              <p:nvPr/>
            </p:nvSpPr>
            <p:spPr>
              <a:xfrm>
                <a:off x="2784473" y="3557876"/>
                <a:ext cx="4147452" cy="9568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9D375E-EAFE-505B-85BA-C09E3EFA7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4473" y="3557876"/>
                <a:ext cx="4147452" cy="9568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902873F-60BA-DC01-DE5B-77AA01038DDA}"/>
                  </a:ext>
                </a:extLst>
              </p:cNvPr>
              <p:cNvSpPr txBox="1"/>
              <p:nvPr/>
            </p:nvSpPr>
            <p:spPr>
              <a:xfrm>
                <a:off x="7680176" y="1700808"/>
                <a:ext cx="3643814" cy="177702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</m:fName>
                        <m:e>
                          <m: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n-GB" sz="2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800" b="1" dirty="0">
                  <a:solidFill>
                    <a:schemeClr val="bg1"/>
                  </a:solidFill>
                </a:endParaRPr>
              </a:p>
              <a:p>
                <a:endParaRPr lang="en-GB" sz="28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n-GB" sz="2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GB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n-GB" sz="2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902873F-60BA-DC01-DE5B-77AA01038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1700808"/>
                <a:ext cx="3643814" cy="177702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16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9" grpId="0"/>
      <p:bldP spid="9" grpId="0"/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37820" y="188640"/>
                <a:ext cx="6884621" cy="128695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Prove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𝒕𝒂𝒏</m:t>
                            </m:r>
                          </m:fName>
                          <m: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  <m:func>
                          <m:func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</m:fName>
                          <m: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</m:num>
                      <m:den>
                        <m:rad>
                          <m:radPr>
                            <m:degHide m:val="on"/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4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800" b="1" i="1">
                                        <a:latin typeface="Cambria Math" panose="02040503050406030204" pitchFamily="18" charset="0"/>
                                      </a:rPr>
                                      <m:t>𝒄𝒐𝒔</m:t>
                                    </m:r>
                                  </m:e>
                                  <m:sup>
                                    <m:r>
                                      <a:rPr lang="en-GB" sz="4800" b="1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func>
                          </m:e>
                        </m:rad>
                      </m:den>
                    </m:f>
                    <m:r>
                      <a:rPr lang="en-GB" sz="4800" b="1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820" y="188640"/>
                <a:ext cx="6884621" cy="12869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43872" y="2813089"/>
                <a:ext cx="3096344" cy="1758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sz="4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4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fName>
                                <m:e>
                                  <m:r>
                                    <a:rPr lang="en-GB" sz="4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GB" sz="4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4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fName>
                                <m:e>
                                  <m:r>
                                    <a:rPr lang="en-GB" sz="4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func>
                            </m:den>
                          </m:f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unc>
                                <m:funcPr>
                                  <m:ctrlPr>
                                    <a:rPr lang="en-GB" sz="4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4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4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𝒔𝒊𝒏</m:t>
                                      </m:r>
                                    </m:e>
                                    <m:sup>
                                      <m:r>
                                        <a:rPr lang="en-GB" sz="4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4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rad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2813089"/>
                <a:ext cx="3096344" cy="17583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032568" y="1609556"/>
                <a:ext cx="3471656" cy="9855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000" dirty="0"/>
                  <a:t>LHS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00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func>
                          <m:func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0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rad>
                          <m:radPr>
                            <m:degHide m:val="on"/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unc>
                              <m:funcPr>
                                <m:ctrlPr>
                                  <a:rPr lang="en-GB" sz="4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4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e>
                                  <m:sup>
                                    <m:r>
                                      <a:rPr lang="en-GB" sz="4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rad>
                      </m:den>
                    </m:f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568" y="1609556"/>
                <a:ext cx="3471656" cy="985526"/>
              </a:xfrm>
              <a:prstGeom prst="rect">
                <a:avLst/>
              </a:prstGeom>
              <a:blipFill>
                <a:blip r:embed="rId4"/>
                <a:stretch>
                  <a:fillRect l="-6327" b="-98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843399" y="4757305"/>
                <a:ext cx="1849994" cy="12405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3399" y="4757305"/>
                <a:ext cx="1849994" cy="12405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886121" y="6152548"/>
                <a:ext cx="11094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121" y="6152548"/>
                <a:ext cx="110940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267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12261" y="191456"/>
                <a:ext cx="8184126" cy="11592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Prove that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b="1">
                                <a:latin typeface="Cambria Math" panose="02040503050406030204" pitchFamily="18" charset="0"/>
                              </a:rPr>
                              <m:t>𝐭𝐚𝐧</m:t>
                            </m:r>
                          </m:e>
                          <m:sup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800" b="1" i="1">
                        <a:latin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func>
                          <m:func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4800" b="1">
                                    <a:latin typeface="Cambria Math" panose="02040503050406030204" pitchFamily="18" charset="0"/>
                                  </a:rPr>
                                  <m:t>𝐜𝐨𝐬</m:t>
                                </m:r>
                              </m:e>
                              <m:sup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</m:den>
                    </m:f>
                    <m:r>
                      <a:rPr lang="en-GB" sz="48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261" y="191456"/>
                <a:ext cx="8184126" cy="1159292"/>
              </a:xfrm>
              <a:prstGeom prst="rect">
                <a:avLst/>
              </a:prstGeom>
              <a:blipFill>
                <a:blip r:embed="rId2"/>
                <a:stretch>
                  <a:fillRect l="-1510" b="-599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55731" y="5682125"/>
                <a:ext cx="3132348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5731" y="5682125"/>
                <a:ext cx="3132348" cy="10175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151784" y="2080262"/>
                <a:ext cx="1870127" cy="10930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2080262"/>
                <a:ext cx="1870127" cy="10930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055731" y="3376335"/>
                <a:ext cx="2603918" cy="10930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32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GB" sz="32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5731" y="3376335"/>
                <a:ext cx="2603918" cy="10930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055731" y="4456824"/>
                <a:ext cx="3366306" cy="10804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5731" y="4456824"/>
                <a:ext cx="3366306" cy="10804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287688" y="1459584"/>
                <a:ext cx="262456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>
                                  <a:latin typeface="Cambria Math" panose="02040503050406030204" pitchFamily="18" charset="0"/>
                                </a:rPr>
                                <m:t>𝐿𝐻𝑆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GB" sz="3200" b="0" i="1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32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1459584"/>
                <a:ext cx="2624565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5FC0CC2D-A5B8-4CCF-9C36-BB8C994324A9}"/>
                  </a:ext>
                </a:extLst>
              </p14:cNvPr>
              <p14:cNvContentPartPr/>
              <p14:nvPr/>
            </p14:nvContentPartPr>
            <p14:xfrm>
              <a:off x="4664164" y="5983643"/>
              <a:ext cx="34920" cy="550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5FC0CC2D-A5B8-4CCF-9C36-BB8C994324A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55164" y="5974643"/>
                <a:ext cx="52560" cy="7272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824145B-488E-ACA7-028F-B6860BD554CC}"/>
              </a:ext>
            </a:extLst>
          </p:cNvPr>
          <p:cNvSpPr txBox="1"/>
          <p:nvPr/>
        </p:nvSpPr>
        <p:spPr>
          <a:xfrm>
            <a:off x="7824193" y="4797152"/>
            <a:ext cx="3816424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Split in to two fractions</a:t>
            </a:r>
          </a:p>
        </p:txBody>
      </p:sp>
    </p:spTree>
    <p:extLst>
      <p:ext uri="{BB962C8B-B14F-4D97-AF65-F5344CB8AC3E}">
        <p14:creationId xmlns:p14="http://schemas.microsoft.com/office/powerpoint/2010/main" val="7206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5" grpId="0"/>
      <p:bldP spid="16" grpId="0"/>
      <p:bldP spid="18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A44210-7883-1ED2-7647-68372D0D3DA6}"/>
                  </a:ext>
                </a:extLst>
              </p:cNvPr>
              <p:cNvSpPr txBox="1"/>
              <p:nvPr/>
            </p:nvSpPr>
            <p:spPr>
              <a:xfrm>
                <a:off x="1703512" y="249822"/>
                <a:ext cx="8856984" cy="11701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Prove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4400" b="1" i="0" smtClean="0">
                                    <a:latin typeface="Cambria Math" panose="02040503050406030204" pitchFamily="18" charset="0"/>
                                  </a:rPr>
                                  <m:t>𝐜𝐨𝐬</m:t>
                                </m:r>
                              </m:e>
                              <m:sup>
                                <m:r>
                                  <a:rPr lang="en-GB" sz="4400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  <m:r>
                          <a:rPr lang="en-GB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4400" b="1" i="0" smtClean="0">
                                    <a:latin typeface="Cambria Math" panose="02040503050406030204" pitchFamily="18" charset="0"/>
                                  </a:rPr>
                                  <m:t>𝐬𝐢𝐧</m:t>
                                </m:r>
                              </m:e>
                              <m:sup>
                                <m:r>
                                  <a:rPr lang="en-GB" sz="4400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4400" b="1" i="0" smtClean="0">
                                    <a:latin typeface="Cambria Math" panose="02040503050406030204" pitchFamily="18" charset="0"/>
                                  </a:rPr>
                                  <m:t>𝐜𝐨𝐬</m:t>
                                </m:r>
                              </m:e>
                              <m:sup>
                                <m:r>
                                  <a:rPr lang="en-GB" sz="4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</m:den>
                    </m:f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44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b="1" i="0" smtClean="0">
                                <a:latin typeface="Cambria Math" panose="02040503050406030204" pitchFamily="18" charset="0"/>
                              </a:rPr>
                              <m:t>𝐭𝐚𝐧</m:t>
                            </m:r>
                          </m:e>
                          <m:sup>
                            <m:r>
                              <a:rPr lang="en-GB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GB" sz="44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A44210-7883-1ED2-7647-68372D0D3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49822"/>
                <a:ext cx="8856984" cy="1170129"/>
              </a:xfrm>
              <a:prstGeom prst="rect">
                <a:avLst/>
              </a:prstGeom>
              <a:blipFill>
                <a:blip r:embed="rId2"/>
                <a:stretch>
                  <a:fillRect b="-458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CA5040C-436A-0111-F04D-16B80C27F36D}"/>
                  </a:ext>
                </a:extLst>
              </p:cNvPr>
              <p:cNvSpPr txBox="1"/>
              <p:nvPr/>
            </p:nvSpPr>
            <p:spPr>
              <a:xfrm>
                <a:off x="1559496" y="1731050"/>
                <a:ext cx="8856984" cy="1235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𝐿𝐻𝑆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36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3600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  <m:d>
                            <m:d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36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3600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num>
                        <m:den>
                          <m:func>
                            <m:func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CA5040C-436A-0111-F04D-16B80C27F3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1731050"/>
                <a:ext cx="8856984" cy="12356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4CCEAF-92DE-7A1C-3C16-66F04E8DEF59}"/>
                  </a:ext>
                </a:extLst>
              </p:cNvPr>
              <p:cNvSpPr txBox="1"/>
              <p:nvPr/>
            </p:nvSpPr>
            <p:spPr>
              <a:xfrm>
                <a:off x="2647512" y="3124353"/>
                <a:ext cx="4888648" cy="12039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b="0" i="0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3600" b="1" i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GB" sz="3600" b="0" i="0" smtClean="0">
                                      <a:latin typeface="Cambria Math" panose="02040503050406030204" pitchFamily="18" charset="0"/>
                                    </a:rPr>
                                    <m:t>)(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36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4CCEAF-92DE-7A1C-3C16-66F04E8DE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512" y="3124353"/>
                <a:ext cx="4888648" cy="12039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336BB5-332D-D73F-346F-FBE4639B7A74}"/>
                  </a:ext>
                </a:extLst>
              </p:cNvPr>
              <p:cNvSpPr txBox="1"/>
              <p:nvPr/>
            </p:nvSpPr>
            <p:spPr>
              <a:xfrm>
                <a:off x="2724200" y="4477559"/>
                <a:ext cx="3888432" cy="1203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336BB5-332D-D73F-346F-FBE4639B7A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200" y="4477559"/>
                <a:ext cx="3888432" cy="12039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895C9A9-1130-851E-5DA6-EA9F6BF0D03D}"/>
                  </a:ext>
                </a:extLst>
              </p:cNvPr>
              <p:cNvSpPr txBox="1"/>
              <p:nvPr/>
            </p:nvSpPr>
            <p:spPr>
              <a:xfrm>
                <a:off x="2724200" y="5949280"/>
                <a:ext cx="2920881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≡1−</m:t>
                      </m:r>
                      <m:func>
                        <m:funcPr>
                          <m:ctrlPr>
                            <a:rPr lang="en-GB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𝐭𝐚𝐧</m:t>
                              </m:r>
                            </m:e>
                            <m:sup>
                              <m:r>
                                <a:rPr lang="en-GB" sz="3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895C9A9-1130-851E-5DA6-EA9F6BF0D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200" y="5949280"/>
                <a:ext cx="2920881" cy="6588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938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DA3DCF-0FF5-EA6C-D5E0-E030045744E9}"/>
              </a:ext>
            </a:extLst>
          </p:cNvPr>
          <p:cNvSpPr txBox="1"/>
          <p:nvPr/>
        </p:nvSpPr>
        <p:spPr>
          <a:xfrm>
            <a:off x="875420" y="476672"/>
            <a:ext cx="10441160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</a:rPr>
              <a:t>Trigonometry Identities </a:t>
            </a:r>
            <a:endParaRPr lang="en-GB" sz="8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1ED378-76CF-AEFE-10FC-F0757C835EDF}"/>
                  </a:ext>
                </a:extLst>
              </p:cNvPr>
              <p:cNvSpPr txBox="1"/>
              <p:nvPr/>
            </p:nvSpPr>
            <p:spPr>
              <a:xfrm>
                <a:off x="1247020" y="2242708"/>
                <a:ext cx="9505056" cy="120032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GB" sz="7200" b="1" dirty="0">
                    <a:solidFill>
                      <a:schemeClr val="tx1"/>
                    </a:solidFill>
                  </a:rPr>
                  <a:t> </a:t>
                </a:r>
                <a:r>
                  <a:rPr lang="en-GB" sz="7200" dirty="0">
                    <a:solidFill>
                      <a:schemeClr val="tx1"/>
                    </a:solidFill>
                  </a:rPr>
                  <a:t>means ‘identical to’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1ED378-76CF-AEFE-10FC-F0757C835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020" y="2242708"/>
                <a:ext cx="9505056" cy="1200329"/>
              </a:xfrm>
              <a:prstGeom prst="rect">
                <a:avLst/>
              </a:prstGeom>
              <a:blipFill>
                <a:blip r:embed="rId2"/>
                <a:stretch>
                  <a:fillRect t="-19289" b="-411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CD46CEC9-1225-E11A-82D3-427ADA15F6F1}"/>
              </a:ext>
            </a:extLst>
          </p:cNvPr>
          <p:cNvSpPr txBox="1"/>
          <p:nvPr/>
        </p:nvSpPr>
        <p:spPr>
          <a:xfrm>
            <a:off x="1775520" y="3900807"/>
            <a:ext cx="84480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LHS is </a:t>
            </a: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always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equal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RHS for all values.</a:t>
            </a:r>
          </a:p>
        </p:txBody>
      </p:sp>
    </p:spTree>
    <p:extLst>
      <p:ext uri="{BB962C8B-B14F-4D97-AF65-F5344CB8AC3E}">
        <p14:creationId xmlns:p14="http://schemas.microsoft.com/office/powerpoint/2010/main" val="3468573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0042347-1528-D830-A133-1150C877BB3A}"/>
                  </a:ext>
                </a:extLst>
              </p:cNvPr>
              <p:cNvSpPr txBox="1"/>
              <p:nvPr/>
            </p:nvSpPr>
            <p:spPr>
              <a:xfrm>
                <a:off x="4511824" y="1696246"/>
                <a:ext cx="338437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9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0042347-1528-D830-A133-1150C877B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1696246"/>
                <a:ext cx="3384376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86D000D-C11B-D9E5-1BF7-93F307821AAF}"/>
              </a:ext>
            </a:extLst>
          </p:cNvPr>
          <p:cNvSpPr txBox="1"/>
          <p:nvPr/>
        </p:nvSpPr>
        <p:spPr>
          <a:xfrm>
            <a:off x="3287688" y="332656"/>
            <a:ext cx="5407868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New Notation</a:t>
            </a:r>
            <a:endParaRPr lang="en-GB" sz="6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2C92A-93CE-ED5C-8381-46E0EC86DC23}"/>
                  </a:ext>
                </a:extLst>
              </p:cNvPr>
              <p:cNvSpPr txBox="1"/>
              <p:nvPr/>
            </p:nvSpPr>
            <p:spPr>
              <a:xfrm>
                <a:off x="2999656" y="3486492"/>
                <a:ext cx="5505400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=(</m:t>
                          </m:r>
                          <m:func>
                            <m:funcPr>
                              <m:ctrlP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96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96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F2C92A-93CE-ED5C-8381-46E0EC86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3486492"/>
                <a:ext cx="5505400" cy="14773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7BE8E8-4D53-3F52-165A-CE6DFABEB2EE}"/>
                  </a:ext>
                </a:extLst>
              </p:cNvPr>
              <p:cNvSpPr txBox="1"/>
              <p:nvPr/>
            </p:nvSpPr>
            <p:spPr>
              <a:xfrm>
                <a:off x="2855640" y="5157192"/>
                <a:ext cx="6848028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96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GB" sz="9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9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9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GB" sz="96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7BE8E8-4D53-3F52-165A-CE6DFABEB2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5157192"/>
                <a:ext cx="6848028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302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787A11-9A40-16FC-7FE5-09002882273E}"/>
              </a:ext>
            </a:extLst>
          </p:cNvPr>
          <p:cNvGrpSpPr/>
          <p:nvPr/>
        </p:nvGrpSpPr>
        <p:grpSpPr>
          <a:xfrm>
            <a:off x="695400" y="764704"/>
            <a:ext cx="4464496" cy="4712365"/>
            <a:chOff x="4336210" y="1702279"/>
            <a:chExt cx="4318959" cy="3996906"/>
          </a:xfrm>
        </p:grpSpPr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106C1564-A2FD-9699-BF34-D50E9AB583DA}"/>
                </a:ext>
              </a:extLst>
            </p:cNvPr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00EDC08-F834-507A-5E57-0DB348413071}"/>
                </a:ext>
              </a:extLst>
            </p:cNvPr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1846F52-983B-1189-6C42-B8FE011A6F1C}"/>
                  </a:ext>
                </a:extLst>
              </p:cNvPr>
              <p:cNvSpPr/>
              <p:nvPr/>
            </p:nvSpPr>
            <p:spPr>
              <a:xfrm>
                <a:off x="1199149" y="4695429"/>
                <a:ext cx="56219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1846F52-983B-1189-6C42-B8FE011A6F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149" y="4695429"/>
                <a:ext cx="562197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9EAA1C0-ADF6-0CEE-E1E6-3D926B80423F}"/>
              </a:ext>
            </a:extLst>
          </p:cNvPr>
          <p:cNvSpPr txBox="1"/>
          <p:nvPr/>
        </p:nvSpPr>
        <p:spPr>
          <a:xfrm>
            <a:off x="2445948" y="5343599"/>
            <a:ext cx="1024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4F907C-5EDD-8769-45A0-8FF7446E2CC7}"/>
              </a:ext>
            </a:extLst>
          </p:cNvPr>
          <p:cNvSpPr txBox="1"/>
          <p:nvPr/>
        </p:nvSpPr>
        <p:spPr>
          <a:xfrm>
            <a:off x="5159896" y="2758862"/>
            <a:ext cx="712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D73C9F-185F-A557-0C86-11D105501AD5}"/>
                  </a:ext>
                </a:extLst>
              </p:cNvPr>
              <p:cNvSpPr txBox="1"/>
              <p:nvPr/>
            </p:nvSpPr>
            <p:spPr>
              <a:xfrm>
                <a:off x="2074654" y="2464935"/>
                <a:ext cx="71267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D73C9F-185F-A557-0C86-11D105501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654" y="2464935"/>
                <a:ext cx="71267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BEF8FF-5377-B9EB-24BD-D0A4D16333E3}"/>
                  </a:ext>
                </a:extLst>
              </p:cNvPr>
              <p:cNvSpPr txBox="1"/>
              <p:nvPr/>
            </p:nvSpPr>
            <p:spPr>
              <a:xfrm>
                <a:off x="6252644" y="1864770"/>
                <a:ext cx="295232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7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7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</m:oMath>
                </a14:m>
                <a:r>
                  <a:rPr lang="en-GB" sz="72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BEF8FF-5377-B9EB-24BD-D0A4D1633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644" y="1864770"/>
                <a:ext cx="2952328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D0F057-F5FA-7869-4AA8-6625CEECDC70}"/>
                  </a:ext>
                </a:extLst>
              </p:cNvPr>
              <p:cNvSpPr txBox="1"/>
              <p:nvPr/>
            </p:nvSpPr>
            <p:spPr>
              <a:xfrm>
                <a:off x="7620796" y="3851941"/>
                <a:ext cx="39550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7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7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m:rPr>
                            <m:sty m:val="p"/>
                          </m:rPr>
                          <a:rPr lang="en-GB" sz="7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72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D0F057-F5FA-7869-4AA8-6625CEECD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796" y="3851941"/>
                <a:ext cx="3955052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57C1E8-F274-1F4F-8263-E6289E234E71}"/>
                  </a:ext>
                </a:extLst>
              </p:cNvPr>
              <p:cNvSpPr txBox="1"/>
              <p:nvPr/>
            </p:nvSpPr>
            <p:spPr>
              <a:xfrm>
                <a:off x="9420996" y="1473829"/>
                <a:ext cx="743744" cy="19822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num>
                        <m:den>
                          <m: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57C1E8-F274-1F4F-8263-E6289E234E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0996" y="1473829"/>
                <a:ext cx="743744" cy="19822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553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787A11-9A40-16FC-7FE5-09002882273E}"/>
              </a:ext>
            </a:extLst>
          </p:cNvPr>
          <p:cNvGrpSpPr/>
          <p:nvPr/>
        </p:nvGrpSpPr>
        <p:grpSpPr>
          <a:xfrm>
            <a:off x="695400" y="764704"/>
            <a:ext cx="4464496" cy="4712365"/>
            <a:chOff x="4336210" y="1702279"/>
            <a:chExt cx="4318959" cy="3996906"/>
          </a:xfrm>
        </p:grpSpPr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106C1564-A2FD-9699-BF34-D50E9AB583DA}"/>
                </a:ext>
              </a:extLst>
            </p:cNvPr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00EDC08-F834-507A-5E57-0DB348413071}"/>
                </a:ext>
              </a:extLst>
            </p:cNvPr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1846F52-983B-1189-6C42-B8FE011A6F1C}"/>
                  </a:ext>
                </a:extLst>
              </p:cNvPr>
              <p:cNvSpPr/>
              <p:nvPr/>
            </p:nvSpPr>
            <p:spPr>
              <a:xfrm>
                <a:off x="1199149" y="4695429"/>
                <a:ext cx="56219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1846F52-983B-1189-6C42-B8FE011A6F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149" y="4695429"/>
                <a:ext cx="562197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9EAA1C0-ADF6-0CEE-E1E6-3D926B80423F}"/>
              </a:ext>
            </a:extLst>
          </p:cNvPr>
          <p:cNvSpPr txBox="1"/>
          <p:nvPr/>
        </p:nvSpPr>
        <p:spPr>
          <a:xfrm>
            <a:off x="2445948" y="5343599"/>
            <a:ext cx="1024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4F907C-5EDD-8769-45A0-8FF7446E2CC7}"/>
              </a:ext>
            </a:extLst>
          </p:cNvPr>
          <p:cNvSpPr txBox="1"/>
          <p:nvPr/>
        </p:nvSpPr>
        <p:spPr>
          <a:xfrm>
            <a:off x="5159896" y="2758862"/>
            <a:ext cx="712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D73C9F-185F-A557-0C86-11D105501AD5}"/>
                  </a:ext>
                </a:extLst>
              </p:cNvPr>
              <p:cNvSpPr txBox="1"/>
              <p:nvPr/>
            </p:nvSpPr>
            <p:spPr>
              <a:xfrm>
                <a:off x="2074654" y="2464935"/>
                <a:ext cx="71267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D73C9F-185F-A557-0C86-11D105501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654" y="2464935"/>
                <a:ext cx="71267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BEF8FF-5377-B9EB-24BD-D0A4D16333E3}"/>
                  </a:ext>
                </a:extLst>
              </p:cNvPr>
              <p:cNvSpPr txBox="1"/>
              <p:nvPr/>
            </p:nvSpPr>
            <p:spPr>
              <a:xfrm>
                <a:off x="6319426" y="1864770"/>
                <a:ext cx="316095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7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7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</m:oMath>
                </a14:m>
                <a:r>
                  <a:rPr lang="en-GB" sz="72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BEF8FF-5377-B9EB-24BD-D0A4D1633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426" y="1864770"/>
                <a:ext cx="3160950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D0F057-F5FA-7869-4AA8-6625CEECDC70}"/>
                  </a:ext>
                </a:extLst>
              </p:cNvPr>
              <p:cNvSpPr txBox="1"/>
              <p:nvPr/>
            </p:nvSpPr>
            <p:spPr>
              <a:xfrm>
                <a:off x="7759586" y="4192867"/>
                <a:ext cx="38884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7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7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GB" sz="7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72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D0F057-F5FA-7869-4AA8-6625CEECD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9586" y="4192867"/>
                <a:ext cx="3888432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57C1E8-F274-1F4F-8263-E6289E234E71}"/>
                  </a:ext>
                </a:extLst>
              </p:cNvPr>
              <p:cNvSpPr txBox="1"/>
              <p:nvPr/>
            </p:nvSpPr>
            <p:spPr>
              <a:xfrm>
                <a:off x="9608860" y="1528571"/>
                <a:ext cx="743744" cy="19826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57C1E8-F274-1F4F-8263-E6289E234E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8860" y="1528571"/>
                <a:ext cx="743744" cy="198265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66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787A11-9A40-16FC-7FE5-09002882273E}"/>
              </a:ext>
            </a:extLst>
          </p:cNvPr>
          <p:cNvGrpSpPr/>
          <p:nvPr/>
        </p:nvGrpSpPr>
        <p:grpSpPr>
          <a:xfrm>
            <a:off x="479376" y="1196752"/>
            <a:ext cx="3672408" cy="3870142"/>
            <a:chOff x="4336210" y="1702279"/>
            <a:chExt cx="4318959" cy="3996906"/>
          </a:xfrm>
        </p:grpSpPr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106C1564-A2FD-9699-BF34-D50E9AB583DA}"/>
                </a:ext>
              </a:extLst>
            </p:cNvPr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00EDC08-F834-507A-5E57-0DB348413071}"/>
                </a:ext>
              </a:extLst>
            </p:cNvPr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1846F52-983B-1189-6C42-B8FE011A6F1C}"/>
                  </a:ext>
                </a:extLst>
              </p:cNvPr>
              <p:cNvSpPr/>
              <p:nvPr/>
            </p:nvSpPr>
            <p:spPr>
              <a:xfrm>
                <a:off x="839416" y="4350693"/>
                <a:ext cx="64837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1846F52-983B-1189-6C42-B8FE011A6F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350693"/>
                <a:ext cx="64837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9EAA1C0-ADF6-0CEE-E1E6-3D926B80423F}"/>
              </a:ext>
            </a:extLst>
          </p:cNvPr>
          <p:cNvSpPr txBox="1"/>
          <p:nvPr/>
        </p:nvSpPr>
        <p:spPr>
          <a:xfrm>
            <a:off x="1907598" y="4927166"/>
            <a:ext cx="843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4F907C-5EDD-8769-45A0-8FF7446E2CC7}"/>
              </a:ext>
            </a:extLst>
          </p:cNvPr>
          <p:cNvSpPr txBox="1"/>
          <p:nvPr/>
        </p:nvSpPr>
        <p:spPr>
          <a:xfrm>
            <a:off x="4278124" y="2762637"/>
            <a:ext cx="586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D73C9F-185F-A557-0C86-11D105501AD5}"/>
                  </a:ext>
                </a:extLst>
              </p:cNvPr>
              <p:cNvSpPr txBox="1"/>
              <p:nvPr/>
            </p:nvSpPr>
            <p:spPr>
              <a:xfrm>
                <a:off x="1643688" y="2474605"/>
                <a:ext cx="58623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D73C9F-185F-A557-0C86-11D105501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688" y="2474605"/>
                <a:ext cx="58623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BEF8FF-5377-B9EB-24BD-D0A4D16333E3}"/>
                  </a:ext>
                </a:extLst>
              </p:cNvPr>
              <p:cNvSpPr txBox="1"/>
              <p:nvPr/>
            </p:nvSpPr>
            <p:spPr>
              <a:xfrm>
                <a:off x="1643688" y="5022639"/>
                <a:ext cx="157637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BEF8FF-5377-B9EB-24BD-D0A4D1633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688" y="5022639"/>
                <a:ext cx="1576373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13CFB8-8E4B-A0AB-7FA5-0C5E09DDA29F}"/>
                  </a:ext>
                </a:extLst>
              </p:cNvPr>
              <p:cNvSpPr txBox="1"/>
              <p:nvPr/>
            </p:nvSpPr>
            <p:spPr>
              <a:xfrm>
                <a:off x="4278124" y="2896982"/>
                <a:ext cx="148860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13CFB8-8E4B-A0AB-7FA5-0C5E09DDA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124" y="2896982"/>
                <a:ext cx="1488607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EB5B34B-30DA-41B8-2604-80A1095F276B}"/>
              </a:ext>
            </a:extLst>
          </p:cNvPr>
          <p:cNvSpPr txBox="1"/>
          <p:nvPr/>
        </p:nvSpPr>
        <p:spPr>
          <a:xfrm>
            <a:off x="5008041" y="1772816"/>
            <a:ext cx="6660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Pythagoras gives you...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52E9D06-CA39-6472-9F83-DD9120100F11}"/>
                  </a:ext>
                </a:extLst>
              </p:cNvPr>
              <p:cNvSpPr txBox="1"/>
              <p:nvPr/>
            </p:nvSpPr>
            <p:spPr>
              <a:xfrm>
                <a:off x="4943872" y="3985113"/>
                <a:ext cx="6627293" cy="94205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𝒔𝒊</m:t>
                    </m:r>
                    <m:sSup>
                      <m:sSupPr>
                        <m:ctrlPr>
                          <a:rPr lang="en-GB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𝒄𝒐</m:t>
                    </m:r>
                    <m:sSup>
                      <m:sSupPr>
                        <m:ctrlPr>
                          <a:rPr lang="en-GB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p>
                        <m:r>
                          <a:rPr lang="en-GB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52E9D06-CA39-6472-9F83-DD9120100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3985113"/>
                <a:ext cx="6627293" cy="9420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188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3" grpId="0"/>
      <p:bldP spid="5" grpId="0"/>
      <p:bldP spid="6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787A11-9A40-16FC-7FE5-09002882273E}"/>
              </a:ext>
            </a:extLst>
          </p:cNvPr>
          <p:cNvGrpSpPr/>
          <p:nvPr/>
        </p:nvGrpSpPr>
        <p:grpSpPr>
          <a:xfrm>
            <a:off x="594469" y="1628800"/>
            <a:ext cx="3672408" cy="3870142"/>
            <a:chOff x="4336210" y="1702279"/>
            <a:chExt cx="4318959" cy="3996906"/>
          </a:xfrm>
        </p:grpSpPr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106C1564-A2FD-9699-BF34-D50E9AB583DA}"/>
                </a:ext>
              </a:extLst>
            </p:cNvPr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00EDC08-F834-507A-5E57-0DB348413071}"/>
                </a:ext>
              </a:extLst>
            </p:cNvPr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1846F52-983B-1189-6C42-B8FE011A6F1C}"/>
                  </a:ext>
                </a:extLst>
              </p:cNvPr>
              <p:cNvSpPr/>
              <p:nvPr/>
            </p:nvSpPr>
            <p:spPr>
              <a:xfrm>
                <a:off x="954509" y="4782741"/>
                <a:ext cx="64837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1846F52-983B-1189-6C42-B8FE011A6F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509" y="4782741"/>
                <a:ext cx="64837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D73C9F-185F-A557-0C86-11D105501AD5}"/>
                  </a:ext>
                </a:extLst>
              </p:cNvPr>
              <p:cNvSpPr txBox="1"/>
              <p:nvPr/>
            </p:nvSpPr>
            <p:spPr>
              <a:xfrm>
                <a:off x="1758781" y="2906653"/>
                <a:ext cx="58623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D73C9F-185F-A557-0C86-11D105501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781" y="2906653"/>
                <a:ext cx="58623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BEF8FF-5377-B9EB-24BD-D0A4D16333E3}"/>
                  </a:ext>
                </a:extLst>
              </p:cNvPr>
              <p:cNvSpPr txBox="1"/>
              <p:nvPr/>
            </p:nvSpPr>
            <p:spPr>
              <a:xfrm>
                <a:off x="1758781" y="5484379"/>
                <a:ext cx="157637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BEF8FF-5377-B9EB-24BD-D0A4D1633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781" y="5484379"/>
                <a:ext cx="1576373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13CFB8-8E4B-A0AB-7FA5-0C5E09DDA29F}"/>
                  </a:ext>
                </a:extLst>
              </p:cNvPr>
              <p:cNvSpPr txBox="1"/>
              <p:nvPr/>
            </p:nvSpPr>
            <p:spPr>
              <a:xfrm>
                <a:off x="4410893" y="3414484"/>
                <a:ext cx="148860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13CFB8-8E4B-A0AB-7FA5-0C5E09DDA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893" y="3414484"/>
                <a:ext cx="1488607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03D4278-4335-2899-0EF7-342135893B9D}"/>
                  </a:ext>
                </a:extLst>
              </p:cNvPr>
              <p:cNvSpPr txBox="1"/>
              <p:nvPr/>
            </p:nvSpPr>
            <p:spPr>
              <a:xfrm>
                <a:off x="5437099" y="1412776"/>
                <a:ext cx="316095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7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7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</m:oMath>
                </a14:m>
                <a:r>
                  <a:rPr lang="en-GB" sz="72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03D4278-4335-2899-0EF7-342135893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099" y="1412776"/>
                <a:ext cx="3160950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21394DE-F537-7F43-3C8D-0FC7F9F32070}"/>
                  </a:ext>
                </a:extLst>
              </p:cNvPr>
              <p:cNvSpPr txBox="1"/>
              <p:nvPr/>
            </p:nvSpPr>
            <p:spPr>
              <a:xfrm>
                <a:off x="8695221" y="819519"/>
                <a:ext cx="2103764" cy="21761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7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72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21394DE-F537-7F43-3C8D-0FC7F9F32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221" y="819519"/>
                <a:ext cx="2103764" cy="21761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73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2"/>
          <p:cNvSpPr txBox="1"/>
          <p:nvPr/>
        </p:nvSpPr>
        <p:spPr>
          <a:xfrm>
            <a:off x="479376" y="476672"/>
            <a:ext cx="11377264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dirty="0">
                <a:solidFill>
                  <a:schemeClr val="tx1"/>
                </a:solidFill>
              </a:rPr>
              <a:t>Trigonometry identities to memories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991544" y="4869160"/>
                <a:ext cx="8064896" cy="120032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7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72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7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7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7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7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72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7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72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7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7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4869160"/>
                <a:ext cx="8064896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EBF5ED-DE55-16C6-39BA-A9E0FCC399C1}"/>
                  </a:ext>
                </a:extLst>
              </p:cNvPr>
              <p:cNvSpPr txBox="1"/>
              <p:nvPr/>
            </p:nvSpPr>
            <p:spPr>
              <a:xfrm>
                <a:off x="3431704" y="1844824"/>
                <a:ext cx="4896544" cy="1986762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6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6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6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6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66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66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6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EBF5ED-DE55-16C6-39BA-A9E0FCC399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1844824"/>
                <a:ext cx="4896544" cy="19867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5850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927648" y="404664"/>
                <a:ext cx="6264696" cy="20617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</m:fName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6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04664"/>
                <a:ext cx="6264696" cy="20617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87291" y="4293096"/>
                <a:ext cx="6017417" cy="18348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</m:fName>
                        <m:e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n-GB" sz="6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291" y="4293096"/>
                <a:ext cx="6017417" cy="18348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79376" y="3164618"/>
            <a:ext cx="11377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dirty="0"/>
              <a:t>From this identities you can also get the following:</a:t>
            </a:r>
          </a:p>
        </p:txBody>
      </p:sp>
    </p:spTree>
    <p:extLst>
      <p:ext uri="{BB962C8B-B14F-4D97-AF65-F5344CB8AC3E}">
        <p14:creationId xmlns:p14="http://schemas.microsoft.com/office/powerpoint/2010/main" val="152152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30799</TotalTime>
  <Words>267</Words>
  <Application>Microsoft Office PowerPoint</Application>
  <PresentationFormat>Widescreen</PresentationFormat>
  <Paragraphs>88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1167</cp:revision>
  <dcterms:created xsi:type="dcterms:W3CDTF">2013-02-28T07:36:55Z</dcterms:created>
  <dcterms:modified xsi:type="dcterms:W3CDTF">2023-08-20T07:51:51Z</dcterms:modified>
</cp:coreProperties>
</file>