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312" r:id="rId2"/>
    <p:sldId id="313" r:id="rId3"/>
    <p:sldId id="305" r:id="rId4"/>
    <p:sldId id="31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D9762-6A3A-4503-9A87-87992DD20E6C}" v="1" dt="2026-02-02T11:20:21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88955" autoAdjust="0"/>
  </p:normalViewPr>
  <p:slideViewPr>
    <p:cSldViewPr snapToGrid="0">
      <p:cViewPr varScale="1">
        <p:scale>
          <a:sx n="86" d="100"/>
          <a:sy n="86" d="100"/>
        </p:scale>
        <p:origin x="372" y="36"/>
      </p:cViewPr>
      <p:guideLst>
        <p:guide orient="horz" pos="2183"/>
        <p:guide pos="38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custSel modSld">
      <pc:chgData name="Stewart Gale" userId="3647ddd2-6040-41ae-a96d-232c23482af8" providerId="ADAL" clId="{163176A0-02FC-47D8-8D6B-77EA423298B5}" dt="2026-02-02T11:20:27.781" v="2" actId="1076"/>
      <pc:docMkLst>
        <pc:docMk/>
      </pc:docMkLst>
      <pc:sldChg chg="delSp modSp mod">
        <pc:chgData name="Stewart Gale" userId="3647ddd2-6040-41ae-a96d-232c23482af8" providerId="ADAL" clId="{163176A0-02FC-47D8-8D6B-77EA423298B5}" dt="2026-02-02T11:20:27.781" v="2" actId="1076"/>
        <pc:sldMkLst>
          <pc:docMk/>
          <pc:sldMk cId="240366274" sldId="311"/>
        </pc:sldMkLst>
        <pc:picChg chg="mod">
          <ac:chgData name="Stewart Gale" userId="3647ddd2-6040-41ae-a96d-232c23482af8" providerId="ADAL" clId="{163176A0-02FC-47D8-8D6B-77EA423298B5}" dt="2026-02-02T11:20:27.781" v="2" actId="1076"/>
          <ac:picMkLst>
            <pc:docMk/>
            <pc:sldMk cId="240366274" sldId="311"/>
            <ac:picMk id="5" creationId="{00000000-0000-0000-0000-000000000000}"/>
          </ac:picMkLst>
        </pc:picChg>
        <pc:picChg chg="del">
          <ac:chgData name="Stewart Gale" userId="3647ddd2-6040-41ae-a96d-232c23482af8" providerId="ADAL" clId="{163176A0-02FC-47D8-8D6B-77EA423298B5}" dt="2026-02-02T11:20:23.736" v="1" actId="478"/>
          <ac:picMkLst>
            <pc:docMk/>
            <pc:sldMk cId="240366274" sldId="311"/>
            <ac:picMk id="16" creationId="{00000000-0000-0000-0000-000000000000}"/>
          </ac:picMkLst>
        </pc:picChg>
      </pc:sldChg>
      <pc:sldChg chg="addSp">
        <pc:chgData name="Stewart Gale" userId="3647ddd2-6040-41ae-a96d-232c23482af8" providerId="ADAL" clId="{163176A0-02FC-47D8-8D6B-77EA423298B5}" dt="2026-02-02T11:20:21.868" v="0"/>
        <pc:sldMkLst>
          <pc:docMk/>
          <pc:sldMk cId="1848935115" sldId="312"/>
        </pc:sldMkLst>
        <pc:inkChg chg="add">
          <ac:chgData name="Stewart Gale" userId="3647ddd2-6040-41ae-a96d-232c23482af8" providerId="ADAL" clId="{163176A0-02FC-47D8-8D6B-77EA423298B5}" dt="2026-02-02T11:20:21.868" v="0"/>
          <ac:inkMkLst>
            <pc:docMk/>
            <pc:sldMk cId="1848935115" sldId="312"/>
            <ac:inkMk id="2" creationId="{0EF640FC-300E-99DC-15F2-85B009D7F369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6-02-02T11:07:03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8513 3162 2048 0,'0'0'0'0,"0"0"0"16,0 0 0-16,0 0 0 0,5-3 0 0,-5 3 0 0,3-8 0 0,-3 8 0 0,5-5 0 0,-5 5 0 0,8-7 0 0,-8 7 0 0,10-8 0 0,-10 8 0 0,13-9 0 0,-13 9 0 0,21-9 0 0,-21 9 0 0,21-8 0 0,-21 8 0 0,28-6 0 0,-28 6 0 15,33-7 0-15,-33 7 0 0,34-4 0 0,-34 4 0 16,33-2 0-16,-33 2 0 0,37 2 0 0,-37-2 0 16,39 6 0-16,-39-6 0 0,32 6 0 0,-32-6 0 15,29 11 0-15,-29-11 0 0,25 11 0 0,-25-11 0 16,18 18 0-16,-18-18 0 0,12 24 0 15,-12-24 0-15,9 25 0 0,-9-25 0 0,0 26 0 0,0-26 0 16,-10 25 0-16,10-25 0 0,-19 26 0 16,19-26 0-16,-21 22 0 0,21-22 0 0,-27 20 0 15,27-20 0-15,-34 20 0 0,34-20 0 0,-33 18 0 16,33-18 0-16,-34 16 0 0,34-16 0 0,-31 10 0 16,31-10 0-16,-25 11 0 0,25-11 0 0,-18 5 0 15,18-5 0-15,-15 5 0 0,15-5 0 0,-8 2 0 16,8-2 0-16,-3 2 0 0,3-2 0 0,0 2 0 15,0-2 0-15,8 1 0 0,-8-1 0 16,20 3 0-16,-20-3 0 0,29 5 0 0,-29-5 0 16,36 5 0-16,-36-5 0 0,35 6 0 0,-35-6 0 15,37 8 0-15,-37-8 0 0,33 8 0 0,-33-8 0 16,31 9 0 0,-31-9 0-16,30 11 0 0,-30-11 0 0,26 14 0 0,-26-14 0 0,22 19 0 15,-22-19 0-15,16 19 0 0,-16-19 0 0,9 23 0 0,-9-23 0 31,1 24 0-31,-1-24 0 0,-4 22 0 16,4-22 0-16,-11 23 0 0,11-23 0 0,-18 20 0 16,18-20 0-16,-29 22 0 0,29-22 0 0,-37 21 0 15,37-21 0-15,-33 19 0 0,33-19 0 0,-36 15 0 16,36-15 0-16,-33 16 0 0,33-16 0 0,-35 11 0 16,35-11 0-16,-29 12 0 0,29-12 0 0,-24 8 0 15,24-8 0-15,-22 4 0 0,22-4 0 16,-19 4 0-16,19-4 0 0,-13-6 0 0,13 6 0 15,-6-14 0-15,6 14 0 0,2-20 0 0,-2 20 0 16,8-24 0-16</inkml:trace>
  <inkml:trace contextRef="#ctx0" brushRef="#br0" timeOffset="772.36">9104 3178 2048 0,'0'0'0'0,"0"0"0"0,0 0 0 15,0 0 0-15,0 0 0 0,0 0 0 0,3-5 0 0,-3 5 0 0,3-6 0 0,-3 6 0 0,3-7 0 0,-3 7 0 0,2-7 0 0,-2 7 0 0,11-7 0 0,-11 7 0 0,16-7 0 0,-16 7 0 16,26-8 0-16,-26 8 0 0,32-9 0 16,-32 9 0-16,38-1 0 0,-38 1 0 0,35-3 0 15,-35 3 0-15,34 3 0 0,-34-3 0 0,34 6 0 16,-34-6 0-16,31 8 0 0,-31-8 0 16,28 14 0-16,-28-14 0 0,22 13 0 0,-22-13 0 15,14 24 0-15,-14-24 0 0,9 23 0 0,-9-23 0 0,2 27 0 16,-2-27 0-16,-6 29 0 15,6-29 0-15,-13 32 0 0,13-32 0 0,-16 30 0 16,16-30 0-16,-25 30 0 0,25-30 0 0,-29 31 0 16,29-31 0-16,-29 25 0 0,29-25 0 0,-29 22 0 15,29-22 0-15,-26 21 0 0,26-21 0 0,-25 17 0 16,25-17 0-16,-22 14 0 0,22-14 0 0,-18 11 0 16,18-11 0-16,-13 6 0 0,13-6 0 15,-9 6 0-15,9-6 0 0,-5 2 0 0,5-2 0 0,5-1 0 16,-5 1 0-16,9-4 0 0,-9 4 0 0,16-4 0 15,-16 4 0-15,16-4 0 0,-16 4 0 16,23-6 0-16,-23 6 0 0,22 0 0 16,-22 0 0-16,25 0 0 0,-25 0 0 0,28 5 0 0,-28-5 0 15,26 3 0-15,-26-3 0 0,23 9 0 16,-23-9 0-16,23 8 0 0,-23-8 0 0,19 14 0 16,-19-14 0-16,14 13 0 0,-14-13 0 0,11 16 0 15,-11-16 0-15,6 24 0 0,-6-24 0 16,3 22 0-16,-3-22 0 0,-3 25 0 0,3-25 0 15,-3 21 0-15,3-21 0 0,-8 21 0 0,8-21 0 16,-15 20 0-16,15-20 0 0,-16 18 0 0,16-18 0 16,-24 16 0-16,24-16 0 0,-23 13 0 0,23-13 0 15,-30 11 0-15,30-11 0 0,-36 5 0 0,36-5 0 0,-34 3 0 0,34-3 0 16,-38 0 0-16,38 0 0 0,-39-5 0 0,39 5 0 16,-36-6 0-16,36 6 0 0,-30-5 0 15,30 5 0-15,-26-7 0 16,26 7 0-16,-21-5 0 0,21 5 0 0,-14-6 0 15,14 6 0-15,-15-5 0 0,15 5 0 16,-16-4 0-16,9 2 0 0</inkml:trace>
  <inkml:trace contextRef="#ctx0" brushRef="#br0" timeOffset="13762.15">3460 2245 2048 0,'0'0'0'0,"0"0"0"0,0 0 0 0,0 0 0 0,0 0 0 0,0 0 0 0,0 0 0 0,0 0 0 0,0 0 0 0,0 0 0 0,1 5 0 0,-1-5 0 0,2 6 0 16,-2-6 0-16,1 14 0 0,-1-14 0 0,0 21 0 0,0-21 0 15,-3 22 0-15,3-22 0 0,-1 27 0 0,1-27 0 16,-3 28 0-16,3-28 0 0,0 27 0 0,0-27 0 16,-3 27 0-16,3-27 0 0,-1 20 0 0,1-20 0 0,-1 22 0 0,1-22 0 15,0 21 0-15,0-21 0 0,-1 17 0 16,1-17 0-16,2 15 0 0,-2-15 0 0,1 7 0 15,-1-7 0-15,3 7 0 0,0-7 0 16</inkml:trace>
  <inkml:trace contextRef="#ctx0" brushRef="#br0" timeOffset="14231.51">3731 2205 2048 0,'0'0'0'0,"0"0"0"0,0-2 0 16,0 2 0-16,-1 0 0 0,1 0 0 0,-4 2 0 15,4-2 0 1,-7 7 0-16,7-7 0 0,-11 12 0 0,11-12 0 0,-15 14 0 0,15-14 0 0,-15 20 0 16,15-20 0-1,-15 22 0-15,15-22 0 0,-17 27 0 0,17-27 0 16,-12 26 0-16,12-26 0 0,-10 23 0 0,10-23 0 0,-8 25 0 0,8-25 0 15,-1 21 0-15,1-21 0 16,3 20 0-16,-3-20 0 0,8 16 0 16,-8-16 0-16,16 13 0 0,-16-13 0 0,20 9 0 15,-20-9 0-15,24 6 0 0,-24-6 0 16,27 4 0-16,-27-4 0 0,28-1 0 0,-28 1 0 16,28-9 0-16,-28 9 0 0,28-9 0 0,-28 9 0 15,26-15 0-15,-26 15 0 0,24-16 0 0,-24 16 0 16,17-20 0-16,-17 20 0 0,17-23 0 15,-17 23 0-15,9-27 0 0,-9 27 0 0,7-28 0 16,-7 28 0-16,-2-24 0 0,2 24 0 0,-5-24 0 16,5 24 0-16,-9-20 0 0,9 20 0 0,-18-14 0 15,18 14 0-15,-19-10 0 0,19 10 0 0,-21-6 0 16,21 6 0-16,-22 0 0 0,22 0 0 0,-23 2 0 16,23-2 0-16,-21 5 0 0,21-5 0 0,-16 7 0 15,16-7 0-15,-11 5 0 0,11-5 0 16,-5 4 0-16,5-4 0 0,-2 2 0 0</inkml:trace>
  <inkml:trace contextRef="#ctx0" brushRef="#br0" timeOffset="14566.96">4232 2138 2048 0,'0'2'0'0,"0"-2"0"0,0 0 0 0,0 0 0 0,0 1 0 0,0-1 0 0,-1 0 0 0,1 0 0 0,0 1 0 0,0-1 0 0,-3 8 0 15,3-8 0-15,-4 7 0 0,4-7 0 0,-6 12 0 16,6-12 0-16,-9 12 0 0,9-12 0 0,-9 16 0 0,9-16 0 15,-8 12 0-15,8-12 0 0,-7 16 0 0,7-16 0 0,-10 15 0 16,10-15 0-16,-8 12 0 0,8-12 0 0,-7 13 0 16,7-13 0-16,-7 9 0 0,7-9 0 0,-1 4 0 15,1-4 0-15,-2 1 0 16,4-2 0-16</inkml:trace>
  <inkml:trace contextRef="#ctx0" brushRef="#br0" timeOffset="15330.63">4140 2231 2048 0,'0'0'0'0,"0"0"0"0,0 0 0 0,0 0 0 0,-1 3 0 0,1-3 0 0,-1 7 0 0,1-7 0 0,-3 6 0 0,3-6 0 0,-1 5 0 0,1-5 0 0,-4 11 0 0,4-11 0 0,-4 11 0 16,4-11 0-16,-6 16 0 0,6-16 0 15,-6 17 0-15,6-17 0 0,-9 18 0 16,9-18 0-16,-11 18 0 0,11-18 0 0,-8 15 0 0,8-15 0 15,-11 15 0-15,11-15 0 0,-9 12 0 0,9-12 0 16,-7 11 0-16,7-11 0 0,-8 13 0 16,8-13 0-16,-6 13 0 0,6-13 0 0,-5 11 0 15,5-11 0-15,-4 8 0 0,4-8 0 0,-1 8 0 16,1-8 0-16,1 4 0 0,-1-4 0 0,3 4 0 16,-3-4 0-16,3-2 0 15</inkml:trace>
  <inkml:trace contextRef="#ctx0" brushRef="#br0" timeOffset="15669.99">4041 2132 2048 0,'0'0'0'0,"0"0"0"0,0 0 0 0,0 0 0 31,1 0 0-31,-1 0 0 0,0-1 0 0,0 1 0 0,1-1 0 0,-1 1 0 15,0 0 0-15,0 0 0 0,2 0 0 0,-2 0 0 0,2 2 0 0,-2-2 0 16,2 0 0-16,-2 0 0 16,5 0 0-16,-5 0 0 0,5 0 0 0,-1-1 0 15</inkml:trace>
  <inkml:trace contextRef="#ctx0" brushRef="#br0" timeOffset="15934.89">4180 2473 2048 0,'0'0'0'0,"0"0"0"16,0 0 0-1,0 0 0-15,1 0 0 0,-1 0 0 0,0 0 0 0,0 0 0 0,1 0 0 0,-1 0 0 32,0 0 0-32,0 0 0 0,0 0 0 15,0 0 0-15,0 0 0 0,0 0 0 0,1 0 0 0,-1 0 0 16,0-3 0-16,3-1 0 0</inkml:trace>
  <inkml:trace contextRef="#ctx0" brushRef="#br0" timeOffset="18733.96">4593 2241 2048 0,'0'0'0'0,"0"0"0"0,0 0 0 0,0 0 0 0,0 0 0 0,0 0 0 0,2-5 0 0,-2 5 0 0,1-6 0 0,-1 6 0 0,1-6 0 0,-1 6 0 0,2-6 0 0,-2 6 0 0,4-1 0 0,-4 1 0 15,7 0 0-15,-7 0 0 0,13 1 0 0,-13-1 0 0,18 3 0 16,-18-3 0-16,20 2 0 0,-20-2 0 0,20-2 0 15,-5 1 0-15</inkml:trace>
  <inkml:trace contextRef="#ctx0" brushRef="#br0" timeOffset="18924.12">4499 2389 2048 0,'0'0'0'0,"0"0"0"0,0 1 0 16,0-1 0-16,0 0 0 0,0 0 0 0,0 1 0 0,0-1 0 15,4 0 0-15,-4 0 0 0,8 2 0 16,-8-2 0-16,18 2 0 0,-18-2 0 0,24 3 0 16,-24-3 0-16,33 3 0 0,-33-3 0 0,36-3 0 15,-36 3 0-15,37-4 0 0,-6-3 0 16</inkml:trace>
  <inkml:trace contextRef="#ctx0" brushRef="#br0" timeOffset="19506">4960 2058 2048 0,'2'-2'0'0,"-2"2"0"0,6-4 0 0,-6 4 0 16,12-6 0-16,-12 6 0 0,16-5 0 0,-16 5 0 16,22-3 0-16,-22 3 0 0,24-1 0 0,-24 1 0 0,25 1 0 0,-25-1 0 15,21 3 0-15,-21-3 0 0,20 5 0 0,-20-5 0 16,17 10 0 0,-17-10 0-16,13 9 0 0,-13-9 0 0,7 16 0 15,-7-16 0-15,0 14 0 0,0-14 0 0,-6 19 0 0,6-19 0 16,-12 18 0-16,12-18 0 0,-19 20 0 0,19-20 0 0,-21 19 0 15,21-19 0-15,-22 16 0 0,22-16 0 16,-22 18 0-16,22-18 0 0,-22 13 0 0,22-13 0 16,-20 13 0-16,20-13 0 0,-15 10 0 0,15-10 0 15,-14 9 0-15,14-9 0 16,-6 6 0-16,6-6 0 0,1 7 0 0,-1-7 0 0,10 4 0 0,-10-4 0 16,18 3 0-16,-18-3 0 0,26 3 0 0,-26-3 0 15,33 3 0-15,-33-3 0 0,34 3 0 0,-34-3 0 16,34 6 0-1,-34-6 0-15,32 6 0 0,-32-6 0 16,29 7 0-16,-29-7 0 0,24 11 0 0,-24-11 0 16,18 13 0-16,-18-13 0 0,9 17 0 0,-9-17 0 0,3 17 0 15,-3-17 0-15,-5 19 0 0,5-19 0 16,-13 19 0-16,13-19 0 0,-19 17 0 0,19-17 0 16,-27 18 0-16,27-18 0 0,-32 13 0 0,32-13 0 15,-40 15 0-15,40-15 0 0,-47 12 0 16,47-12 0-16,-53 7 0 0,53-7 0 0,-53 4 0 15,53-4 0-15,-47-1 0 0,8-5 0 0</inkml:trace>
  <inkml:trace contextRef="#ctx0" brushRef="#br0" timeOffset="20605.52">4469 3721 2048 0,'0'0'0'0,"0"0"0"0,0 0 0 0,0 0 0 0,-2-2 0 0,2 2 0 0,-1-5 0 0,1 5 0 0,-2-5 0 0,2 5 0 0,-1-4 0 0,1 4 0 0,-2-3 0 16,2 3 0-16,-1-1 0 0,1 1 0 0,0-3 0 0,0 3 0 0,0 0 0 16,0 0 0-16,7 0 0 0,-7 0 0 0,16 0 0 15,-16 0 0-15,22 3 0 0,-22-3 0 0,25 1 0 16,-25-1 0-16,29 2 0 0,-29-2 0 15,37 1 0-15,-37-1 0 0,43 2 0 0,-43-2 0 16,48 1 0-16,-48-1 0 0,54 3 0 0,-54-3 0 16,54 1 0-16,-54-1 0 15,49 0 0-15,-49 0 0 0,49 0 0 0,-49 0 0 0,39 3 0 0,-39-3 0 16,37 0 0-16,-37 0 0 0,32 0 0 0,-32 0 0 16,33 1 0-16,-33-1 0 0,27 0 0 0,-27 0 0 15,21 1 0-15,-21-1 0 0,20-1 0 0,-20 1 0 16,18-1 0-16,-18 1 0 0,14-1 0 15,-14 1 0-15,10-2 0 0,-10 2 0 16,7 0 0-16,-7 0 0 0,3-1 0 0,-3 1 0 0,4-2 0 16,-4 2 0-16,4-1 0 0,-4 1 0 0,2-1 0 15,-2 1 0-15,1-2 0 0,-1 2 0 0,1-1 0 16,-1 1 0-16,1-2 0 0,-1 2 0 0,-2 0 0 16,2 0 0-16,-7 0 0 0,7 0 0 15,-5 0 0-15</inkml:trace>
  <inkml:trace contextRef="#ctx0" brushRef="#br0" timeOffset="21267.79">4461 3944 2048 0,'0'0'0'0,"0"0"0"0,0 1 0 0,0-1 0 0,0 0 0 0,0 0 0 16,0 3 0-16,0-3 0 0,0 6 0 0,0-6 0 0,0 11 0 0,0-11 0 0,2 13 0 0,-2-13 0 0,1 17 0 0,-1-17 0 0,5 22 0 15,-5-22 0-15,6 22 0 0,-6-22 0 0,8 23 0 16,-8-23 0-16,8 22 0 0,-8-22 0 0,6 21 0 16,-6-21 0-16,7 21 0 0,-7-21 0 0,5 17 0 15,-5-17 0-15,2 18 0 0,-2-18 0 0,0 17 0 16,0-17 0-16,-3 16 0 0,3-16 0 15,-6 9 0-15,6-9 0 0,-10 3 0 0,10-3 0 16,-9-3 0-16,9 3 0 0,-8-2 0 0</inkml:trace>
  <inkml:trace contextRef="#ctx0" brushRef="#br0" timeOffset="21472.9">4273 4099 2048 0,'0'0'0'15,"0"0"0"-15,0 1 0 16,0-1 0-16,1 0 0 0,-1 0 0 0,5 0 0 16,-5 0 0-16,12-1 0 0,-12 1 0 0,19-1 0 15,-19 1 0-15,29 0 0 0,-29 0 0 0,34 0 0 0,-34 0 0 16,40-2 0-16,-40 2 0 0,43-2 0 0,-43 2 0 16,42-6 0-16,-42 6 0 0,39-5 0 0,-39 5 0 15,38-10 0-15,-38 10 0 0,27-9 0 16,-5 1 0-16</inkml:trace>
  <inkml:trace contextRef="#ctx0" brushRef="#br0" timeOffset="22042.77">4790 3907 2048 0,'1'0'0'0,"-1"0"0"16,3-6 0-16,-3 6 0 0,9-6 0 0,-9 6 0 16,12-6 0-16,-12 6 0 0,21-4 0 15,-21 4 0-15,25-3 0 0,-25 3 0 0,32-2 0 0,-32 2 0 0,31 2 0 16,-31-2 0-16,33 3 0 0,-33-3 0 0,30 2 0 16,-30-2 0-16,25 4 0 0,-25-4 0 15,19 4 0-15,-19-4 0 0,17 4 0 0,-17-4 0 0,12 6 0 16,-12-6 0-16,5 10 0 0,-5-10 0 0,0 9 0 15,0-9 0-15,-10 11 0 0,10-11 0 16,-16 13 0-16,16-13 0 0,-25 13 0 0,25-13 0 16,-27 10 0-16,27-10 0 0,-30 14 0 0,30-14 0 15,-29 10 0-15,29-10 0 0,-26 10 0 0,26-10 0 16,-19 10 0-16,19-10 0 0,-17 9 0 0,17-9 0 16,-10 7 0-1,10-7 0-15,-2 6 0 0,2-6 0 0,3 7 0 16,-3-7 0-16,13 7 0 0,-13-7 0 15,24 6 0-15,-24-6 0 0,26 7 0 0,-26-7 0 0,29 9 0 16,-29-9 0-16,30 9 0 0,-30-9 0 0,28 9 0 0,-28-9 0 0,24 9 0 16,-24-9 0-1,22 12 0-15,-22-12 0 0,16 14 0 0,-16-14 0 0,12 16 0 16,-12-16 0-16,8 16 0 16,-8-16 0-16,3 19 0 0,-3-19 0 0,0 16 0 15,0-16 0-15,-5 15 0 0,5-15 0 0,-11 11 0 16,11-11 0-16,-17 10 0 0,17-10 0 0,-25 8 0 15,25-8 0-15,-30 5 0 0,30-5 0 16,-36 1 0-16,36-1 0 0,-40-3 0 0,40 3 0 0,-40-2 0 16,40 2 0-16,-45-3 0 0,45 3 0 0,-39-6 0 0,39 6 0 0,-33-11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81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58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2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4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127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138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5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70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12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0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96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19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3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0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E6D23F-A9BE-4EAF-B77D-6AF7D12D9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9" y="949245"/>
            <a:ext cx="6474919" cy="4594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A63722-B024-465E-9F8F-62B5E372B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465" y="569645"/>
            <a:ext cx="5152623" cy="5583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F640FC-300E-99DC-15F2-85B009D7F369}"/>
                  </a:ext>
                </a:extLst>
              </p14:cNvPr>
              <p14:cNvContentPartPr/>
              <p14:nvPr/>
            </p14:nvContentPartPr>
            <p14:xfrm>
              <a:off x="1242360" y="733320"/>
              <a:ext cx="2160360" cy="794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F640FC-300E-99DC-15F2-85B009D7F3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3000" y="723960"/>
                <a:ext cx="2179080" cy="81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893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8FEC5E-DEEA-4FDB-92EB-3CDB7397967C}"/>
              </a:ext>
            </a:extLst>
          </p:cNvPr>
          <p:cNvSpPr txBox="1"/>
          <p:nvPr/>
        </p:nvSpPr>
        <p:spPr>
          <a:xfrm>
            <a:off x="2438399" y="2127848"/>
            <a:ext cx="75854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20172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1204767" y="264835"/>
                <a:ext cx="383616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1)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30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10%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767" y="264835"/>
                <a:ext cx="3836161" cy="430887"/>
              </a:xfrm>
              <a:prstGeom prst="rect">
                <a:avLst/>
              </a:prstGeom>
              <a:blipFill>
                <a:blip r:embed="rId3"/>
                <a:stretch>
                  <a:fillRect l="-5723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204767" y="1088401"/>
                <a:ext cx="420359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2)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</m:t>
                    </m:r>
                    <m:r>
                      <m:rPr>
                        <m:sty m:val="p"/>
                      </m:rP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crease</m:t>
                    </m:r>
                    <m: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30 </m:t>
                    </m:r>
                    <m:r>
                      <m:rPr>
                        <m:sty m:val="p"/>
                      </m:rP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10%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767" y="1088401"/>
                <a:ext cx="4203595" cy="430887"/>
              </a:xfrm>
              <a:prstGeom prst="rect">
                <a:avLst/>
              </a:prstGeom>
              <a:blipFill>
                <a:blip r:embed="rId4"/>
                <a:stretch>
                  <a:fillRect l="-522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1204768" y="1951574"/>
                <a:ext cx="422059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3)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60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10%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768" y="1951574"/>
                <a:ext cx="4220590" cy="430887"/>
              </a:xfrm>
              <a:prstGeom prst="rect">
                <a:avLst/>
              </a:prstGeom>
              <a:blipFill>
                <a:blip r:embed="rId5"/>
                <a:stretch>
                  <a:fillRect l="-5202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1204768" y="2779353"/>
                <a:ext cx="427863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4)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Dec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60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10%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768" y="2779353"/>
                <a:ext cx="4278630" cy="430887"/>
              </a:xfrm>
              <a:prstGeom prst="rect">
                <a:avLst/>
              </a:prstGeom>
              <a:blipFill>
                <a:blip r:embed="rId6"/>
                <a:stretch>
                  <a:fillRect l="-5128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1204767" y="3592461"/>
                <a:ext cx="420359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5)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60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767" y="3592461"/>
                <a:ext cx="4203594" cy="430887"/>
              </a:xfrm>
              <a:prstGeom prst="rect">
                <a:avLst/>
              </a:prstGeom>
              <a:blipFill>
                <a:blip r:embed="rId7"/>
                <a:stretch>
                  <a:fillRect l="-522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1218133" y="4410758"/>
                <a:ext cx="420359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6)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Dec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60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133" y="4410758"/>
                <a:ext cx="4203594" cy="430887"/>
              </a:xfrm>
              <a:prstGeom prst="rect">
                <a:avLst/>
              </a:prstGeom>
              <a:blipFill>
                <a:blip r:embed="rId8"/>
                <a:stretch>
                  <a:fillRect l="-522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1218132" y="6060721"/>
                <a:ext cx="426163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8)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60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5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132" y="6060721"/>
                <a:ext cx="4261633" cy="430887"/>
              </a:xfrm>
              <a:prstGeom prst="rect">
                <a:avLst/>
              </a:prstGeom>
              <a:blipFill>
                <a:blip r:embed="rId9"/>
                <a:stretch>
                  <a:fillRect l="-5150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1218133" y="5245833"/>
                <a:ext cx="411391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>
                    <a:solidFill>
                      <a:schemeClr val="tx1"/>
                    </a:solidFill>
                  </a:rPr>
                  <a:t>7)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60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50%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133" y="5245833"/>
                <a:ext cx="4113917" cy="430887"/>
              </a:xfrm>
              <a:prstGeom prst="rect">
                <a:avLst/>
              </a:prstGeom>
              <a:blipFill>
                <a:blip r:embed="rId10"/>
                <a:stretch>
                  <a:fillRect l="-5333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6350648" y="264835"/>
                <a:ext cx="383616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9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40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648" y="264835"/>
                <a:ext cx="3836161" cy="430887"/>
              </a:xfrm>
              <a:prstGeom prst="rect">
                <a:avLst/>
              </a:prstGeom>
              <a:blipFill>
                <a:blip r:embed="rId11"/>
                <a:stretch>
                  <a:fillRect l="-5723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6350648" y="1088401"/>
                <a:ext cx="366740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10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</m:t>
                    </m:r>
                    <m:r>
                      <m:rPr>
                        <m:sty m:val="p"/>
                      </m:rP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crease</m:t>
                    </m:r>
                    <m: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40 </m:t>
                    </m:r>
                    <m:r>
                      <m:rPr>
                        <m:sty m:val="p"/>
                      </m:rP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648" y="1088401"/>
                <a:ext cx="3667409" cy="430887"/>
              </a:xfrm>
              <a:prstGeom prst="rect">
                <a:avLst/>
              </a:prstGeom>
              <a:blipFill>
                <a:blip r:embed="rId12"/>
                <a:stretch>
                  <a:fillRect l="-5990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6350649" y="1951574"/>
                <a:ext cx="388886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11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40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2.5%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649" y="1951574"/>
                <a:ext cx="3888862" cy="430887"/>
              </a:xfrm>
              <a:prstGeom prst="rect">
                <a:avLst/>
              </a:prstGeom>
              <a:blipFill>
                <a:blip r:embed="rId13"/>
                <a:stretch>
                  <a:fillRect l="-5643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6350649" y="2779353"/>
                <a:ext cx="396030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12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Dec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40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2.5%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649" y="2779353"/>
                <a:ext cx="3960300" cy="430887"/>
              </a:xfrm>
              <a:prstGeom prst="rect">
                <a:avLst/>
              </a:prstGeom>
              <a:blipFill>
                <a:blip r:embed="rId14"/>
                <a:stretch>
                  <a:fillRect l="-5547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6350648" y="3592461"/>
                <a:ext cx="389084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13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80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2.5%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648" y="3592461"/>
                <a:ext cx="3890847" cy="430887"/>
              </a:xfrm>
              <a:prstGeom prst="rect">
                <a:avLst/>
              </a:prstGeom>
              <a:blipFill>
                <a:blip r:embed="rId15"/>
                <a:stretch>
                  <a:fillRect l="-5643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6364014" y="4410758"/>
                <a:ext cx="389084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14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Dec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80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2.5%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014" y="4410758"/>
                <a:ext cx="3890847" cy="430887"/>
              </a:xfrm>
              <a:prstGeom prst="rect">
                <a:avLst/>
              </a:prstGeom>
              <a:blipFill>
                <a:blip r:embed="rId16"/>
                <a:stretch>
                  <a:fillRect l="-5643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6364014" y="6060721"/>
                <a:ext cx="371119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16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De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80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25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014" y="6060721"/>
                <a:ext cx="3711191" cy="430887"/>
              </a:xfrm>
              <a:prstGeom prst="rect">
                <a:avLst/>
              </a:prstGeom>
              <a:blipFill>
                <a:blip r:embed="rId17"/>
                <a:stretch>
                  <a:fillRect l="-5911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6364015" y="5245833"/>
                <a:ext cx="38078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15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Increase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80 </m:t>
                    </m:r>
                    <m:r>
                      <m:rPr>
                        <m:sty m:val="p"/>
                      </m:rP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by</m:t>
                    </m:r>
                    <m:r>
                      <a:rPr lang="en-GB" sz="28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25%</m:t>
                    </m:r>
                  </m:oMath>
                </a14:m>
                <a:endParaRPr lang="en-GB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015" y="5245833"/>
                <a:ext cx="3807842" cy="430887"/>
              </a:xfrm>
              <a:prstGeom prst="rect">
                <a:avLst/>
              </a:prstGeom>
              <a:blipFill>
                <a:blip r:embed="rId18"/>
                <a:stretch>
                  <a:fillRect l="-5760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886015" y="126335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33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86015" y="930897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886015" y="1796287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66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886015" y="2624445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54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891224" y="3440898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72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891224" y="4269056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886015" y="5093524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886015" y="5945278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319573" y="126335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42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319573" y="930897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38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319573" y="2624445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39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324782" y="3440898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82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324782" y="4269056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78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189730" y="5093524"/>
            <a:ext cx="9637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319573" y="5945278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325791" y="1783224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23062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45" t="14667"/>
          <a:stretch/>
        </p:blipFill>
        <p:spPr>
          <a:xfrm>
            <a:off x="5101389" y="0"/>
            <a:ext cx="6796827" cy="67736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667" t="10223" r="39167" b="77341"/>
          <a:stretch/>
        </p:blipFill>
        <p:spPr>
          <a:xfrm>
            <a:off x="527326" y="281947"/>
            <a:ext cx="4476737" cy="7761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46080" y="448888"/>
            <a:ext cx="687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72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9702" y="1039092"/>
            <a:ext cx="919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162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6080" y="1602615"/>
            <a:ext cx="687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92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8619" y="2153317"/>
            <a:ext cx="919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69599" y="2735563"/>
            <a:ext cx="687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96204" y="3305542"/>
            <a:ext cx="919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96204" y="3849951"/>
            <a:ext cx="98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354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96204" y="4444242"/>
            <a:ext cx="919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6917" y="5002013"/>
            <a:ext cx="94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19441" y="5564682"/>
            <a:ext cx="737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8263" y="1685423"/>
            <a:ext cx="784614" cy="2107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26" y="2304175"/>
            <a:ext cx="4773244" cy="28925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71153" y="5186679"/>
            <a:ext cx="16864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>
                <a:solidFill>
                  <a:srgbClr val="FF0000"/>
                </a:solidFill>
              </a:rPr>
              <a:t>1282</a:t>
            </a:r>
          </a:p>
        </p:txBody>
      </p:sp>
    </p:spTree>
    <p:extLst>
      <p:ext uri="{BB962C8B-B14F-4D97-AF65-F5344CB8AC3E}">
        <p14:creationId xmlns:p14="http://schemas.microsoft.com/office/powerpoint/2010/main" val="24036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1948</TotalTime>
  <Words>141</Words>
  <Application>Microsoft Office PowerPoint</Application>
  <PresentationFormat>Widescreen</PresentationFormat>
  <Paragraphs>45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92</cp:revision>
  <dcterms:created xsi:type="dcterms:W3CDTF">2018-01-26T08:52:52Z</dcterms:created>
  <dcterms:modified xsi:type="dcterms:W3CDTF">2026-02-02T11:20:29Z</dcterms:modified>
</cp:coreProperties>
</file>