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7"/>
  </p:handoutMasterIdLst>
  <p:sldIdLst>
    <p:sldId id="272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B9B"/>
    <a:srgbClr val="B17ED8"/>
    <a:srgbClr val="0000FF"/>
    <a:srgbClr val="FFAFA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50A3-A954-44FC-A8D5-0C898BAA3B35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A0533-35AC-4CC4-B4AC-E742C6631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8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6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2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1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1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3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9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0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324" y="68762"/>
            <a:ext cx="11799651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Assessment Answers</a:t>
            </a:r>
            <a:r>
              <a:rPr lang="en-GB" sz="11500" dirty="0"/>
              <a:t> </a:t>
            </a:r>
          </a:p>
          <a:p>
            <a:pPr algn="ctr"/>
            <a:r>
              <a:rPr lang="en-GB" sz="11500" dirty="0"/>
              <a:t>GCSE</a:t>
            </a:r>
          </a:p>
          <a:p>
            <a:pPr algn="ctr"/>
            <a:r>
              <a:rPr lang="en-GB" sz="11500" dirty="0"/>
              <a:t> Unit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5" y="2769502"/>
            <a:ext cx="4212076" cy="39645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235825" y="2923955"/>
            <a:ext cx="2859579" cy="2723158"/>
          </a:xfrm>
          <a:prstGeom prst="ellipse">
            <a:avLst/>
          </a:prstGeom>
          <a:solidFill>
            <a:srgbClr val="00B0F0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283045" y="3757901"/>
            <a:ext cx="27651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Algebra</a:t>
            </a:r>
          </a:p>
        </p:txBody>
      </p:sp>
    </p:spTree>
    <p:extLst>
      <p:ext uri="{BB962C8B-B14F-4D97-AF65-F5344CB8AC3E}">
        <p14:creationId xmlns:p14="http://schemas.microsoft.com/office/powerpoint/2010/main" val="322038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9)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CD3C83-9322-46AE-BCC3-2B438FF84C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188"/>
          <a:stretch/>
        </p:blipFill>
        <p:spPr>
          <a:xfrm>
            <a:off x="609600" y="1107996"/>
            <a:ext cx="11283141" cy="546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1922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10)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E075F7-45AD-4BF1-B605-0C9FA21BE2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602" t="8809"/>
          <a:stretch/>
        </p:blipFill>
        <p:spPr>
          <a:xfrm>
            <a:off x="323556" y="1107995"/>
            <a:ext cx="11520012" cy="3597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899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11)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56BC5E-BE93-4726-852E-F3AA5FD0E7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378" t="27677"/>
          <a:stretch/>
        </p:blipFill>
        <p:spPr>
          <a:xfrm>
            <a:off x="160712" y="1390997"/>
            <a:ext cx="11727988" cy="119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0979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12)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05641F-E9DE-426D-B5C8-9E4F3A7464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498" t="10593"/>
          <a:stretch/>
        </p:blipFill>
        <p:spPr>
          <a:xfrm>
            <a:off x="270448" y="1274251"/>
            <a:ext cx="11651104" cy="3286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858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13)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12031E-245A-4687-9CFE-20F9C83507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470"/>
          <a:stretch/>
        </p:blipFill>
        <p:spPr>
          <a:xfrm>
            <a:off x="87824" y="1360243"/>
            <a:ext cx="11852295" cy="393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2719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14)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C79D39-37E1-4136-9224-981569097D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33" t="4357"/>
          <a:stretch/>
        </p:blipFill>
        <p:spPr>
          <a:xfrm>
            <a:off x="277089" y="1318585"/>
            <a:ext cx="11819837" cy="3541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24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D7BCD9-FAC2-4F23-8124-431B554D78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426" t="5651" r="-1"/>
          <a:stretch/>
        </p:blipFill>
        <p:spPr>
          <a:xfrm>
            <a:off x="1141615" y="349133"/>
            <a:ext cx="10163695" cy="6265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10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2)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339D95-9718-46B4-BEB2-F176E9A541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79"/>
          <a:stretch/>
        </p:blipFill>
        <p:spPr>
          <a:xfrm>
            <a:off x="288450" y="1522604"/>
            <a:ext cx="11783452" cy="1803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660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3)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AC79FB-B9F9-4CFB-94A0-DAB9CB9484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7135" y="165994"/>
            <a:ext cx="8537729" cy="652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301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4)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97BDF9-C6D9-46FF-A8DF-AC37CDE6FC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471" y="342044"/>
            <a:ext cx="10854007" cy="6360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106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5)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4856AA-5482-4C49-9BE3-E4D69936B3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6"/>
          <a:stretch/>
        </p:blipFill>
        <p:spPr>
          <a:xfrm>
            <a:off x="227342" y="1341120"/>
            <a:ext cx="11737315" cy="3796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534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6)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7E7683-253A-4334-A5EB-A5B0B3C4ED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161"/>
          <a:stretch/>
        </p:blipFill>
        <p:spPr>
          <a:xfrm>
            <a:off x="206961" y="1252082"/>
            <a:ext cx="11778078" cy="3608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844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7)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A74417-BE96-4D6F-85FE-C35E1DC817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755"/>
          <a:stretch/>
        </p:blipFill>
        <p:spPr>
          <a:xfrm>
            <a:off x="775854" y="1107996"/>
            <a:ext cx="10640291" cy="5533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672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8)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D7C059D-4DBB-4292-8D72-45CEF47DF9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914" t="-888"/>
          <a:stretch/>
        </p:blipFill>
        <p:spPr>
          <a:xfrm>
            <a:off x="322243" y="1231485"/>
            <a:ext cx="11547513" cy="4395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428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</TotalTime>
  <Words>35</Words>
  <Application>Microsoft Office PowerPoint</Application>
  <PresentationFormat>Widescreen</PresentationFormat>
  <Paragraphs>18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Deirdre Gale</cp:lastModifiedBy>
  <cp:revision>51</cp:revision>
  <dcterms:created xsi:type="dcterms:W3CDTF">2020-06-17T17:33:36Z</dcterms:created>
  <dcterms:modified xsi:type="dcterms:W3CDTF">2020-08-09T09:54:08Z</dcterms:modified>
</cp:coreProperties>
</file>