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2" r:id="rId3"/>
    <p:sldId id="273" r:id="rId4"/>
    <p:sldId id="260" r:id="rId5"/>
    <p:sldId id="259" r:id="rId6"/>
    <p:sldId id="271" r:id="rId7"/>
    <p:sldId id="275" r:id="rId8"/>
    <p:sldId id="27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0099FF"/>
    <a:srgbClr val="FF00FF"/>
    <a:srgbClr val="FF66CC"/>
    <a:srgbClr val="000000"/>
    <a:srgbClr val="99CCFF"/>
    <a:srgbClr val="CC3300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C73F86-97AA-4593-B9F1-E9C82648813F}" v="40" dt="2023-08-30T06:46:11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3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FC73F86-97AA-4593-B9F1-E9C82648813F}"/>
    <pc:docChg chg="undo custSel addSld delSld modSld sldOrd">
      <pc:chgData name="Stewart Gale" userId="3647ddd2-6040-41ae-a96d-232c23482af8" providerId="ADAL" clId="{1FC73F86-97AA-4593-B9F1-E9C82648813F}" dt="2023-08-30T06:46:11.182" v="361" actId="1076"/>
      <pc:docMkLst>
        <pc:docMk/>
      </pc:docMkLst>
      <pc:sldChg chg="del">
        <pc:chgData name="Stewart Gale" userId="3647ddd2-6040-41ae-a96d-232c23482af8" providerId="ADAL" clId="{1FC73F86-97AA-4593-B9F1-E9C82648813F}" dt="2022-09-05T07:05:57.075" v="114" actId="47"/>
        <pc:sldMkLst>
          <pc:docMk/>
          <pc:sldMk cId="1335831450" sldId="256"/>
        </pc:sldMkLst>
      </pc:sldChg>
      <pc:sldChg chg="del">
        <pc:chgData name="Stewart Gale" userId="3647ddd2-6040-41ae-a96d-232c23482af8" providerId="ADAL" clId="{1FC73F86-97AA-4593-B9F1-E9C82648813F}" dt="2022-09-05T07:05:49.669" v="113" actId="47"/>
        <pc:sldMkLst>
          <pc:docMk/>
          <pc:sldMk cId="334858141" sldId="258"/>
        </pc:sldMkLst>
      </pc:sldChg>
      <pc:sldChg chg="modAnim">
        <pc:chgData name="Stewart Gale" userId="3647ddd2-6040-41ae-a96d-232c23482af8" providerId="ADAL" clId="{1FC73F86-97AA-4593-B9F1-E9C82648813F}" dt="2022-09-05T07:06:19.373" v="115"/>
        <pc:sldMkLst>
          <pc:docMk/>
          <pc:sldMk cId="1514163458" sldId="260"/>
        </pc:sldMkLst>
      </pc:sldChg>
      <pc:sldChg chg="del">
        <pc:chgData name="Stewart Gale" userId="3647ddd2-6040-41ae-a96d-232c23482af8" providerId="ADAL" clId="{1FC73F86-97AA-4593-B9F1-E9C82648813F}" dt="2022-09-05T07:05:48.521" v="111" actId="47"/>
        <pc:sldMkLst>
          <pc:docMk/>
          <pc:sldMk cId="1554787571" sldId="265"/>
        </pc:sldMkLst>
      </pc:sldChg>
      <pc:sldChg chg="del">
        <pc:chgData name="Stewart Gale" userId="3647ddd2-6040-41ae-a96d-232c23482af8" providerId="ADAL" clId="{1FC73F86-97AA-4593-B9F1-E9C82648813F}" dt="2022-09-05T07:05:49.115" v="112" actId="47"/>
        <pc:sldMkLst>
          <pc:docMk/>
          <pc:sldMk cId="3530193293" sldId="270"/>
        </pc:sldMkLst>
      </pc:sldChg>
      <pc:sldChg chg="delSp modSp mod">
        <pc:chgData name="Stewart Gale" userId="3647ddd2-6040-41ae-a96d-232c23482af8" providerId="ADAL" clId="{1FC73F86-97AA-4593-B9F1-E9C82648813F}" dt="2022-09-05T07:07:38.091" v="129" actId="1076"/>
        <pc:sldMkLst>
          <pc:docMk/>
          <pc:sldMk cId="2718384939" sldId="271"/>
        </pc:sldMkLst>
        <pc:spChg chg="del">
          <ac:chgData name="Stewart Gale" userId="3647ddd2-6040-41ae-a96d-232c23482af8" providerId="ADAL" clId="{1FC73F86-97AA-4593-B9F1-E9C82648813F}" dt="2022-09-05T07:06:40.084" v="116" actId="478"/>
          <ac:spMkLst>
            <pc:docMk/>
            <pc:sldMk cId="2718384939" sldId="271"/>
            <ac:spMk id="4" creationId="{00000000-0000-0000-0000-000000000000}"/>
          </ac:spMkLst>
        </pc:spChg>
        <pc:spChg chg="mod">
          <ac:chgData name="Stewart Gale" userId="3647ddd2-6040-41ae-a96d-232c23482af8" providerId="ADAL" clId="{1FC73F86-97AA-4593-B9F1-E9C82648813F}" dt="2022-09-05T07:07:31.548" v="127" actId="113"/>
          <ac:spMkLst>
            <pc:docMk/>
            <pc:sldMk cId="2718384939" sldId="271"/>
            <ac:spMk id="15" creationId="{00000000-0000-0000-0000-000000000000}"/>
          </ac:spMkLst>
        </pc:spChg>
        <pc:spChg chg="mod">
          <ac:chgData name="Stewart Gale" userId="3647ddd2-6040-41ae-a96d-232c23482af8" providerId="ADAL" clId="{1FC73F86-97AA-4593-B9F1-E9C82648813F}" dt="2022-09-05T07:07:38.091" v="129" actId="1076"/>
          <ac:spMkLst>
            <pc:docMk/>
            <pc:sldMk cId="2718384939" sldId="271"/>
            <ac:spMk id="18" creationId="{00000000-0000-0000-0000-000000000000}"/>
          </ac:spMkLst>
        </pc:spChg>
        <pc:picChg chg="mod">
          <ac:chgData name="Stewart Gale" userId="3647ddd2-6040-41ae-a96d-232c23482af8" providerId="ADAL" clId="{1FC73F86-97AA-4593-B9F1-E9C82648813F}" dt="2022-09-05T07:06:50.186" v="122" actId="1076"/>
          <ac:picMkLst>
            <pc:docMk/>
            <pc:sldMk cId="2718384939" sldId="271"/>
            <ac:picMk id="2" creationId="{00000000-0000-0000-0000-000000000000}"/>
          </ac:picMkLst>
        </pc:picChg>
        <pc:picChg chg="mod">
          <ac:chgData name="Stewart Gale" userId="3647ddd2-6040-41ae-a96d-232c23482af8" providerId="ADAL" clId="{1FC73F86-97AA-4593-B9F1-E9C82648813F}" dt="2022-09-05T07:06:48.901" v="121" actId="1076"/>
          <ac:picMkLst>
            <pc:docMk/>
            <pc:sldMk cId="2718384939" sldId="271"/>
            <ac:picMk id="3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1FC73F86-97AA-4593-B9F1-E9C82648813F}" dt="2022-03-21T06:28:38.534" v="110" actId="20577"/>
        <pc:sldMkLst>
          <pc:docMk/>
          <pc:sldMk cId="3610951504" sldId="274"/>
        </pc:sldMkLst>
        <pc:spChg chg="del">
          <ac:chgData name="Stewart Gale" userId="3647ddd2-6040-41ae-a96d-232c23482af8" providerId="ADAL" clId="{1FC73F86-97AA-4593-B9F1-E9C82648813F}" dt="2022-03-21T06:27:25.013" v="3" actId="478"/>
          <ac:spMkLst>
            <pc:docMk/>
            <pc:sldMk cId="3610951504" sldId="274"/>
            <ac:spMk id="2" creationId="{22D2D55F-8041-4BC0-BDDD-3E0E848D5808}"/>
          </ac:spMkLst>
        </pc:spChg>
        <pc:spChg chg="del">
          <ac:chgData name="Stewart Gale" userId="3647ddd2-6040-41ae-a96d-232c23482af8" providerId="ADAL" clId="{1FC73F86-97AA-4593-B9F1-E9C82648813F}" dt="2022-03-21T06:27:25.013" v="3" actId="478"/>
          <ac:spMkLst>
            <pc:docMk/>
            <pc:sldMk cId="3610951504" sldId="274"/>
            <ac:spMk id="3" creationId="{EF52A35E-B351-4A40-A92F-DC47A9072C38}"/>
          </ac:spMkLst>
        </pc:spChg>
        <pc:spChg chg="add mod">
          <ac:chgData name="Stewart Gale" userId="3647ddd2-6040-41ae-a96d-232c23482af8" providerId="ADAL" clId="{1FC73F86-97AA-4593-B9F1-E9C82648813F}" dt="2022-03-21T06:28:38.534" v="110" actId="20577"/>
          <ac:spMkLst>
            <pc:docMk/>
            <pc:sldMk cId="3610951504" sldId="274"/>
            <ac:spMk id="4" creationId="{DCCD1638-C7F6-44B4-B138-8B2DCCD26CF6}"/>
          </ac:spMkLst>
        </pc:spChg>
      </pc:sldChg>
      <pc:sldChg chg="addSp delSp modSp new mod delAnim modAnim">
        <pc:chgData name="Stewart Gale" userId="3647ddd2-6040-41ae-a96d-232c23482af8" providerId="ADAL" clId="{1FC73F86-97AA-4593-B9F1-E9C82648813F}" dt="2023-08-30T06:42:23.675" v="329"/>
        <pc:sldMkLst>
          <pc:docMk/>
          <pc:sldMk cId="2846231857" sldId="275"/>
        </pc:sldMkLst>
        <pc:spChg chg="del mod">
          <ac:chgData name="Stewart Gale" userId="3647ddd2-6040-41ae-a96d-232c23482af8" providerId="ADAL" clId="{1FC73F86-97AA-4593-B9F1-E9C82648813F}" dt="2023-08-30T06:27:27.418" v="132" actId="478"/>
          <ac:spMkLst>
            <pc:docMk/>
            <pc:sldMk cId="2846231857" sldId="275"/>
            <ac:spMk id="2" creationId="{13F8475A-34F7-816A-D8A6-1506A6D46D05}"/>
          </ac:spMkLst>
        </pc:spChg>
        <pc:spChg chg="del mod">
          <ac:chgData name="Stewart Gale" userId="3647ddd2-6040-41ae-a96d-232c23482af8" providerId="ADAL" clId="{1FC73F86-97AA-4593-B9F1-E9C82648813F}" dt="2023-08-30T06:27:27.418" v="132" actId="478"/>
          <ac:spMkLst>
            <pc:docMk/>
            <pc:sldMk cId="2846231857" sldId="275"/>
            <ac:spMk id="3" creationId="{FCFDCD77-7C96-32F1-6B43-314CFFA1D73D}"/>
          </ac:spMkLst>
        </pc:spChg>
        <pc:spChg chg="add mod">
          <ac:chgData name="Stewart Gale" userId="3647ddd2-6040-41ae-a96d-232c23482af8" providerId="ADAL" clId="{1FC73F86-97AA-4593-B9F1-E9C82648813F}" dt="2023-08-30T06:36:13.537" v="231" actId="1076"/>
          <ac:spMkLst>
            <pc:docMk/>
            <pc:sldMk cId="2846231857" sldId="275"/>
            <ac:spMk id="5" creationId="{F8F923E2-3161-D011-92DC-32ACE6F54D41}"/>
          </ac:spMkLst>
        </pc:spChg>
        <pc:spChg chg="add mod">
          <ac:chgData name="Stewart Gale" userId="3647ddd2-6040-41ae-a96d-232c23482af8" providerId="ADAL" clId="{1FC73F86-97AA-4593-B9F1-E9C82648813F}" dt="2023-08-30T06:42:16.385" v="326" actId="1076"/>
          <ac:spMkLst>
            <pc:docMk/>
            <pc:sldMk cId="2846231857" sldId="275"/>
            <ac:spMk id="7" creationId="{A86ED815-FD49-98E0-38EB-EC7740865038}"/>
          </ac:spMkLst>
        </pc:spChg>
        <pc:picChg chg="add del mod">
          <ac:chgData name="Stewart Gale" userId="3647ddd2-6040-41ae-a96d-232c23482af8" providerId="ADAL" clId="{1FC73F86-97AA-4593-B9F1-E9C82648813F}" dt="2023-08-30T06:33:29.256" v="187" actId="478"/>
          <ac:picMkLst>
            <pc:docMk/>
            <pc:sldMk cId="2846231857" sldId="275"/>
            <ac:picMk id="8" creationId="{631D8B0F-8CEC-71B7-6CDD-7471F431D1B0}"/>
          </ac:picMkLst>
        </pc:picChg>
        <pc:picChg chg="add mod modCrop">
          <ac:chgData name="Stewart Gale" userId="3647ddd2-6040-41ae-a96d-232c23482af8" providerId="ADAL" clId="{1FC73F86-97AA-4593-B9F1-E9C82648813F}" dt="2023-08-30T06:42:13.229" v="325" actId="1076"/>
          <ac:picMkLst>
            <pc:docMk/>
            <pc:sldMk cId="2846231857" sldId="275"/>
            <ac:picMk id="9" creationId="{94C53DC0-4DA6-5FE5-9EAF-4FCABB0F7C1D}"/>
          </ac:picMkLst>
        </pc:picChg>
        <pc:picChg chg="add mod modCrop">
          <ac:chgData name="Stewart Gale" userId="3647ddd2-6040-41ae-a96d-232c23482af8" providerId="ADAL" clId="{1FC73F86-97AA-4593-B9F1-E9C82648813F}" dt="2023-08-30T06:42:17.282" v="327" actId="1076"/>
          <ac:picMkLst>
            <pc:docMk/>
            <pc:sldMk cId="2846231857" sldId="275"/>
            <ac:picMk id="10" creationId="{C6CD8F1D-ACA5-5310-30EE-1BB8405C20DC}"/>
          </ac:picMkLst>
        </pc:picChg>
        <pc:picChg chg="add mod modCrop">
          <ac:chgData name="Stewart Gale" userId="3647ddd2-6040-41ae-a96d-232c23482af8" providerId="ADAL" clId="{1FC73F86-97AA-4593-B9F1-E9C82648813F}" dt="2023-08-30T06:42:18.571" v="328" actId="1076"/>
          <ac:picMkLst>
            <pc:docMk/>
            <pc:sldMk cId="2846231857" sldId="275"/>
            <ac:picMk id="11" creationId="{E9F76C43-CEFB-E339-AA05-B8F48B138D82}"/>
          </ac:picMkLst>
        </pc:picChg>
        <pc:picChg chg="add mod">
          <ac:chgData name="Stewart Gale" userId="3647ddd2-6040-41ae-a96d-232c23482af8" providerId="ADAL" clId="{1FC73F86-97AA-4593-B9F1-E9C82648813F}" dt="2023-08-30T06:30:16.205" v="159" actId="1076"/>
          <ac:picMkLst>
            <pc:docMk/>
            <pc:sldMk cId="2846231857" sldId="275"/>
            <ac:picMk id="1026" creationId="{16608F5F-6C12-44CA-6D32-1E20E37DD788}"/>
          </ac:picMkLst>
        </pc:picChg>
        <pc:picChg chg="add mod">
          <ac:chgData name="Stewart Gale" userId="3647ddd2-6040-41ae-a96d-232c23482af8" providerId="ADAL" clId="{1FC73F86-97AA-4593-B9F1-E9C82648813F}" dt="2023-08-30T06:31:09.799" v="169" actId="1076"/>
          <ac:picMkLst>
            <pc:docMk/>
            <pc:sldMk cId="2846231857" sldId="275"/>
            <ac:picMk id="1028" creationId="{5BF4F86E-8C25-6579-7F7E-FDBAFD5B01F0}"/>
          </ac:picMkLst>
        </pc:picChg>
      </pc:sldChg>
      <pc:sldChg chg="addSp delSp modSp new mod modAnim">
        <pc:chgData name="Stewart Gale" userId="3647ddd2-6040-41ae-a96d-232c23482af8" providerId="ADAL" clId="{1FC73F86-97AA-4593-B9F1-E9C82648813F}" dt="2023-08-30T06:46:11.182" v="361" actId="1076"/>
        <pc:sldMkLst>
          <pc:docMk/>
          <pc:sldMk cId="366012374" sldId="276"/>
        </pc:sldMkLst>
        <pc:spChg chg="del mod">
          <ac:chgData name="Stewart Gale" userId="3647ddd2-6040-41ae-a96d-232c23482af8" providerId="ADAL" clId="{1FC73F86-97AA-4593-B9F1-E9C82648813F}" dt="2023-08-30T06:36:55.989" v="237" actId="478"/>
          <ac:spMkLst>
            <pc:docMk/>
            <pc:sldMk cId="366012374" sldId="276"/>
            <ac:spMk id="2" creationId="{FAA0A777-BFE2-6F1F-6926-9D8E18D34F57}"/>
          </ac:spMkLst>
        </pc:spChg>
        <pc:spChg chg="del mod">
          <ac:chgData name="Stewart Gale" userId="3647ddd2-6040-41ae-a96d-232c23482af8" providerId="ADAL" clId="{1FC73F86-97AA-4593-B9F1-E9C82648813F}" dt="2023-08-30T06:36:55.989" v="237" actId="478"/>
          <ac:spMkLst>
            <pc:docMk/>
            <pc:sldMk cId="366012374" sldId="276"/>
            <ac:spMk id="3" creationId="{B65BE71A-2C26-062F-09E8-CAC896B79BC1}"/>
          </ac:spMkLst>
        </pc:spChg>
        <pc:spChg chg="add mod">
          <ac:chgData name="Stewart Gale" userId="3647ddd2-6040-41ae-a96d-232c23482af8" providerId="ADAL" clId="{1FC73F86-97AA-4593-B9F1-E9C82648813F}" dt="2023-08-30T06:40:37.464" v="284" actId="255"/>
          <ac:spMkLst>
            <pc:docMk/>
            <pc:sldMk cId="366012374" sldId="276"/>
            <ac:spMk id="5" creationId="{A32ECF1F-2741-B2D2-F69F-2E84A80AAA18}"/>
          </ac:spMkLst>
        </pc:spChg>
        <pc:spChg chg="add mod">
          <ac:chgData name="Stewart Gale" userId="3647ddd2-6040-41ae-a96d-232c23482af8" providerId="ADAL" clId="{1FC73F86-97AA-4593-B9F1-E9C82648813F}" dt="2023-08-30T06:46:06.155" v="360" actId="1076"/>
          <ac:spMkLst>
            <pc:docMk/>
            <pc:sldMk cId="366012374" sldId="276"/>
            <ac:spMk id="7" creationId="{2D4D8152-508E-A67D-7DE4-D99D238B00C5}"/>
          </ac:spMkLst>
        </pc:spChg>
        <pc:picChg chg="add mod modCrop">
          <ac:chgData name="Stewart Gale" userId="3647ddd2-6040-41ae-a96d-232c23482af8" providerId="ADAL" clId="{1FC73F86-97AA-4593-B9F1-E9C82648813F}" dt="2023-08-30T06:46:04.357" v="359" actId="1076"/>
          <ac:picMkLst>
            <pc:docMk/>
            <pc:sldMk cId="366012374" sldId="276"/>
            <ac:picMk id="8" creationId="{F7FBE328-FCAE-EBDC-D802-6624853BE19B}"/>
          </ac:picMkLst>
        </pc:picChg>
        <pc:picChg chg="add mod modCrop">
          <ac:chgData name="Stewart Gale" userId="3647ddd2-6040-41ae-a96d-232c23482af8" providerId="ADAL" clId="{1FC73F86-97AA-4593-B9F1-E9C82648813F}" dt="2023-08-30T06:42:33.192" v="332" actId="1076"/>
          <ac:picMkLst>
            <pc:docMk/>
            <pc:sldMk cId="366012374" sldId="276"/>
            <ac:picMk id="9" creationId="{1A2C691D-DC8A-4D90-C286-656B0DE8627D}"/>
          </ac:picMkLst>
        </pc:picChg>
        <pc:picChg chg="add mod modCrop">
          <ac:chgData name="Stewart Gale" userId="3647ddd2-6040-41ae-a96d-232c23482af8" providerId="ADAL" clId="{1FC73F86-97AA-4593-B9F1-E9C82648813F}" dt="2023-08-30T06:42:27.006" v="330" actId="1076"/>
          <ac:picMkLst>
            <pc:docMk/>
            <pc:sldMk cId="366012374" sldId="276"/>
            <ac:picMk id="10" creationId="{589781C5-FD4B-C646-AD28-A586309EC12E}"/>
          </ac:picMkLst>
        </pc:picChg>
        <pc:picChg chg="add del mod">
          <ac:chgData name="Stewart Gale" userId="3647ddd2-6040-41ae-a96d-232c23482af8" providerId="ADAL" clId="{1FC73F86-97AA-4593-B9F1-E9C82648813F}" dt="2023-08-30T06:45:45.306" v="350" actId="478"/>
          <ac:picMkLst>
            <pc:docMk/>
            <pc:sldMk cId="366012374" sldId="276"/>
            <ac:picMk id="11" creationId="{B14320C1-0798-F711-99F4-269220B57093}"/>
          </ac:picMkLst>
        </pc:picChg>
        <pc:picChg chg="add mod">
          <ac:chgData name="Stewart Gale" userId="3647ddd2-6040-41ae-a96d-232c23482af8" providerId="ADAL" clId="{1FC73F86-97AA-4593-B9F1-E9C82648813F}" dt="2023-08-30T06:46:11.182" v="361" actId="1076"/>
          <ac:picMkLst>
            <pc:docMk/>
            <pc:sldMk cId="366012374" sldId="276"/>
            <ac:picMk id="2050" creationId="{CDA79D37-4EF1-B595-7FAE-95E33F1B18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D7EF9-AE9F-472B-BDE8-DAD8BB1D0C00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5AA6-545A-45AE-BAA1-2D30C3AA9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681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15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68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22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0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43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49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32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3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7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4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1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857C3-6772-4B0C-905A-92BCB3428042}" type="datetimeFigureOut">
              <a:rPr lang="en-GB" smtClean="0"/>
              <a:t>30/08/2023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81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CD1638-C7F6-44B4-B138-8B2DCCD26CF6}"/>
              </a:ext>
            </a:extLst>
          </p:cNvPr>
          <p:cNvSpPr txBox="1"/>
          <p:nvPr/>
        </p:nvSpPr>
        <p:spPr>
          <a:xfrm>
            <a:off x="404552" y="1695797"/>
            <a:ext cx="111279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u="sng" dirty="0"/>
              <a:t>LO: LCM and HCF with </a:t>
            </a:r>
            <a:r>
              <a:rPr lang="en-US" sz="9600" b="1" u="sng"/>
              <a:t>Venn Diagram</a:t>
            </a:r>
            <a:r>
              <a:rPr lang="en-US" sz="9600" b="1" u="sng" dirty="0"/>
              <a:t>s</a:t>
            </a:r>
            <a:endParaRPr lang="en-GB" sz="9600" b="1" u="sng" dirty="0"/>
          </a:p>
        </p:txBody>
      </p:sp>
    </p:spTree>
    <p:extLst>
      <p:ext uri="{BB962C8B-B14F-4D97-AF65-F5344CB8AC3E}">
        <p14:creationId xmlns:p14="http://schemas.microsoft.com/office/powerpoint/2010/main" val="361095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091848" y="2064411"/>
            <a:ext cx="12170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6600" b="1" dirty="0">
                <a:latin typeface="Comic Sans MS" pitchFamily="66" charset="0"/>
              </a:rPr>
              <a:t>42</a:t>
            </a: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4315728" y="3056141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22852" y="3446269"/>
            <a:ext cx="62920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4400" b="1" dirty="0">
                <a:latin typeface="Comic Sans MS" pitchFamily="66" charset="0"/>
              </a:rPr>
              <a:t>2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733071" y="3454092"/>
            <a:ext cx="718989" cy="7125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6068328" y="3056141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096587" y="3384713"/>
            <a:ext cx="9101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4800" dirty="0">
                <a:latin typeface="Comic Sans MS" pitchFamily="66" charset="0"/>
              </a:rPr>
              <a:t>21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5655189" y="4016529"/>
            <a:ext cx="1494214" cy="63658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35393" y="4472520"/>
            <a:ext cx="62920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Comic Sans MS" pitchFamily="66" charset="0"/>
              </a:rPr>
              <a:t>7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865988" y="4016529"/>
            <a:ext cx="1291898" cy="4580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9082537" y="4399437"/>
            <a:ext cx="62920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Comic Sans MS" pitchFamily="66" charset="0"/>
              </a:rPr>
              <a:t>3</a:t>
            </a: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9041941" y="4393867"/>
            <a:ext cx="718989" cy="7125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15" name="Oval 18"/>
          <p:cNvSpPr>
            <a:spLocks noChangeArrowheads="1"/>
          </p:cNvSpPr>
          <p:nvPr/>
        </p:nvSpPr>
        <p:spPr bwMode="auto">
          <a:xfrm>
            <a:off x="4978445" y="4474589"/>
            <a:ext cx="718989" cy="7125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800" dirty="0">
              <a:latin typeface="Comic Sans MS" pitchFamily="66" charset="0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3521092" y="5532218"/>
            <a:ext cx="519885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 sz="6000" dirty="0">
                <a:latin typeface="Comic Sans MS" pitchFamily="66" charset="0"/>
              </a:rPr>
              <a:t>42 = </a:t>
            </a:r>
            <a:r>
              <a:rPr lang="en-GB" sz="6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6000" dirty="0">
                <a:latin typeface="Comic Sans MS" pitchFamily="66" charset="0"/>
              </a:rPr>
              <a:t> </a:t>
            </a:r>
            <a:r>
              <a:rPr lang="en-US" sz="6000" dirty="0">
                <a:latin typeface="Comic Sans MS" pitchFamily="66" charset="0"/>
                <a:cs typeface="Arial" charset="0"/>
              </a:rPr>
              <a:t>×</a:t>
            </a:r>
            <a:r>
              <a:rPr lang="en-GB" sz="6000" dirty="0">
                <a:latin typeface="Comic Sans MS" pitchFamily="66" charset="0"/>
              </a:rPr>
              <a:t> </a:t>
            </a:r>
            <a:r>
              <a:rPr lang="en-GB" sz="6000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lang="en-GB" sz="6000" dirty="0">
                <a:latin typeface="Comic Sans MS" pitchFamily="66" charset="0"/>
              </a:rPr>
              <a:t> </a:t>
            </a:r>
            <a:r>
              <a:rPr lang="en-US" sz="60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×</a:t>
            </a:r>
            <a:r>
              <a:rPr lang="en-GB" sz="60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GB" sz="6000" dirty="0">
                <a:solidFill>
                  <a:srgbClr val="00B050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61049" y="16790"/>
            <a:ext cx="9490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product of </a:t>
            </a:r>
          </a:p>
          <a:p>
            <a:pPr algn="ctr"/>
            <a:r>
              <a:rPr lang="en-GB" sz="6000" dirty="0"/>
              <a:t>prime numbers of</a:t>
            </a:r>
            <a:r>
              <a:rPr lang="en-GB" sz="6000" b="1" dirty="0"/>
              <a:t> 42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929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161049" y="16790"/>
            <a:ext cx="9490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product of </a:t>
            </a:r>
          </a:p>
          <a:p>
            <a:pPr algn="ctr"/>
            <a:r>
              <a:rPr lang="en-GB" sz="6000" dirty="0"/>
              <a:t>prime numbers of</a:t>
            </a:r>
            <a:r>
              <a:rPr lang="en-GB" sz="6000" b="1" dirty="0"/>
              <a:t> 60</a:t>
            </a:r>
            <a:r>
              <a:rPr lang="en-GB" sz="6000" dirty="0"/>
              <a:t>?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5300020" y="1943710"/>
            <a:ext cx="112402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6000" b="1" dirty="0">
                <a:latin typeface="Comic Sans MS" pitchFamily="66" charset="0"/>
              </a:rPr>
              <a:t>60</a:t>
            </a:r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H="1">
            <a:off x="4777041" y="2748963"/>
            <a:ext cx="619969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4365783" y="3151577"/>
            <a:ext cx="6078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6</a:t>
            </a: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261225" y="2731314"/>
            <a:ext cx="685800" cy="40769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6645429" y="3151578"/>
            <a:ext cx="91884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10</a:t>
            </a: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H="1">
            <a:off x="4077221" y="3895899"/>
            <a:ext cx="419826" cy="6353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3679979" y="4504172"/>
            <a:ext cx="8411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4800" b="1" dirty="0">
                <a:latin typeface="Comic Sans MS" pitchFamily="66" charset="0"/>
              </a:rPr>
              <a:t>2</a:t>
            </a: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4807591" y="3895899"/>
            <a:ext cx="451939" cy="6408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035837" y="4507786"/>
            <a:ext cx="7697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latin typeface="Comic Sans MS" pitchFamily="66" charset="0"/>
              </a:rPr>
              <a:t>3</a:t>
            </a:r>
          </a:p>
        </p:txBody>
      </p:sp>
      <p:sp>
        <p:nvSpPr>
          <p:cNvPr id="27" name="Oval 11"/>
          <p:cNvSpPr>
            <a:spLocks noChangeArrowheads="1"/>
          </p:cNvSpPr>
          <p:nvPr/>
        </p:nvSpPr>
        <p:spPr bwMode="auto">
          <a:xfrm>
            <a:off x="5015478" y="4536788"/>
            <a:ext cx="801535" cy="74432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8" name="Oval 14"/>
          <p:cNvSpPr>
            <a:spLocks noChangeArrowheads="1"/>
          </p:cNvSpPr>
          <p:nvPr/>
        </p:nvSpPr>
        <p:spPr bwMode="auto">
          <a:xfrm>
            <a:off x="3564248" y="4527310"/>
            <a:ext cx="801535" cy="74432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 flipH="1">
            <a:off x="6548762" y="3976957"/>
            <a:ext cx="434241" cy="54790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6159313" y="4465443"/>
            <a:ext cx="6767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latin typeface="Comic Sans MS" pitchFamily="66" charset="0"/>
              </a:rPr>
              <a:t>2</a:t>
            </a:r>
          </a:p>
        </p:txBody>
      </p:sp>
      <p:sp>
        <p:nvSpPr>
          <p:cNvPr id="31" name="Line 20"/>
          <p:cNvSpPr>
            <a:spLocks noChangeShapeType="1"/>
          </p:cNvSpPr>
          <p:nvPr/>
        </p:nvSpPr>
        <p:spPr bwMode="auto">
          <a:xfrm>
            <a:off x="7325303" y="3947629"/>
            <a:ext cx="488661" cy="5891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7443791" y="4495171"/>
            <a:ext cx="86151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latin typeface="Comic Sans MS" pitchFamily="66" charset="0"/>
              </a:rPr>
              <a:t>5</a:t>
            </a:r>
          </a:p>
        </p:txBody>
      </p:sp>
      <p:sp>
        <p:nvSpPr>
          <p:cNvPr id="33" name="Oval 22"/>
          <p:cNvSpPr>
            <a:spLocks noChangeArrowheads="1"/>
          </p:cNvSpPr>
          <p:nvPr/>
        </p:nvSpPr>
        <p:spPr bwMode="auto">
          <a:xfrm>
            <a:off x="7443791" y="4536788"/>
            <a:ext cx="861518" cy="74432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34" name="Oval 28"/>
          <p:cNvSpPr>
            <a:spLocks noChangeArrowheads="1"/>
          </p:cNvSpPr>
          <p:nvPr/>
        </p:nvSpPr>
        <p:spPr bwMode="auto">
          <a:xfrm>
            <a:off x="6103466" y="4524863"/>
            <a:ext cx="801535" cy="74432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dirty="0">
              <a:latin typeface="Comic Sans MS" pitchFamily="66" charset="0"/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3082998" y="5699102"/>
            <a:ext cx="573105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60 = </a:t>
            </a:r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US" sz="5400" dirty="0">
                <a:latin typeface="Comic Sans MS" pitchFamily="66" charset="0"/>
              </a:rPr>
              <a:t>×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GB" sz="5400" dirty="0">
                <a:solidFill>
                  <a:srgbClr val="FFC000"/>
                </a:solidFill>
                <a:latin typeface="Comic Sans MS" pitchFamily="66" charset="0"/>
              </a:rPr>
              <a:t>2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US" sz="5400" dirty="0">
                <a:latin typeface="Comic Sans MS" pitchFamily="66" charset="0"/>
              </a:rPr>
              <a:t>×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GB" sz="5400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US" sz="5400" dirty="0">
                <a:latin typeface="Comic Sans MS" pitchFamily="66" charset="0"/>
              </a:rPr>
              <a:t>×</a:t>
            </a:r>
            <a:r>
              <a:rPr lang="en-GB" sz="5400" dirty="0">
                <a:latin typeface="Comic Sans MS" pitchFamily="66" charset="0"/>
              </a:rPr>
              <a:t> </a:t>
            </a:r>
            <a:r>
              <a:rPr lang="en-GB" sz="5400" dirty="0">
                <a:solidFill>
                  <a:srgbClr val="FF00FF"/>
                </a:solidFill>
                <a:latin typeface="Comic Sans MS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1736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 animBg="1"/>
      <p:bldP spid="29" grpId="0" animBg="1"/>
      <p:bldP spid="30" grpId="0"/>
      <p:bldP spid="31" grpId="0" animBg="1"/>
      <p:bldP spid="32" grpId="0"/>
      <p:bldP spid="33" grpId="0" animBg="1"/>
      <p:bldP spid="34" grpId="0" animBg="1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93972" y="690430"/>
            <a:ext cx="87395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 b="1" dirty="0">
                <a:latin typeface="Comic Sans MS" pitchFamily="66" charset="0"/>
              </a:rPr>
              <a:t>42</a:t>
            </a: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962928" y="1343719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73310" y="1704889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05728" y="1724719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715528" y="1343719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43787" y="1672291"/>
            <a:ext cx="6190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21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2563128" y="2181919"/>
            <a:ext cx="13716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266801" y="2488564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7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163327" y="2181919"/>
            <a:ext cx="958427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994613" y="252825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</a:t>
            </a: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4954018" y="2522681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2209854" y="2490633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67366" y="3187961"/>
            <a:ext cx="353173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 sz="4000" dirty="0">
                <a:latin typeface="Comic Sans MS" pitchFamily="66" charset="0"/>
              </a:rPr>
              <a:t>42 = </a:t>
            </a:r>
            <a:r>
              <a:rPr lang="en-GB" sz="4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US" sz="4000" dirty="0">
                <a:latin typeface="Comic Sans MS" pitchFamily="66" charset="0"/>
                <a:cs typeface="Arial" charset="0"/>
              </a:rPr>
              <a:t>×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GB" sz="4000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×</a:t>
            </a:r>
            <a:r>
              <a:rPr lang="en-GB" sz="40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GB" sz="4000" dirty="0">
                <a:solidFill>
                  <a:srgbClr val="00B050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8512822" y="638411"/>
            <a:ext cx="87395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 b="1" dirty="0">
                <a:latin typeface="Comic Sans MS" pitchFamily="66" charset="0"/>
              </a:rPr>
              <a:t>60</a:t>
            </a:r>
          </a:p>
        </p:txBody>
      </p:sp>
      <p:sp>
        <p:nvSpPr>
          <p:cNvPr id="43" name="Line 3"/>
          <p:cNvSpPr>
            <a:spLocks noChangeShapeType="1"/>
          </p:cNvSpPr>
          <p:nvPr/>
        </p:nvSpPr>
        <p:spPr bwMode="auto">
          <a:xfrm flipH="1">
            <a:off x="7954130" y="1213296"/>
            <a:ext cx="619969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7551818" y="1540819"/>
            <a:ext cx="466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dirty="0">
                <a:latin typeface="Comic Sans MS" pitchFamily="66" charset="0"/>
              </a:rPr>
              <a:t>6</a:t>
            </a:r>
          </a:p>
        </p:txBody>
      </p:sp>
      <p:sp>
        <p:nvSpPr>
          <p:cNvPr id="45" name="Line 5"/>
          <p:cNvSpPr>
            <a:spLocks noChangeShapeType="1"/>
          </p:cNvSpPr>
          <p:nvPr/>
        </p:nvSpPr>
        <p:spPr bwMode="auto">
          <a:xfrm>
            <a:off x="9336100" y="1213296"/>
            <a:ext cx="685800" cy="40769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46" name="Text Box 6"/>
          <p:cNvSpPr txBox="1">
            <a:spLocks noChangeArrowheads="1"/>
          </p:cNvSpPr>
          <p:nvPr/>
        </p:nvSpPr>
        <p:spPr bwMode="auto">
          <a:xfrm>
            <a:off x="9831464" y="1540820"/>
            <a:ext cx="6751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dirty="0">
                <a:latin typeface="Comic Sans MS" pitchFamily="66" charset="0"/>
              </a:rPr>
              <a:t>10</a:t>
            </a:r>
          </a:p>
        </p:txBody>
      </p:sp>
      <p:sp>
        <p:nvSpPr>
          <p:cNvPr id="47" name="Line 7"/>
          <p:cNvSpPr>
            <a:spLocks noChangeShapeType="1"/>
          </p:cNvSpPr>
          <p:nvPr/>
        </p:nvSpPr>
        <p:spPr bwMode="auto">
          <a:xfrm flipH="1">
            <a:off x="7202500" y="1992614"/>
            <a:ext cx="381000" cy="53295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6891935" y="2439121"/>
            <a:ext cx="466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b="1" dirty="0">
                <a:latin typeface="Comic Sans MS" pitchFamily="66" charset="0"/>
              </a:rPr>
              <a:t>2</a:t>
            </a:r>
          </a:p>
        </p:txBody>
      </p:sp>
      <p:sp>
        <p:nvSpPr>
          <p:cNvPr id="49" name="Line 9"/>
          <p:cNvSpPr>
            <a:spLocks noChangeShapeType="1"/>
          </p:cNvSpPr>
          <p:nvPr/>
        </p:nvSpPr>
        <p:spPr bwMode="auto">
          <a:xfrm>
            <a:off x="8002622" y="1992614"/>
            <a:ext cx="3750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8317389" y="2248621"/>
            <a:ext cx="466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b="1" dirty="0">
                <a:latin typeface="Comic Sans MS" pitchFamily="66" charset="0"/>
              </a:rPr>
              <a:t>3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8297031" y="2277623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6833864" y="2487363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58" name="Line 18"/>
          <p:cNvSpPr>
            <a:spLocks noChangeShapeType="1"/>
          </p:cNvSpPr>
          <p:nvPr/>
        </p:nvSpPr>
        <p:spPr bwMode="auto">
          <a:xfrm flipH="1">
            <a:off x="9591555" y="2052842"/>
            <a:ext cx="359731" cy="37271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59" name="Text Box 19"/>
          <p:cNvSpPr txBox="1">
            <a:spLocks noChangeArrowheads="1"/>
          </p:cNvSpPr>
          <p:nvPr/>
        </p:nvSpPr>
        <p:spPr bwMode="auto">
          <a:xfrm>
            <a:off x="9353909" y="2356869"/>
            <a:ext cx="466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b="1" dirty="0">
                <a:latin typeface="Comic Sans MS" pitchFamily="66" charset="0"/>
              </a:rPr>
              <a:t>2</a:t>
            </a:r>
          </a:p>
        </p:txBody>
      </p:sp>
      <p:sp>
        <p:nvSpPr>
          <p:cNvPr id="60" name="Line 20"/>
          <p:cNvSpPr>
            <a:spLocks noChangeShapeType="1"/>
          </p:cNvSpPr>
          <p:nvPr/>
        </p:nvSpPr>
        <p:spPr bwMode="auto">
          <a:xfrm>
            <a:off x="10461803" y="2082658"/>
            <a:ext cx="322097" cy="25285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61" name="Text Box 21"/>
          <p:cNvSpPr txBox="1">
            <a:spLocks noChangeArrowheads="1"/>
          </p:cNvSpPr>
          <p:nvPr/>
        </p:nvSpPr>
        <p:spPr bwMode="auto">
          <a:xfrm>
            <a:off x="10752325" y="2248621"/>
            <a:ext cx="4667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b="1" dirty="0">
                <a:latin typeface="Comic Sans MS" pitchFamily="66" charset="0"/>
              </a:rPr>
              <a:t>5</a:t>
            </a:r>
          </a:p>
        </p:txBody>
      </p:sp>
      <p:sp>
        <p:nvSpPr>
          <p:cNvPr id="62" name="Oval 22"/>
          <p:cNvSpPr>
            <a:spLocks noChangeArrowheads="1"/>
          </p:cNvSpPr>
          <p:nvPr/>
        </p:nvSpPr>
        <p:spPr bwMode="auto">
          <a:xfrm>
            <a:off x="10731967" y="2277623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68" name="Oval 28"/>
          <p:cNvSpPr>
            <a:spLocks noChangeArrowheads="1"/>
          </p:cNvSpPr>
          <p:nvPr/>
        </p:nvSpPr>
        <p:spPr bwMode="auto">
          <a:xfrm>
            <a:off x="9298064" y="2416289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Comic Sans MS" pitchFamily="66" charset="0"/>
            </a:endParaRPr>
          </a:p>
        </p:txBody>
      </p:sp>
      <p:sp>
        <p:nvSpPr>
          <p:cNvPr id="69" name="Text Box 29"/>
          <p:cNvSpPr txBox="1">
            <a:spLocks noChangeArrowheads="1"/>
          </p:cNvSpPr>
          <p:nvPr/>
        </p:nvSpPr>
        <p:spPr bwMode="auto">
          <a:xfrm>
            <a:off x="6891935" y="3263549"/>
            <a:ext cx="42931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dirty="0">
                <a:latin typeface="Comic Sans MS" pitchFamily="66" charset="0"/>
              </a:rPr>
              <a:t>60 = </a:t>
            </a:r>
            <a:r>
              <a:rPr lang="en-GB" sz="4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US" sz="4000" dirty="0">
                <a:latin typeface="Comic Sans MS" pitchFamily="66" charset="0"/>
              </a:rPr>
              <a:t>×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GB" sz="4000" dirty="0">
                <a:solidFill>
                  <a:srgbClr val="CC9900"/>
                </a:solidFill>
                <a:latin typeface="Comic Sans MS" pitchFamily="66" charset="0"/>
              </a:rPr>
              <a:t>2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US" sz="4000" dirty="0">
                <a:latin typeface="Comic Sans MS" pitchFamily="66" charset="0"/>
              </a:rPr>
              <a:t>×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GB" sz="4000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US" sz="4000" dirty="0">
                <a:latin typeface="Comic Sans MS" pitchFamily="66" charset="0"/>
              </a:rPr>
              <a:t>×</a:t>
            </a:r>
            <a:r>
              <a:rPr lang="en-GB" sz="4000" dirty="0">
                <a:latin typeface="Comic Sans MS" pitchFamily="66" charset="0"/>
              </a:rPr>
              <a:t> </a:t>
            </a:r>
            <a:r>
              <a:rPr lang="en-GB" sz="4000" dirty="0">
                <a:solidFill>
                  <a:srgbClr val="FF00FF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72" name="Oval 71"/>
          <p:cNvSpPr/>
          <p:nvPr/>
        </p:nvSpPr>
        <p:spPr bwMode="auto">
          <a:xfrm>
            <a:off x="3411743" y="4107198"/>
            <a:ext cx="2808312" cy="201622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73" name="Oval 72"/>
          <p:cNvSpPr/>
          <p:nvPr/>
        </p:nvSpPr>
        <p:spPr bwMode="auto">
          <a:xfrm>
            <a:off x="4815899" y="4107198"/>
            <a:ext cx="2808312" cy="201622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210249" y="4539246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353730" y="5118031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0000FF"/>
                </a:solidFill>
                <a:latin typeface="Comic Sans MS" pitchFamily="66" charset="0"/>
              </a:rPr>
              <a:t>3</a:t>
            </a:r>
            <a:endParaRPr lang="en-GB" sz="3600" b="1" dirty="0">
              <a:solidFill>
                <a:srgbClr val="0000FF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229644" y="4620811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  <a:latin typeface="Comic Sans MS" pitchFamily="66" charset="0"/>
              </a:rPr>
              <a:t>7</a:t>
            </a:r>
            <a:endParaRPr lang="en-GB" sz="3200" b="1" dirty="0">
              <a:solidFill>
                <a:srgbClr val="00B05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550819" y="4555822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CC99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649083" y="5137328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FF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90" name="Oval 89"/>
          <p:cNvSpPr/>
          <p:nvPr/>
        </p:nvSpPr>
        <p:spPr bwMode="auto">
          <a:xfrm>
            <a:off x="5127217" y="4255639"/>
            <a:ext cx="768801" cy="1763377"/>
          </a:xfrm>
          <a:prstGeom prst="ellipse">
            <a:avLst/>
          </a:prstGeom>
          <a:noFill/>
          <a:ln w="762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4442408" y="6239986"/>
            <a:ext cx="1074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latin typeface="Comic Sans MS" pitchFamily="66" charset="0"/>
              </a:rPr>
              <a:t>HCF = 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245937" y="6239986"/>
            <a:ext cx="1488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2 x 3 = 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149390" y="6239017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latin typeface="Comic Sans MS" pitchFamily="66" charset="0"/>
              </a:rPr>
              <a:t>6</a:t>
            </a:r>
          </a:p>
        </p:txBody>
      </p:sp>
      <p:sp>
        <p:nvSpPr>
          <p:cNvPr id="96" name="Rectangle 95"/>
          <p:cNvSpPr/>
          <p:nvPr/>
        </p:nvSpPr>
        <p:spPr>
          <a:xfrm>
            <a:off x="7733107" y="4882432"/>
            <a:ext cx="1088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FF"/>
                </a:solidFill>
                <a:latin typeface="Comic Sans MS" pitchFamily="66" charset="0"/>
              </a:rPr>
              <a:t>LCM =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676775" y="4882088"/>
            <a:ext cx="26764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99FF"/>
                </a:solidFill>
                <a:latin typeface="Comic Sans MS" pitchFamily="66" charset="0"/>
              </a:rPr>
              <a:t>2 x 2 x 3 x 5 x 7 =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0946732" y="4878827"/>
            <a:ext cx="655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FF"/>
                </a:solidFill>
                <a:latin typeface="Comic Sans MS" pitchFamily="66" charset="0"/>
              </a:rPr>
              <a:t>420</a:t>
            </a:r>
          </a:p>
        </p:txBody>
      </p:sp>
      <p:sp>
        <p:nvSpPr>
          <p:cNvPr id="99" name="Oval 98"/>
          <p:cNvSpPr/>
          <p:nvPr/>
        </p:nvSpPr>
        <p:spPr bwMode="auto">
          <a:xfrm>
            <a:off x="3891011" y="4178144"/>
            <a:ext cx="3409714" cy="1763377"/>
          </a:xfrm>
          <a:prstGeom prst="ellipse">
            <a:avLst/>
          </a:prstGeom>
          <a:noFill/>
          <a:ln w="76200" cap="flat" cmpd="sng" algn="ctr">
            <a:solidFill>
              <a:srgbClr val="0099FF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38100"/>
            <a:ext cx="12046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Find the HCF and LCM of 42 and 60.</a:t>
            </a:r>
          </a:p>
        </p:txBody>
      </p:sp>
    </p:spTree>
    <p:extLst>
      <p:ext uri="{BB962C8B-B14F-4D97-AF65-F5344CB8AC3E}">
        <p14:creationId xmlns:p14="http://schemas.microsoft.com/office/powerpoint/2010/main" val="15141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81" grpId="0"/>
      <p:bldP spid="82" grpId="0"/>
      <p:bldP spid="86" grpId="0"/>
      <p:bldP spid="88" grpId="0"/>
      <p:bldP spid="89" grpId="0"/>
      <p:bldP spid="90" grpId="0" animBg="1"/>
      <p:bldP spid="91" grpId="0"/>
      <p:bldP spid="92" grpId="0"/>
      <p:bldP spid="93" grpId="0"/>
      <p:bldP spid="96" grpId="0"/>
      <p:bldP spid="97" grpId="0"/>
      <p:bldP spid="98" grpId="0"/>
      <p:bldP spid="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42538" y="910728"/>
            <a:ext cx="6848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36</a:t>
            </a: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999538" y="1322506"/>
            <a:ext cx="1143000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8244" y="1709153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42338" y="1703506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752138" y="1322506"/>
            <a:ext cx="1143000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78716" y="1652131"/>
            <a:ext cx="6190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12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2599738" y="2160706"/>
            <a:ext cx="1371600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310907" y="2424130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4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199937" y="2160706"/>
            <a:ext cx="958427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035024" y="2484086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</a:t>
            </a: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4990628" y="2501468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H="1">
            <a:off x="1485957" y="2925869"/>
            <a:ext cx="954971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145528" y="3276748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</a:t>
            </a:r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1108179" y="3261801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2641521" y="2937449"/>
            <a:ext cx="976669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577443" y="3221600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</a:t>
            </a: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3525201" y="3215626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52613" y="4015818"/>
            <a:ext cx="31005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36 = </a:t>
            </a:r>
            <a:r>
              <a:rPr lang="en-GB" sz="28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  <a:cs typeface="Arial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00B050"/>
                </a:solidFill>
                <a:latin typeface="Comic Sans MS" pitchFamily="66" charset="0"/>
              </a:rPr>
              <a:t>3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FF00FF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8530528" y="721204"/>
            <a:ext cx="11849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2100</a:t>
            </a:r>
          </a:p>
        </p:txBody>
      </p:sp>
      <p:sp>
        <p:nvSpPr>
          <p:cNvPr id="43" name="Line 3"/>
          <p:cNvSpPr>
            <a:spLocks noChangeShapeType="1"/>
          </p:cNvSpPr>
          <p:nvPr/>
        </p:nvSpPr>
        <p:spPr bwMode="auto">
          <a:xfrm flipH="1">
            <a:off x="7989025" y="1172778"/>
            <a:ext cx="619969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7515201" y="1541924"/>
            <a:ext cx="6848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30</a:t>
            </a:r>
          </a:p>
        </p:txBody>
      </p:sp>
      <p:sp>
        <p:nvSpPr>
          <p:cNvPr id="45" name="Line 5"/>
          <p:cNvSpPr>
            <a:spLocks noChangeShapeType="1"/>
          </p:cNvSpPr>
          <p:nvPr/>
        </p:nvSpPr>
        <p:spPr bwMode="auto">
          <a:xfrm>
            <a:off x="9423591" y="1211868"/>
            <a:ext cx="685800" cy="4076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46" name="Text Box 6"/>
          <p:cNvSpPr txBox="1">
            <a:spLocks noChangeArrowheads="1"/>
          </p:cNvSpPr>
          <p:nvPr/>
        </p:nvSpPr>
        <p:spPr bwMode="auto">
          <a:xfrm>
            <a:off x="9937109" y="1585608"/>
            <a:ext cx="6848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70</a:t>
            </a:r>
          </a:p>
        </p:txBody>
      </p:sp>
      <p:sp>
        <p:nvSpPr>
          <p:cNvPr id="47" name="Line 7"/>
          <p:cNvSpPr>
            <a:spLocks noChangeShapeType="1"/>
          </p:cNvSpPr>
          <p:nvPr/>
        </p:nvSpPr>
        <p:spPr bwMode="auto">
          <a:xfrm flipH="1">
            <a:off x="7289991" y="1991186"/>
            <a:ext cx="381000" cy="53295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7033681" y="2506382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6</a:t>
            </a:r>
          </a:p>
        </p:txBody>
      </p:sp>
      <p:sp>
        <p:nvSpPr>
          <p:cNvPr id="49" name="Line 9"/>
          <p:cNvSpPr>
            <a:spLocks noChangeShapeType="1"/>
          </p:cNvSpPr>
          <p:nvPr/>
        </p:nvSpPr>
        <p:spPr bwMode="auto">
          <a:xfrm>
            <a:off x="8090113" y="1991186"/>
            <a:ext cx="375000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8435693" y="2272594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5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8384522" y="2276195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 flipH="1">
            <a:off x="6805081" y="2974695"/>
            <a:ext cx="304800" cy="45114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3" name="Text Box 13"/>
          <p:cNvSpPr txBox="1">
            <a:spLocks noChangeArrowheads="1"/>
          </p:cNvSpPr>
          <p:nvPr/>
        </p:nvSpPr>
        <p:spPr bwMode="auto">
          <a:xfrm>
            <a:off x="6420851" y="3364099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</a:t>
            </a: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6388725" y="3380098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>
            <a:off x="7338481" y="2974695"/>
            <a:ext cx="295750" cy="45114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7545740" y="3376291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</a:t>
            </a:r>
          </a:p>
        </p:txBody>
      </p:sp>
      <p:sp>
        <p:nvSpPr>
          <p:cNvPr id="57" name="Oval 17"/>
          <p:cNvSpPr>
            <a:spLocks noChangeArrowheads="1"/>
          </p:cNvSpPr>
          <p:nvPr/>
        </p:nvSpPr>
        <p:spPr bwMode="auto">
          <a:xfrm>
            <a:off x="7515201" y="3392290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8" name="Line 18"/>
          <p:cNvSpPr>
            <a:spLocks noChangeShapeType="1"/>
          </p:cNvSpPr>
          <p:nvPr/>
        </p:nvSpPr>
        <p:spPr bwMode="auto">
          <a:xfrm flipH="1">
            <a:off x="9679046" y="2051414"/>
            <a:ext cx="359731" cy="37271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59" name="Text Box 19"/>
          <p:cNvSpPr txBox="1">
            <a:spLocks noChangeArrowheads="1"/>
          </p:cNvSpPr>
          <p:nvPr/>
        </p:nvSpPr>
        <p:spPr bwMode="auto">
          <a:xfrm>
            <a:off x="9454602" y="2382884"/>
            <a:ext cx="6965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10</a:t>
            </a:r>
          </a:p>
        </p:txBody>
      </p:sp>
      <p:sp>
        <p:nvSpPr>
          <p:cNvPr id="60" name="Line 20"/>
          <p:cNvSpPr>
            <a:spLocks noChangeShapeType="1"/>
          </p:cNvSpPr>
          <p:nvPr/>
        </p:nvSpPr>
        <p:spPr bwMode="auto">
          <a:xfrm>
            <a:off x="10549294" y="2081230"/>
            <a:ext cx="322097" cy="25285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1" name="Text Box 21"/>
          <p:cNvSpPr txBox="1">
            <a:spLocks noChangeArrowheads="1"/>
          </p:cNvSpPr>
          <p:nvPr/>
        </p:nvSpPr>
        <p:spPr bwMode="auto">
          <a:xfrm>
            <a:off x="10877945" y="2272594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7</a:t>
            </a:r>
          </a:p>
        </p:txBody>
      </p:sp>
      <p:sp>
        <p:nvSpPr>
          <p:cNvPr id="62" name="Oval 22"/>
          <p:cNvSpPr>
            <a:spLocks noChangeArrowheads="1"/>
          </p:cNvSpPr>
          <p:nvPr/>
        </p:nvSpPr>
        <p:spPr bwMode="auto">
          <a:xfrm>
            <a:off x="10819458" y="2276195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3" name="Line 23"/>
          <p:cNvSpPr>
            <a:spLocks noChangeShapeType="1"/>
          </p:cNvSpPr>
          <p:nvPr/>
        </p:nvSpPr>
        <p:spPr bwMode="auto">
          <a:xfrm flipH="1">
            <a:off x="9423590" y="2857369"/>
            <a:ext cx="228665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9116556" y="3147348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2</a:t>
            </a:r>
          </a:p>
        </p:txBody>
      </p:sp>
      <p:sp>
        <p:nvSpPr>
          <p:cNvPr id="65" name="Oval 25"/>
          <p:cNvSpPr>
            <a:spLocks noChangeArrowheads="1"/>
          </p:cNvSpPr>
          <p:nvPr/>
        </p:nvSpPr>
        <p:spPr bwMode="auto">
          <a:xfrm>
            <a:off x="9056047" y="3170739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6" name="Line 26"/>
          <p:cNvSpPr>
            <a:spLocks noChangeShapeType="1"/>
          </p:cNvSpPr>
          <p:nvPr/>
        </p:nvSpPr>
        <p:spPr bwMode="auto">
          <a:xfrm>
            <a:off x="9880856" y="2857369"/>
            <a:ext cx="304800" cy="342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7" name="Text Box 27"/>
          <p:cNvSpPr txBox="1">
            <a:spLocks noChangeArrowheads="1"/>
          </p:cNvSpPr>
          <p:nvPr/>
        </p:nvSpPr>
        <p:spPr bwMode="auto">
          <a:xfrm>
            <a:off x="10162159" y="3106705"/>
            <a:ext cx="4347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5</a:t>
            </a:r>
          </a:p>
        </p:txBody>
      </p:sp>
      <p:sp>
        <p:nvSpPr>
          <p:cNvPr id="68" name="Oval 28"/>
          <p:cNvSpPr>
            <a:spLocks noChangeArrowheads="1"/>
          </p:cNvSpPr>
          <p:nvPr/>
        </p:nvSpPr>
        <p:spPr bwMode="auto">
          <a:xfrm>
            <a:off x="10083892" y="3121531"/>
            <a:ext cx="533400" cy="533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dirty="0">
              <a:latin typeface="Comic Sans MS" pitchFamily="66" charset="0"/>
            </a:endParaRPr>
          </a:p>
        </p:txBody>
      </p:sp>
      <p:sp>
        <p:nvSpPr>
          <p:cNvPr id="69" name="Text Box 29"/>
          <p:cNvSpPr txBox="1">
            <a:spLocks noChangeArrowheads="1"/>
          </p:cNvSpPr>
          <p:nvPr/>
        </p:nvSpPr>
        <p:spPr bwMode="auto">
          <a:xfrm>
            <a:off x="7338481" y="4067862"/>
            <a:ext cx="46602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2100 = </a:t>
            </a:r>
            <a:r>
              <a:rPr lang="en-GB" sz="28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00B050"/>
                </a:solidFill>
                <a:latin typeface="Comic Sans MS" pitchFamily="66" charset="0"/>
              </a:rPr>
              <a:t>3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5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7030A0"/>
                </a:solidFill>
                <a:latin typeface="Comic Sans MS" pitchFamily="66" charset="0"/>
              </a:rPr>
              <a:t>5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</a:rPr>
              <a:t>×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>
                <a:solidFill>
                  <a:srgbClr val="FF66CC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72" name="Oval 71"/>
          <p:cNvSpPr/>
          <p:nvPr/>
        </p:nvSpPr>
        <p:spPr bwMode="auto">
          <a:xfrm>
            <a:off x="3151863" y="4150674"/>
            <a:ext cx="2808312" cy="201622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73" name="Oval 72"/>
          <p:cNvSpPr/>
          <p:nvPr/>
        </p:nvSpPr>
        <p:spPr bwMode="auto">
          <a:xfrm>
            <a:off x="4556019" y="4150674"/>
            <a:ext cx="2808312" cy="201622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003193" y="443812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132840" y="5389549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  <a:latin typeface="Comic Sans MS" pitchFamily="66" charset="0"/>
              </a:rPr>
              <a:t>3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865718" y="4864832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00FF"/>
                </a:solidFill>
                <a:latin typeface="Comic Sans MS" pitchFamily="66" charset="0"/>
              </a:rPr>
              <a:t>3</a:t>
            </a:r>
            <a:endParaRPr lang="en-GB" sz="2800" dirty="0">
              <a:solidFill>
                <a:srgbClr val="FF00FF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119297" y="4574276"/>
            <a:ext cx="2930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FF66CC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078769" y="521311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90" name="Oval 89"/>
          <p:cNvSpPr/>
          <p:nvPr/>
        </p:nvSpPr>
        <p:spPr bwMode="auto">
          <a:xfrm>
            <a:off x="4867337" y="4299115"/>
            <a:ext cx="768801" cy="1763377"/>
          </a:xfrm>
          <a:prstGeom prst="ellipse">
            <a:avLst/>
          </a:prstGeom>
          <a:noFill/>
          <a:ln w="762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3820578" y="6283462"/>
            <a:ext cx="1431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itchFamily="66" charset="0"/>
              </a:rPr>
              <a:t>HCF = </a:t>
            </a:r>
          </a:p>
        </p:txBody>
      </p:sp>
      <p:sp>
        <p:nvSpPr>
          <p:cNvPr id="92" name="Rectangle 91"/>
          <p:cNvSpPr/>
          <p:nvPr/>
        </p:nvSpPr>
        <p:spPr>
          <a:xfrm>
            <a:off x="4960600" y="6289889"/>
            <a:ext cx="1999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2 x 2 x 3 = 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855171" y="6283462"/>
            <a:ext cx="623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itchFamily="66" charset="0"/>
              </a:rPr>
              <a:t>12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146825" y="489717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623257" y="487827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96" name="Rectangle 95"/>
          <p:cNvSpPr/>
          <p:nvPr/>
        </p:nvSpPr>
        <p:spPr>
          <a:xfrm>
            <a:off x="7492271" y="5074614"/>
            <a:ext cx="1088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FF"/>
                </a:solidFill>
                <a:latin typeface="Comic Sans MS" pitchFamily="66" charset="0"/>
              </a:rPr>
              <a:t>LCM =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7492271" y="5442145"/>
            <a:ext cx="4061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99FF"/>
                </a:solidFill>
                <a:latin typeface="Comic Sans MS" pitchFamily="66" charset="0"/>
              </a:rPr>
              <a:t>2 x 2 x 3 x 3 x 5 x 5 x 7 =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1301372" y="5474724"/>
            <a:ext cx="813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FF"/>
                </a:solidFill>
                <a:latin typeface="Comic Sans MS" pitchFamily="66" charset="0"/>
              </a:rPr>
              <a:t>6300</a:t>
            </a:r>
          </a:p>
        </p:txBody>
      </p:sp>
      <p:sp>
        <p:nvSpPr>
          <p:cNvPr id="99" name="Oval 98"/>
          <p:cNvSpPr/>
          <p:nvPr/>
        </p:nvSpPr>
        <p:spPr bwMode="auto">
          <a:xfrm>
            <a:off x="3355475" y="4288242"/>
            <a:ext cx="3878297" cy="1763377"/>
          </a:xfrm>
          <a:prstGeom prst="ellipse">
            <a:avLst/>
          </a:prstGeom>
          <a:noFill/>
          <a:ln w="76200" cap="flat" cmpd="sng" algn="ctr">
            <a:solidFill>
              <a:srgbClr val="0099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7585" y="38100"/>
            <a:ext cx="12036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Find the HCF and LCM of 36 and 2100.</a:t>
            </a:r>
          </a:p>
        </p:txBody>
      </p:sp>
    </p:spTree>
    <p:extLst>
      <p:ext uri="{BB962C8B-B14F-4D97-AF65-F5344CB8AC3E}">
        <p14:creationId xmlns:p14="http://schemas.microsoft.com/office/powerpoint/2010/main" val="158271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0" grpId="0" animBg="1"/>
      <p:bldP spid="21" grpId="0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 animBg="1"/>
      <p:bldP spid="53" grpId="0"/>
      <p:bldP spid="54" grpId="0" animBg="1"/>
      <p:bldP spid="55" grpId="0" animBg="1"/>
      <p:bldP spid="56" grpId="0"/>
      <p:bldP spid="57" grpId="0" animBg="1"/>
      <p:bldP spid="58" grpId="0" animBg="1"/>
      <p:bldP spid="59" grpId="0"/>
      <p:bldP spid="60" grpId="0" animBg="1"/>
      <p:bldP spid="61" grpId="0"/>
      <p:bldP spid="62" grpId="0" animBg="1"/>
      <p:bldP spid="63" grpId="0" animBg="1"/>
      <p:bldP spid="64" grpId="0"/>
      <p:bldP spid="65" grpId="0" animBg="1"/>
      <p:bldP spid="66" grpId="0" animBg="1"/>
      <p:bldP spid="67" grpId="0"/>
      <p:bldP spid="68" grpId="0" animBg="1"/>
      <p:bldP spid="69" grpId="0"/>
      <p:bldP spid="72" grpId="0" animBg="1"/>
      <p:bldP spid="73" grpId="0" animBg="1"/>
      <p:bldP spid="81" grpId="0"/>
      <p:bldP spid="82" grpId="0"/>
      <p:bldP spid="86" grpId="0"/>
      <p:bldP spid="88" grpId="0"/>
      <p:bldP spid="89" grpId="0"/>
      <p:bldP spid="90" grpId="0" animBg="1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38918" y="4159161"/>
            <a:ext cx="11366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HCF</a:t>
            </a:r>
            <a:r>
              <a:rPr lang="en-GB" sz="4800" dirty="0"/>
              <a:t> = Multiply the numbers in the </a:t>
            </a:r>
            <a:r>
              <a:rPr lang="en-GB" sz="4800" b="1" dirty="0">
                <a:solidFill>
                  <a:srgbClr val="FF0000"/>
                </a:solidFill>
              </a:rPr>
              <a:t>overlap</a:t>
            </a:r>
            <a:r>
              <a:rPr lang="en-GB" sz="4800" dirty="0"/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3436" y="5451246"/>
            <a:ext cx="7132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0000FF"/>
                </a:solidFill>
              </a:rPr>
              <a:t>LCM</a:t>
            </a:r>
            <a:r>
              <a:rPr lang="en-GB" sz="4800" dirty="0">
                <a:solidFill>
                  <a:srgbClr val="0000FF"/>
                </a:solidFill>
              </a:rPr>
              <a:t> </a:t>
            </a:r>
            <a:r>
              <a:rPr lang="en-GB" sz="4800" dirty="0"/>
              <a:t>= Multiply </a:t>
            </a:r>
            <a:r>
              <a:rPr lang="en-GB" sz="4800" b="1" dirty="0">
                <a:solidFill>
                  <a:srgbClr val="0000FF"/>
                </a:solidFill>
              </a:rPr>
              <a:t>all numbers</a:t>
            </a:r>
            <a:endParaRPr lang="en-GB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031" t="16114" r="7115" b="8762"/>
          <a:stretch/>
        </p:blipFill>
        <p:spPr>
          <a:xfrm>
            <a:off x="349649" y="238029"/>
            <a:ext cx="5637684" cy="33560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58" t="12566" r="6655" b="12887"/>
          <a:stretch/>
        </p:blipFill>
        <p:spPr>
          <a:xfrm>
            <a:off x="5691808" y="296102"/>
            <a:ext cx="6581697" cy="323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8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F923E2-3161-D011-92DC-32ACE6F54D41}"/>
              </a:ext>
            </a:extLst>
          </p:cNvPr>
          <p:cNvSpPr txBox="1"/>
          <p:nvPr/>
        </p:nvSpPr>
        <p:spPr>
          <a:xfrm>
            <a:off x="232757" y="175624"/>
            <a:ext cx="11543607" cy="2995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Ben exercises every 54 days and Isabel every 72 days. </a:t>
            </a:r>
            <a:endParaRPr lang="en-GB" sz="4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Ben and Isabel both exercised today. </a:t>
            </a:r>
            <a:endParaRPr lang="en-GB" sz="4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How many days will it be until </a:t>
            </a:r>
          </a:p>
          <a:p>
            <a:pPr algn="ctr"/>
            <a:r>
              <a:rPr lang="en-US" sz="4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they exercise together again?</a:t>
            </a:r>
            <a:endParaRPr lang="en-GB" sz="4000" dirty="0"/>
          </a:p>
        </p:txBody>
      </p:sp>
      <p:pic>
        <p:nvPicPr>
          <p:cNvPr id="1026" name="Picture 2" descr="Boy isolated Vectors &amp; Illustrations for Free Download | Freepik">
            <a:extLst>
              <a:ext uri="{FF2B5EF4-FFF2-40B4-BE49-F238E27FC236}">
                <a16:creationId xmlns:a16="http://schemas.microsoft.com/office/drawing/2014/main" id="{16608F5F-6C12-44CA-6D32-1E20E37DD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96" y="1025237"/>
            <a:ext cx="1019554" cy="247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orty girl cartoon character Royalty Free Vector Image">
            <a:extLst>
              <a:ext uri="{FF2B5EF4-FFF2-40B4-BE49-F238E27FC236}">
                <a16:creationId xmlns:a16="http://schemas.microsoft.com/office/drawing/2014/main" id="{5BF4F86E-8C25-6579-7F7E-FDBAFD5B0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3" r="14659" b="11077"/>
          <a:stretch/>
        </p:blipFill>
        <p:spPr bwMode="auto">
          <a:xfrm>
            <a:off x="10043110" y="1025237"/>
            <a:ext cx="1272994" cy="254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6ED815-FD49-98E0-38EB-EC7740865038}"/>
              </a:ext>
            </a:extLst>
          </p:cNvPr>
          <p:cNvSpPr txBox="1"/>
          <p:nvPr/>
        </p:nvSpPr>
        <p:spPr>
          <a:xfrm>
            <a:off x="9066414" y="5180892"/>
            <a:ext cx="2493818" cy="75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0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216 days</a:t>
            </a:r>
            <a:endParaRPr lang="en-GB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53DC0-4DA6-5FE5-9EAF-4FCABB0F7C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90" t="46241" r="63729" b="36213"/>
          <a:stretch/>
        </p:blipFill>
        <p:spPr>
          <a:xfrm>
            <a:off x="875896" y="4181215"/>
            <a:ext cx="3845397" cy="20842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D8F1D-ACA5-5310-30EE-1BB8405C20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453" t="53249" r="31896" b="40287"/>
          <a:stretch/>
        </p:blipFill>
        <p:spPr>
          <a:xfrm>
            <a:off x="5286895" y="4191785"/>
            <a:ext cx="5879870" cy="826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F76C43-CEFB-E339-AA05-B8F48B138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68" t="23086" r="30499" b="72725"/>
          <a:stretch/>
        </p:blipFill>
        <p:spPr>
          <a:xfrm>
            <a:off x="2432908" y="3345026"/>
            <a:ext cx="7155822" cy="5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2ECF1F-2741-B2D2-F69F-2E84A80AAA18}"/>
              </a:ext>
            </a:extLst>
          </p:cNvPr>
          <p:cNvSpPr txBox="1"/>
          <p:nvPr/>
        </p:nvSpPr>
        <p:spPr>
          <a:xfrm>
            <a:off x="149629" y="121775"/>
            <a:ext cx="11792989" cy="3327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7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Samantha has two pieces of cloth. </a:t>
            </a:r>
            <a:endParaRPr lang="en-GB" sz="37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7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One piece is 72cm wide and the other piece is 108cm wide. </a:t>
            </a:r>
            <a:endParaRPr lang="en-GB" sz="37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7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She wants to cut both pieces into strips of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7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equal width that are as wide as possible.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7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How wide should she cut the strips?</a:t>
            </a:r>
            <a:endParaRPr lang="en-GB" sz="37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D8152-508E-A67D-7DE4-D99D238B00C5}"/>
              </a:ext>
            </a:extLst>
          </p:cNvPr>
          <p:cNvSpPr txBox="1"/>
          <p:nvPr/>
        </p:nvSpPr>
        <p:spPr>
          <a:xfrm>
            <a:off x="4952463" y="5692904"/>
            <a:ext cx="4019638" cy="823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36cm strips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FBE328-FCAE-EBDC-D802-6624853BE1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99" t="28166" r="44939" b="66015"/>
          <a:stretch/>
        </p:blipFill>
        <p:spPr>
          <a:xfrm>
            <a:off x="5795721" y="4771856"/>
            <a:ext cx="2448073" cy="8433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2C691D-DC8A-4D90-C286-656B0DE862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52" t="19797" r="50508" b="75797"/>
          <a:stretch/>
        </p:blipFill>
        <p:spPr>
          <a:xfrm>
            <a:off x="2394559" y="3571984"/>
            <a:ext cx="7106033" cy="60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9781C5-FD4B-C646-AD28-A586309EC1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855"/>
          <a:stretch/>
        </p:blipFill>
        <p:spPr>
          <a:xfrm>
            <a:off x="1023637" y="4371899"/>
            <a:ext cx="3769800" cy="2249619"/>
          </a:xfrm>
          <a:prstGeom prst="rect">
            <a:avLst/>
          </a:prstGeom>
        </p:spPr>
      </p:pic>
      <p:pic>
        <p:nvPicPr>
          <p:cNvPr id="2050" name="Picture 2" descr="For Shopping Bags Plain Non Woven Fabric Roll, GSM: 100">
            <a:extLst>
              <a:ext uri="{FF2B5EF4-FFF2-40B4-BE49-F238E27FC236}">
                <a16:creationId xmlns:a16="http://schemas.microsoft.com/office/drawing/2014/main" id="{CDA79D37-4EF1-B595-7FAE-95E33F1B1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235" y="3935176"/>
            <a:ext cx="2922824" cy="292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1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295</Words>
  <Application>Microsoft Office PowerPoint</Application>
  <PresentationFormat>Widescreen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28</cp:revision>
  <dcterms:created xsi:type="dcterms:W3CDTF">2016-02-25T03:39:44Z</dcterms:created>
  <dcterms:modified xsi:type="dcterms:W3CDTF">2023-08-30T06:46:16Z</dcterms:modified>
</cp:coreProperties>
</file>