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9" r:id="rId4"/>
    <p:sldId id="262" r:id="rId5"/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1" y="5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148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177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862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613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742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899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311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58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55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73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3F6D-8566-4BE8-864F-239B6C9E10F9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35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C3F6D-8566-4BE8-864F-239B6C9E10F9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F14BE-9E5A-414F-B3CE-4493313B9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262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youtube.com/watch?v=vbmohVTtDg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154219"/>
              </p:ext>
            </p:extLst>
          </p:nvPr>
        </p:nvGraphicFramePr>
        <p:xfrm>
          <a:off x="505574" y="197319"/>
          <a:ext cx="11249899" cy="2072640"/>
        </p:xfrm>
        <a:graphic>
          <a:graphicData uri="http://schemas.openxmlformats.org/drawingml/2006/table">
            <a:tbl>
              <a:tblPr/>
              <a:tblGrid>
                <a:gridCol w="865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5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53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5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53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53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53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53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653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6537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6537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2827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0248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47675"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n-GB" sz="4000" b="1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Ken </a:t>
                      </a:r>
                      <a:r>
                        <a:rPr lang="en-GB" sz="4000" b="1" i="0" u="sng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Ken</a:t>
                      </a:r>
                      <a:r>
                        <a:rPr lang="en-GB" sz="4000" b="1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Puzzles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40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Learn how to play ken </a:t>
                      </a:r>
                      <a:r>
                        <a:rPr lang="en-US" sz="4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ken</a:t>
                      </a:r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!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 gridSpan="12">
                  <a:txBody>
                    <a:bodyPr/>
                    <a:lstStyle/>
                    <a:p>
                      <a:pPr algn="l" fontAlgn="b"/>
                      <a:r>
                        <a:rPr lang="en-GB" sz="40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http://www.youtube.com/watch?v=vbmohVTtDgs</a:t>
                      </a:r>
                      <a:endParaRPr lang="en-GB" sz="40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Picture 4" descr="5x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49" y="2515328"/>
            <a:ext cx="4045751" cy="404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3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536" t="21704" r="30380" b="12182"/>
          <a:stretch/>
        </p:blipFill>
        <p:spPr>
          <a:xfrm>
            <a:off x="179544" y="1772241"/>
            <a:ext cx="3638769" cy="36608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0497" y="1022986"/>
            <a:ext cx="19901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/>
              <a:t>Easy</a:t>
            </a:r>
            <a:endParaRPr lang="en-GB" sz="4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8519" y="1779241"/>
            <a:ext cx="3704339" cy="36238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77126" y="1002800"/>
            <a:ext cx="2269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/>
              <a:t>Medium</a:t>
            </a:r>
            <a:endParaRPr lang="en-GB" sz="4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0285" t="20035" r="30631" b="14853"/>
          <a:stretch/>
        </p:blipFill>
        <p:spPr>
          <a:xfrm>
            <a:off x="8323064" y="1792427"/>
            <a:ext cx="3659286" cy="36406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068046" y="1009800"/>
            <a:ext cx="2269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/>
              <a:t>Hard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353571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4926" y="1217959"/>
            <a:ext cx="19901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/>
              <a:t>Easy</a:t>
            </a:r>
            <a:endParaRPr lang="en-GB" sz="4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0035" t="19700" r="30380" b="14519"/>
          <a:stretch/>
        </p:blipFill>
        <p:spPr>
          <a:xfrm>
            <a:off x="568353" y="2064212"/>
            <a:ext cx="3515968" cy="3498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0285" t="19700" r="30631" b="14519"/>
          <a:stretch/>
        </p:blipFill>
        <p:spPr>
          <a:xfrm>
            <a:off x="4472849" y="2064212"/>
            <a:ext cx="3418699" cy="35255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0285" t="20368" r="30631" b="15188"/>
          <a:stretch/>
        </p:blipFill>
        <p:spPr>
          <a:xfrm>
            <a:off x="8280076" y="2064212"/>
            <a:ext cx="3573873" cy="35191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27003" y="1294771"/>
            <a:ext cx="2269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/>
              <a:t>Medium</a:t>
            </a:r>
            <a:endParaRPr lang="en-GB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996003" y="1294770"/>
            <a:ext cx="2269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/>
              <a:t>Hard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197617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50315" y="306678"/>
            <a:ext cx="19901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/>
              <a:t>Easy</a:t>
            </a:r>
            <a:endParaRPr lang="en-GB" sz="4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0285" t="13357" r="30631" b="21531"/>
          <a:stretch/>
        </p:blipFill>
        <p:spPr>
          <a:xfrm>
            <a:off x="398447" y="1120541"/>
            <a:ext cx="5323317" cy="52961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0786" t="20034" r="30631" b="14520"/>
          <a:stretch/>
        </p:blipFill>
        <p:spPr>
          <a:xfrm>
            <a:off x="6327435" y="1076119"/>
            <a:ext cx="5338091" cy="53931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01397" y="306677"/>
            <a:ext cx="19901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/>
              <a:t>Easy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269516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61158" y="524875"/>
            <a:ext cx="2269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/>
              <a:t>Medium</a:t>
            </a:r>
            <a:endParaRPr lang="en-GB" sz="4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0286" t="20034" r="30379" b="14520"/>
          <a:stretch/>
        </p:blipFill>
        <p:spPr>
          <a:xfrm>
            <a:off x="642901" y="1294316"/>
            <a:ext cx="4864606" cy="48399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0035" t="20349" r="30631" b="14853"/>
          <a:stretch/>
        </p:blipFill>
        <p:spPr>
          <a:xfrm>
            <a:off x="6511740" y="1196899"/>
            <a:ext cx="5010270" cy="49354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81943" y="427458"/>
            <a:ext cx="2269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/>
              <a:t>Medium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75724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23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</cp:revision>
  <dcterms:created xsi:type="dcterms:W3CDTF">2015-10-22T06:13:49Z</dcterms:created>
  <dcterms:modified xsi:type="dcterms:W3CDTF">2018-10-31T06:25:29Z</dcterms:modified>
</cp:coreProperties>
</file>