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71" r:id="rId2"/>
    <p:sldId id="572" r:id="rId3"/>
    <p:sldId id="569" r:id="rId4"/>
    <p:sldId id="554" r:id="rId5"/>
    <p:sldId id="577" r:id="rId6"/>
    <p:sldId id="573" r:id="rId7"/>
    <p:sldId id="557" r:id="rId8"/>
    <p:sldId id="556" r:id="rId9"/>
    <p:sldId id="574" r:id="rId10"/>
    <p:sldId id="578" r:id="rId11"/>
    <p:sldId id="579" r:id="rId12"/>
    <p:sldId id="581" r:id="rId13"/>
    <p:sldId id="582" r:id="rId14"/>
    <p:sldId id="583" r:id="rId15"/>
    <p:sldId id="58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E0CA62-D196-4FD4-94C7-B6B70D7058AE}" v="167" dt="2023-09-11T14:06:36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28" autoAdjust="0"/>
    <p:restoredTop sz="88534" autoAdjust="0"/>
  </p:normalViewPr>
  <p:slideViewPr>
    <p:cSldViewPr>
      <p:cViewPr varScale="1">
        <p:scale>
          <a:sx n="85" d="100"/>
          <a:sy n="85" d="100"/>
        </p:scale>
        <p:origin x="42" y="17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FE0CA62-D196-4FD4-94C7-B6B70D7058AE}"/>
    <pc:docChg chg="undo custSel addSld delSld modSld sldOrd">
      <pc:chgData name="Stewart Gale" userId="3647ddd2-6040-41ae-a96d-232c23482af8" providerId="ADAL" clId="{2FE0CA62-D196-4FD4-94C7-B6B70D7058AE}" dt="2023-09-11T14:06:36.521" v="620"/>
      <pc:docMkLst>
        <pc:docMk/>
      </pc:docMkLst>
      <pc:sldChg chg="modSp mod ord">
        <pc:chgData name="Stewart Gale" userId="3647ddd2-6040-41ae-a96d-232c23482af8" providerId="ADAL" clId="{2FE0CA62-D196-4FD4-94C7-B6B70D7058AE}" dt="2023-09-08T07:19:05.858" v="48" actId="14100"/>
        <pc:sldMkLst>
          <pc:docMk/>
          <pc:sldMk cId="3649550241" sldId="554"/>
        </pc:sldMkLst>
      </pc:sldChg>
      <pc:sldChg chg="addSp delSp modSp mod">
        <pc:chgData name="Stewart Gale" userId="3647ddd2-6040-41ae-a96d-232c23482af8" providerId="ADAL" clId="{2FE0CA62-D196-4FD4-94C7-B6B70D7058AE}" dt="2023-09-08T07:19:47.444" v="61" actId="1076"/>
        <pc:sldMkLst>
          <pc:docMk/>
          <pc:sldMk cId="1272725638" sldId="556"/>
        </pc:sldMkLst>
      </pc:sldChg>
      <pc:sldChg chg="modSp ord">
        <pc:chgData name="Stewart Gale" userId="3647ddd2-6040-41ae-a96d-232c23482af8" providerId="ADAL" clId="{2FE0CA62-D196-4FD4-94C7-B6B70D7058AE}" dt="2023-09-08T07:21:04.893" v="69"/>
        <pc:sldMkLst>
          <pc:docMk/>
          <pc:sldMk cId="3445895464" sldId="557"/>
        </pc:sldMkLst>
      </pc:sldChg>
      <pc:sldChg chg="add del">
        <pc:chgData name="Stewart Gale" userId="3647ddd2-6040-41ae-a96d-232c23482af8" providerId="ADAL" clId="{2FE0CA62-D196-4FD4-94C7-B6B70D7058AE}" dt="2023-09-08T07:34:08.878" v="76" actId="2696"/>
        <pc:sldMkLst>
          <pc:docMk/>
          <pc:sldMk cId="2661140895" sldId="560"/>
        </pc:sldMkLst>
      </pc:sldChg>
      <pc:sldChg chg="addSp delSp modSp mod">
        <pc:chgData name="Stewart Gale" userId="3647ddd2-6040-41ae-a96d-232c23482af8" providerId="ADAL" clId="{2FE0CA62-D196-4FD4-94C7-B6B70D7058AE}" dt="2023-09-08T07:18:13.518" v="22" actId="1076"/>
        <pc:sldMkLst>
          <pc:docMk/>
          <pc:sldMk cId="2213005383" sldId="569"/>
        </pc:sldMkLst>
      </pc:sldChg>
      <pc:sldChg chg="modSp mod">
        <pc:chgData name="Stewart Gale" userId="3647ddd2-6040-41ae-a96d-232c23482af8" providerId="ADAL" clId="{2FE0CA62-D196-4FD4-94C7-B6B70D7058AE}" dt="2023-09-07T11:02:45.579" v="2" actId="403"/>
        <pc:sldMkLst>
          <pc:docMk/>
          <pc:sldMk cId="1947505609" sldId="571"/>
        </pc:sldMkLst>
      </pc:sldChg>
      <pc:sldChg chg="modSp mod ord">
        <pc:chgData name="Stewart Gale" userId="3647ddd2-6040-41ae-a96d-232c23482af8" providerId="ADAL" clId="{2FE0CA62-D196-4FD4-94C7-B6B70D7058AE}" dt="2023-09-08T07:18:57.556" v="44" actId="1076"/>
        <pc:sldMkLst>
          <pc:docMk/>
          <pc:sldMk cId="917681656" sldId="572"/>
        </pc:sldMkLst>
      </pc:sldChg>
      <pc:sldChg chg="modSp mod">
        <pc:chgData name="Stewart Gale" userId="3647ddd2-6040-41ae-a96d-232c23482af8" providerId="ADAL" clId="{2FE0CA62-D196-4FD4-94C7-B6B70D7058AE}" dt="2023-09-08T07:19:18.661" v="51" actId="14100"/>
        <pc:sldMkLst>
          <pc:docMk/>
          <pc:sldMk cId="538532176" sldId="573"/>
        </pc:sldMkLst>
      </pc:sldChg>
      <pc:sldChg chg="addSp delSp modSp mod">
        <pc:chgData name="Stewart Gale" userId="3647ddd2-6040-41ae-a96d-232c23482af8" providerId="ADAL" clId="{2FE0CA62-D196-4FD4-94C7-B6B70D7058AE}" dt="2023-09-11T04:14:02.155" v="85" actId="20577"/>
        <pc:sldMkLst>
          <pc:docMk/>
          <pc:sldMk cId="1013161966" sldId="574"/>
        </pc:sldMkLst>
      </pc:sldChg>
      <pc:sldChg chg="add del">
        <pc:chgData name="Stewart Gale" userId="3647ddd2-6040-41ae-a96d-232c23482af8" providerId="ADAL" clId="{2FE0CA62-D196-4FD4-94C7-B6B70D7058AE}" dt="2023-09-08T07:34:08.878" v="76" actId="2696"/>
        <pc:sldMkLst>
          <pc:docMk/>
          <pc:sldMk cId="1061955881" sldId="575"/>
        </pc:sldMkLst>
      </pc:sldChg>
      <pc:sldChg chg="add del">
        <pc:chgData name="Stewart Gale" userId="3647ddd2-6040-41ae-a96d-232c23482af8" providerId="ADAL" clId="{2FE0CA62-D196-4FD4-94C7-B6B70D7058AE}" dt="2023-09-08T07:34:08.878" v="76" actId="2696"/>
        <pc:sldMkLst>
          <pc:docMk/>
          <pc:sldMk cId="1036631015" sldId="576"/>
        </pc:sldMkLst>
      </pc:sldChg>
      <pc:sldChg chg="addSp delSp modSp add mod">
        <pc:chgData name="Stewart Gale" userId="3647ddd2-6040-41ae-a96d-232c23482af8" providerId="ADAL" clId="{2FE0CA62-D196-4FD4-94C7-B6B70D7058AE}" dt="2023-09-08T07:18:40.293" v="39" actId="1076"/>
        <pc:sldMkLst>
          <pc:docMk/>
          <pc:sldMk cId="3775001506" sldId="577"/>
        </pc:sldMkLst>
      </pc:sldChg>
      <pc:sldChg chg="addSp delSp modSp new mod">
        <pc:chgData name="Stewart Gale" userId="3647ddd2-6040-41ae-a96d-232c23482af8" providerId="ADAL" clId="{2FE0CA62-D196-4FD4-94C7-B6B70D7058AE}" dt="2023-09-11T13:58:42.970" v="425" actId="1038"/>
        <pc:sldMkLst>
          <pc:docMk/>
          <pc:sldMk cId="369421144" sldId="578"/>
        </pc:sldMkLst>
      </pc:sldChg>
      <pc:sldChg chg="addSp delSp modSp new mod modAnim">
        <pc:chgData name="Stewart Gale" userId="3647ddd2-6040-41ae-a96d-232c23482af8" providerId="ADAL" clId="{2FE0CA62-D196-4FD4-94C7-B6B70D7058AE}" dt="2023-09-11T14:06:36.521" v="620"/>
        <pc:sldMkLst>
          <pc:docMk/>
          <pc:sldMk cId="776539547" sldId="579"/>
        </pc:sldMkLst>
      </pc:sldChg>
      <pc:sldChg chg="new del">
        <pc:chgData name="Stewart Gale" userId="3647ddd2-6040-41ae-a96d-232c23482af8" providerId="ADAL" clId="{2FE0CA62-D196-4FD4-94C7-B6B70D7058AE}" dt="2023-09-11T13:59:40.531" v="427" actId="47"/>
        <pc:sldMkLst>
          <pc:docMk/>
          <pc:sldMk cId="438853606" sldId="580"/>
        </pc:sldMkLst>
      </pc:sldChg>
      <pc:sldChg chg="addSp delSp modSp add mod modAnim">
        <pc:chgData name="Stewart Gale" userId="3647ddd2-6040-41ae-a96d-232c23482af8" providerId="ADAL" clId="{2FE0CA62-D196-4FD4-94C7-B6B70D7058AE}" dt="2023-09-11T13:58:31.745" v="423"/>
        <pc:sldMkLst>
          <pc:docMk/>
          <pc:sldMk cId="2300649315" sldId="581"/>
        </pc:sldMkLst>
      </pc:sldChg>
      <pc:sldChg chg="add del">
        <pc:chgData name="Stewart Gale" userId="3647ddd2-6040-41ae-a96d-232c23482af8" providerId="ADAL" clId="{2FE0CA62-D196-4FD4-94C7-B6B70D7058AE}" dt="2023-09-11T13:56:38.885" v="383" actId="47"/>
        <pc:sldMkLst>
          <pc:docMk/>
          <pc:sldMk cId="3142406083" sldId="581"/>
        </pc:sldMkLst>
      </pc:sldChg>
      <pc:sldChg chg="addSp delSp modSp new mod modAnim">
        <pc:chgData name="Stewart Gale" userId="3647ddd2-6040-41ae-a96d-232c23482af8" providerId="ADAL" clId="{2FE0CA62-D196-4FD4-94C7-B6B70D7058AE}" dt="2023-09-11T14:06:08.649" v="617"/>
        <pc:sldMkLst>
          <pc:docMk/>
          <pc:sldMk cId="2476063360" sldId="582"/>
        </pc:sldMkLst>
      </pc:sldChg>
      <pc:sldChg chg="addSp modSp add mod modAnim">
        <pc:chgData name="Stewart Gale" userId="3647ddd2-6040-41ae-a96d-232c23482af8" providerId="ADAL" clId="{2FE0CA62-D196-4FD4-94C7-B6B70D7058AE}" dt="2023-09-11T14:06:13.092" v="619"/>
        <pc:sldMkLst>
          <pc:docMk/>
          <pc:sldMk cId="1113871343" sldId="583"/>
        </pc:sldMkLst>
      </pc:sldChg>
      <pc:sldChg chg="addSp modSp add mod modAnim">
        <pc:chgData name="Stewart Gale" userId="3647ddd2-6040-41ae-a96d-232c23482af8" providerId="ADAL" clId="{2FE0CA62-D196-4FD4-94C7-B6B70D7058AE}" dt="2023-09-11T14:06:10.949" v="618"/>
        <pc:sldMkLst>
          <pc:docMk/>
          <pc:sldMk cId="3001724514" sldId="584"/>
        </pc:sldMkLst>
      </pc:sldChg>
    </pc:docChg>
  </pc:docChgLst>
  <pc:docChgLst>
    <pc:chgData name="Stewart Gale" userId="3647ddd2-6040-41ae-a96d-232c23482af8" providerId="ADAL" clId="{06789ACE-9C8B-434B-894E-5A86F9D6F4CB}"/>
    <pc:docChg chg="modSld sldOrd">
      <pc:chgData name="Stewart Gale" userId="3647ddd2-6040-41ae-a96d-232c23482af8" providerId="ADAL" clId="{06789ACE-9C8B-434B-894E-5A86F9D6F4CB}" dt="2025-09-03T05:03:00.328" v="7"/>
      <pc:docMkLst>
        <pc:docMk/>
      </pc:docMkLst>
      <pc:sldChg chg="modSp mod">
        <pc:chgData name="Stewart Gale" userId="3647ddd2-6040-41ae-a96d-232c23482af8" providerId="ADAL" clId="{06789ACE-9C8B-434B-894E-5A86F9D6F4CB}" dt="2025-09-03T05:02:54.071" v="3" actId="20577"/>
        <pc:sldMkLst>
          <pc:docMk/>
          <pc:sldMk cId="1113871343" sldId="583"/>
        </pc:sldMkLst>
        <pc:spChg chg="mod">
          <ac:chgData name="Stewart Gale" userId="3647ddd2-6040-41ae-a96d-232c23482af8" providerId="ADAL" clId="{06789ACE-9C8B-434B-894E-5A86F9D6F4CB}" dt="2025-09-03T05:02:54.071" v="3" actId="20577"/>
          <ac:spMkLst>
            <pc:docMk/>
            <pc:sldMk cId="1113871343" sldId="583"/>
            <ac:spMk id="2" creationId="{D3514C5A-EB53-3F10-D2D9-BBE4B3BB862C}"/>
          </ac:spMkLst>
        </pc:spChg>
      </pc:sldChg>
      <pc:sldChg chg="modSp mod ord">
        <pc:chgData name="Stewart Gale" userId="3647ddd2-6040-41ae-a96d-232c23482af8" providerId="ADAL" clId="{06789ACE-9C8B-434B-894E-5A86F9D6F4CB}" dt="2025-09-03T05:03:00.328" v="7"/>
        <pc:sldMkLst>
          <pc:docMk/>
          <pc:sldMk cId="3001724514" sldId="584"/>
        </pc:sldMkLst>
        <pc:spChg chg="mod">
          <ac:chgData name="Stewart Gale" userId="3647ddd2-6040-41ae-a96d-232c23482af8" providerId="ADAL" clId="{06789ACE-9C8B-434B-894E-5A86F9D6F4CB}" dt="2025-09-03T05:02:57.975" v="5" actId="20577"/>
          <ac:spMkLst>
            <pc:docMk/>
            <pc:sldMk cId="3001724514" sldId="584"/>
            <ac:spMk id="2" creationId="{E3CDAA1A-DF52-F431-7B6A-73B539CC4592}"/>
          </ac:spMkLst>
        </pc:spChg>
      </pc:sldChg>
    </pc:docChg>
  </pc:docChgLst>
  <pc:docChgLst>
    <pc:chgData name="Stewart Gale" userId="3647ddd2-6040-41ae-a96d-232c23482af8" providerId="ADAL" clId="{E9C625A9-DF99-4761-888B-F2494236309E}"/>
    <pc:docChg chg="modSld sldOrd">
      <pc:chgData name="Stewart Gale" userId="3647ddd2-6040-41ae-a96d-232c23482af8" providerId="ADAL" clId="{E9C625A9-DF99-4761-888B-F2494236309E}" dt="2022-09-02T05:46:25.417" v="3" actId="20577"/>
      <pc:docMkLst>
        <pc:docMk/>
      </pc:docMkLst>
      <pc:sldChg chg="modSp mod">
        <pc:chgData name="Stewart Gale" userId="3647ddd2-6040-41ae-a96d-232c23482af8" providerId="ADAL" clId="{E9C625A9-DF99-4761-888B-F2494236309E}" dt="2022-09-02T05:46:25.417" v="3" actId="20577"/>
        <pc:sldMkLst>
          <pc:docMk/>
          <pc:sldMk cId="1947505609" sldId="571"/>
        </pc:sldMkLst>
      </pc:sldChg>
      <pc:sldChg chg="ord">
        <pc:chgData name="Stewart Gale" userId="3647ddd2-6040-41ae-a96d-232c23482af8" providerId="ADAL" clId="{E9C625A9-DF99-4761-888B-F2494236309E}" dt="2021-09-09T04:22:18.166" v="1"/>
        <pc:sldMkLst>
          <pc:docMk/>
          <pc:sldMk cId="917681656" sldId="5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32656"/>
            <a:ext cx="1123324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Functions and Graphs</a:t>
            </a:r>
          </a:p>
          <a:p>
            <a:pPr algn="ctr"/>
            <a:r>
              <a:rPr lang="en-GB" sz="8000" dirty="0"/>
              <a:t>Sketching Modulus Graphs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2</a:t>
            </a:r>
          </a:p>
          <a:p>
            <a:pPr algn="ctr"/>
            <a:r>
              <a:rPr lang="en-GB" sz="8800" dirty="0"/>
              <a:t>(Part 5 of 6)</a:t>
            </a:r>
          </a:p>
        </p:txBody>
      </p:sp>
    </p:spTree>
    <p:extLst>
      <p:ext uri="{BB962C8B-B14F-4D97-AF65-F5344CB8AC3E}">
        <p14:creationId xmlns:p14="http://schemas.microsoft.com/office/powerpoint/2010/main" val="194750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725F63-A081-FBA2-B53A-8BA2B22214D1}"/>
                  </a:ext>
                </a:extLst>
              </p:cNvPr>
              <p:cNvSpPr txBox="1"/>
              <p:nvPr/>
            </p:nvSpPr>
            <p:spPr>
              <a:xfrm>
                <a:off x="371364" y="332656"/>
                <a:ext cx="11413268" cy="62478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48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r>
                  <a:rPr lang="en-GB" sz="3200" dirty="0"/>
                  <a:t>Sketch each of the following graphs labelling the points corresponding to A, B, C, D and E and any points of intersection with the coordinate axes. </a:t>
                </a:r>
              </a:p>
              <a:p>
                <a:pPr algn="ctr"/>
                <a:r>
                  <a:rPr lang="en-GB" sz="3200" dirty="0"/>
                  <a:t>a)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GB" sz="3200" dirty="0"/>
              </a:p>
              <a:p>
                <a:pPr algn="ctr"/>
                <a:r>
                  <a:rPr lang="en-GB" sz="3200" dirty="0"/>
                  <a:t>b)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725F63-A081-FBA2-B53A-8BA2B2221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332656"/>
                <a:ext cx="11413268" cy="6247864"/>
              </a:xfrm>
              <a:prstGeom prst="rect">
                <a:avLst/>
              </a:prstGeom>
              <a:blipFill>
                <a:blip r:embed="rId2"/>
                <a:stretch>
                  <a:fillRect b="-3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D3764A39-2C50-DE22-1933-EFC455ECBA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699" t="37076" r="3402" b="31716"/>
          <a:stretch/>
        </p:blipFill>
        <p:spPr>
          <a:xfrm>
            <a:off x="2855640" y="620688"/>
            <a:ext cx="6262018" cy="326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1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A69C1A-94AD-2C6E-8A06-9A20F38208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00" t="34251" r="53500" b="37400"/>
          <a:stretch/>
        </p:blipFill>
        <p:spPr>
          <a:xfrm>
            <a:off x="3935760" y="3284984"/>
            <a:ext cx="6048672" cy="32122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89D519-6C4E-7F67-53E7-964783D637C1}"/>
                  </a:ext>
                </a:extLst>
              </p:cNvPr>
              <p:cNvSpPr txBox="1"/>
              <p:nvPr/>
            </p:nvSpPr>
            <p:spPr>
              <a:xfrm>
                <a:off x="300694" y="260648"/>
                <a:ext cx="2986993" cy="7078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a) </a:t>
                </a:r>
                <a14:m>
                  <m:oMath xmlns:m="http://schemas.openxmlformats.org/officeDocument/2006/math">
                    <m:r>
                      <a:rPr lang="en-GB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89D519-6C4E-7F67-53E7-964783D63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94" y="260648"/>
                <a:ext cx="2986993" cy="707886"/>
              </a:xfrm>
              <a:prstGeom prst="rect">
                <a:avLst/>
              </a:prstGeom>
              <a:blipFill>
                <a:blip r:embed="rId3"/>
                <a:stretch>
                  <a:fillRect l="-3640" t="-4286" b="-214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B091CB0C-812D-944D-D782-E2093F6A8F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699" t="37076" r="3402" b="31716"/>
          <a:stretch/>
        </p:blipFill>
        <p:spPr>
          <a:xfrm>
            <a:off x="3548196" y="256347"/>
            <a:ext cx="5932180" cy="290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3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89D519-6C4E-7F67-53E7-964783D637C1}"/>
                  </a:ext>
                </a:extLst>
              </p:cNvPr>
              <p:cNvSpPr txBox="1"/>
              <p:nvPr/>
            </p:nvSpPr>
            <p:spPr>
              <a:xfrm>
                <a:off x="300694" y="260648"/>
                <a:ext cx="3059001" cy="7078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b)</a:t>
                </a:r>
                <a14:m>
                  <m:oMath xmlns:m="http://schemas.openxmlformats.org/officeDocument/2006/math">
                    <m:r>
                      <a:rPr lang="en-GB" sz="40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89D519-6C4E-7F67-53E7-964783D637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94" y="260648"/>
                <a:ext cx="3059001" cy="707886"/>
              </a:xfrm>
              <a:prstGeom prst="rect">
                <a:avLst/>
              </a:prstGeom>
              <a:blipFill>
                <a:blip r:embed="rId2"/>
                <a:stretch>
                  <a:fillRect l="-3558" t="-4286" b="-214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B091CB0C-812D-944D-D782-E2093F6A8F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699" t="37076" r="3402" b="31716"/>
          <a:stretch/>
        </p:blipFill>
        <p:spPr>
          <a:xfrm>
            <a:off x="3548196" y="256347"/>
            <a:ext cx="5932180" cy="2909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482EA9-C3F5-58AB-DC25-72CC280BF9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01" t="26900" r="49300" b="37400"/>
          <a:stretch/>
        </p:blipFill>
        <p:spPr>
          <a:xfrm>
            <a:off x="3194866" y="3249570"/>
            <a:ext cx="6213502" cy="349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4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7A1474-830E-C9C3-E9ED-0EEAA9B862E3}"/>
                  </a:ext>
                </a:extLst>
              </p:cNvPr>
              <p:cNvSpPr txBox="1"/>
              <p:nvPr/>
            </p:nvSpPr>
            <p:spPr>
              <a:xfrm>
                <a:off x="839416" y="188640"/>
                <a:ext cx="10214992" cy="2800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−2)(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GB" sz="4400" dirty="0">
                    <a:solidFill>
                      <a:prstClr val="black"/>
                    </a:solidFill>
                  </a:rPr>
                  <a:t>a) Sketch the graph of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b="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GB" sz="4400" dirty="0"/>
                  <a:t>b) Sketch the graph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c) Sketch the graph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7A1474-830E-C9C3-E9ED-0EEAA9B86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88640"/>
                <a:ext cx="10214992" cy="2800767"/>
              </a:xfrm>
              <a:prstGeom prst="rect">
                <a:avLst/>
              </a:prstGeom>
              <a:blipFill>
                <a:blip r:embed="rId2"/>
                <a:stretch>
                  <a:fillRect b="-5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0192270-9FB8-9A5D-D2C0-E1D9F49B75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99" t="35689" r="37701" b="49427"/>
          <a:stretch/>
        </p:blipFill>
        <p:spPr>
          <a:xfrm>
            <a:off x="2639616" y="3212976"/>
            <a:ext cx="7314673" cy="3456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42B5A0-F59F-53B3-4A45-0859BB82C89F}"/>
              </a:ext>
            </a:extLst>
          </p:cNvPr>
          <p:cNvSpPr txBox="1"/>
          <p:nvPr/>
        </p:nvSpPr>
        <p:spPr>
          <a:xfrm>
            <a:off x="911424" y="3284984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47606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7A1474-830E-C9C3-E9ED-0EEAA9B862E3}"/>
                  </a:ext>
                </a:extLst>
              </p:cNvPr>
              <p:cNvSpPr txBox="1"/>
              <p:nvPr/>
            </p:nvSpPr>
            <p:spPr>
              <a:xfrm>
                <a:off x="911424" y="260648"/>
                <a:ext cx="10214992" cy="2800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−2)(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GB" sz="4400" dirty="0">
                    <a:solidFill>
                      <a:prstClr val="black"/>
                    </a:solidFill>
                  </a:rPr>
                  <a:t>a) Sketch the graph of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b="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GB" sz="4400" dirty="0"/>
                  <a:t>b) Sketch the graph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c) Sketch the graph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7A1474-830E-C9C3-E9ED-0EEAA9B86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10214992" cy="2800767"/>
              </a:xfrm>
              <a:prstGeom prst="rect">
                <a:avLst/>
              </a:prstGeom>
              <a:blipFill>
                <a:blip r:embed="rId2"/>
                <a:stretch>
                  <a:fillRect b="-5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0192270-9FB8-9A5D-D2C0-E1D9F49B75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99" t="69996" r="43571" b="17050"/>
          <a:stretch/>
        </p:blipFill>
        <p:spPr>
          <a:xfrm>
            <a:off x="3431704" y="3284984"/>
            <a:ext cx="5943402" cy="33926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514C5A-EB53-3F10-D2D9-BBE4B3BB862C}"/>
              </a:ext>
            </a:extLst>
          </p:cNvPr>
          <p:cNvSpPr txBox="1"/>
          <p:nvPr/>
        </p:nvSpPr>
        <p:spPr>
          <a:xfrm>
            <a:off x="944686" y="3383319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11387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7A1474-830E-C9C3-E9ED-0EEAA9B862E3}"/>
                  </a:ext>
                </a:extLst>
              </p:cNvPr>
              <p:cNvSpPr txBox="1"/>
              <p:nvPr/>
            </p:nvSpPr>
            <p:spPr>
              <a:xfrm>
                <a:off x="911424" y="229215"/>
                <a:ext cx="10214992" cy="28007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−2)(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dirty="0" smtClean="0">
                          <a:latin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GB" sz="4400" dirty="0">
                    <a:solidFill>
                      <a:prstClr val="black"/>
                    </a:solidFill>
                  </a:rPr>
                  <a:t>a) Sketch the graph of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b="0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GB" sz="4400" dirty="0"/>
                  <a:t>b) Sketch the graph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c) Sketch the graph </a:t>
                </a: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7A1474-830E-C9C3-E9ED-0EEAA9B86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29215"/>
                <a:ext cx="10214992" cy="2800767"/>
              </a:xfrm>
              <a:prstGeom prst="rect">
                <a:avLst/>
              </a:prstGeom>
              <a:blipFill>
                <a:blip r:embed="rId2"/>
                <a:stretch>
                  <a:fillRect b="-5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0192270-9FB8-9A5D-D2C0-E1D9F49B75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99" t="52500" r="40968" b="32579"/>
          <a:stretch/>
        </p:blipFill>
        <p:spPr>
          <a:xfrm>
            <a:off x="2927648" y="3140968"/>
            <a:ext cx="6480720" cy="36355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CDAA1A-DF52-F431-7B6A-73B539CC4592}"/>
              </a:ext>
            </a:extLst>
          </p:cNvPr>
          <p:cNvSpPr txBox="1"/>
          <p:nvPr/>
        </p:nvSpPr>
        <p:spPr>
          <a:xfrm>
            <a:off x="935670" y="3284984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300172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7E12A7-7445-4636-8016-6ED4D40431F0}"/>
              </a:ext>
            </a:extLst>
          </p:cNvPr>
          <p:cNvCxnSpPr>
            <a:cxnSpLocks/>
          </p:cNvCxnSpPr>
          <p:nvPr/>
        </p:nvCxnSpPr>
        <p:spPr>
          <a:xfrm>
            <a:off x="3509656" y="4122574"/>
            <a:ext cx="47099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21FBEA2-DC7F-4535-B0C0-717E9D788697}"/>
              </a:ext>
            </a:extLst>
          </p:cNvPr>
          <p:cNvCxnSpPr>
            <a:cxnSpLocks/>
          </p:cNvCxnSpPr>
          <p:nvPr/>
        </p:nvCxnSpPr>
        <p:spPr>
          <a:xfrm flipV="1">
            <a:off x="5666041" y="1783048"/>
            <a:ext cx="0" cy="424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1A684E-679A-43BB-8010-DB631EAA0EE7}"/>
                  </a:ext>
                </a:extLst>
              </p:cNvPr>
              <p:cNvSpPr txBox="1"/>
              <p:nvPr/>
            </p:nvSpPr>
            <p:spPr>
              <a:xfrm>
                <a:off x="8060164" y="3938447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1A684E-679A-43BB-8010-DB631EAA0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0164" y="3938447"/>
                <a:ext cx="57606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9FE01F-C6A8-4FC9-83DC-BAA351DAF086}"/>
                  </a:ext>
                </a:extLst>
              </p:cNvPr>
              <p:cNvSpPr txBox="1"/>
              <p:nvPr/>
            </p:nvSpPr>
            <p:spPr>
              <a:xfrm>
                <a:off x="5378009" y="1393131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9FE01F-C6A8-4FC9-83DC-BAA351DAF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009" y="1393131"/>
                <a:ext cx="576064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2C7580-5844-4C37-9D6D-5DBA61DF7CE6}"/>
                  </a:ext>
                </a:extLst>
              </p:cNvPr>
              <p:cNvSpPr txBox="1"/>
              <p:nvPr/>
            </p:nvSpPr>
            <p:spPr>
              <a:xfrm>
                <a:off x="6838314" y="4101309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2C7580-5844-4C37-9D6D-5DBA61DF7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314" y="4101309"/>
                <a:ext cx="57606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C52E2-ECDA-4793-B4B3-3997384C7B9D}"/>
                  </a:ext>
                </a:extLst>
              </p:cNvPr>
              <p:cNvSpPr txBox="1"/>
              <p:nvPr/>
            </p:nvSpPr>
            <p:spPr>
              <a:xfrm>
                <a:off x="4791313" y="4102351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C52E2-ECDA-4793-B4B3-3997384C7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313" y="4102351"/>
                <a:ext cx="5760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C61E8B2-F05B-47BC-99AD-CC28C308387D}"/>
              </a:ext>
            </a:extLst>
          </p:cNvPr>
          <p:cNvSpPr/>
          <p:nvPr/>
        </p:nvSpPr>
        <p:spPr>
          <a:xfrm>
            <a:off x="4295800" y="2204864"/>
            <a:ext cx="3668233" cy="2785730"/>
          </a:xfrm>
          <a:custGeom>
            <a:avLst/>
            <a:gdLst>
              <a:gd name="connsiteX0" fmla="*/ 0 w 3668233"/>
              <a:gd name="connsiteY0" fmla="*/ 0 h 2785730"/>
              <a:gd name="connsiteX1" fmla="*/ 1871331 w 3668233"/>
              <a:gd name="connsiteY1" fmla="*/ 2785730 h 2785730"/>
              <a:gd name="connsiteX2" fmla="*/ 3668233 w 3668233"/>
              <a:gd name="connsiteY2" fmla="*/ 0 h 278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68233" h="2785730">
                <a:moveTo>
                  <a:pt x="0" y="0"/>
                </a:moveTo>
                <a:cubicBezTo>
                  <a:pt x="629979" y="1392865"/>
                  <a:pt x="1259959" y="2785730"/>
                  <a:pt x="1871331" y="2785730"/>
                </a:cubicBezTo>
                <a:cubicBezTo>
                  <a:pt x="2482703" y="2785730"/>
                  <a:pt x="3075468" y="1392865"/>
                  <a:pt x="3668233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22C009-C663-4A47-9B61-AC0AC0C47C36}"/>
                  </a:ext>
                </a:extLst>
              </p:cNvPr>
              <p:cNvSpPr txBox="1"/>
              <p:nvPr/>
            </p:nvSpPr>
            <p:spPr>
              <a:xfrm>
                <a:off x="7133259" y="1804313"/>
                <a:ext cx="11337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22C009-C663-4A47-9B61-AC0AC0C47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259" y="1804313"/>
                <a:ext cx="1133797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510E02-F62A-42DE-BB28-2755EB1593F0}"/>
                  </a:ext>
                </a:extLst>
              </p:cNvPr>
              <p:cNvSpPr txBox="1"/>
              <p:nvPr/>
            </p:nvSpPr>
            <p:spPr>
              <a:xfrm>
                <a:off x="398825" y="332656"/>
                <a:ext cx="4680520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sz="4400" dirty="0"/>
                  <a:t>Sketch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510E02-F62A-42DE-BB28-2755EB159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25" y="332656"/>
                <a:ext cx="4680520" cy="769441"/>
              </a:xfrm>
              <a:prstGeom prst="rect">
                <a:avLst/>
              </a:prstGeom>
              <a:blipFill>
                <a:blip r:embed="rId7"/>
                <a:stretch>
                  <a:fillRect t="-5333" b="-233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C8B116-1953-4038-B998-7A8B77936E34}"/>
                  </a:ext>
                </a:extLst>
              </p:cNvPr>
              <p:cNvSpPr txBox="1"/>
              <p:nvPr/>
            </p:nvSpPr>
            <p:spPr>
              <a:xfrm>
                <a:off x="5182263" y="4627066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C8B116-1953-4038-B998-7A8B77936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2263" y="4627066"/>
                <a:ext cx="57606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287417F1-A070-4563-B336-0430807C1703}"/>
              </a:ext>
            </a:extLst>
          </p:cNvPr>
          <p:cNvGrpSpPr/>
          <p:nvPr/>
        </p:nvGrpSpPr>
        <p:grpSpPr>
          <a:xfrm>
            <a:off x="4311744" y="2207286"/>
            <a:ext cx="3657600" cy="1924493"/>
            <a:chOff x="1201479" y="1765005"/>
            <a:chExt cx="3657600" cy="192449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9DD35E3-EB23-49D1-A38D-47DCB8B38F1B}"/>
                </a:ext>
              </a:extLst>
            </p:cNvPr>
            <p:cNvSpPr/>
            <p:nvPr/>
          </p:nvSpPr>
          <p:spPr>
            <a:xfrm>
              <a:off x="1201479" y="1775637"/>
              <a:ext cx="935665" cy="1913861"/>
            </a:xfrm>
            <a:custGeom>
              <a:avLst/>
              <a:gdLst>
                <a:gd name="connsiteX0" fmla="*/ 935665 w 935665"/>
                <a:gd name="connsiteY0" fmla="*/ 1913861 h 1913861"/>
                <a:gd name="connsiteX1" fmla="*/ 520995 w 935665"/>
                <a:gd name="connsiteY1" fmla="*/ 1116419 h 1913861"/>
                <a:gd name="connsiteX2" fmla="*/ 0 w 935665"/>
                <a:gd name="connsiteY2" fmla="*/ 0 h 1913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5665" h="1913861">
                  <a:moveTo>
                    <a:pt x="935665" y="1913861"/>
                  </a:moveTo>
                  <a:cubicBezTo>
                    <a:pt x="806302" y="1674628"/>
                    <a:pt x="676939" y="1435396"/>
                    <a:pt x="520995" y="1116419"/>
                  </a:cubicBezTo>
                  <a:cubicBezTo>
                    <a:pt x="365051" y="797442"/>
                    <a:pt x="182525" y="398721"/>
                    <a:pt x="0" y="0"/>
                  </a:cubicBezTo>
                </a:path>
              </a:pathLst>
            </a:custGeom>
            <a:ln w="7620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216AAEB-F037-440E-BF57-1F53109E6840}"/>
                </a:ext>
              </a:extLst>
            </p:cNvPr>
            <p:cNvSpPr/>
            <p:nvPr/>
          </p:nvSpPr>
          <p:spPr>
            <a:xfrm>
              <a:off x="3965944" y="1765005"/>
              <a:ext cx="893135" cy="1924493"/>
            </a:xfrm>
            <a:custGeom>
              <a:avLst/>
              <a:gdLst>
                <a:gd name="connsiteX0" fmla="*/ 0 w 893135"/>
                <a:gd name="connsiteY0" fmla="*/ 1924493 h 1924493"/>
                <a:gd name="connsiteX1" fmla="*/ 467833 w 893135"/>
                <a:gd name="connsiteY1" fmla="*/ 1010093 h 1924493"/>
                <a:gd name="connsiteX2" fmla="*/ 893135 w 893135"/>
                <a:gd name="connsiteY2" fmla="*/ 0 h 192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3135" h="1924493">
                  <a:moveTo>
                    <a:pt x="0" y="1924493"/>
                  </a:moveTo>
                  <a:cubicBezTo>
                    <a:pt x="159488" y="1627667"/>
                    <a:pt x="318977" y="1330842"/>
                    <a:pt x="467833" y="1010093"/>
                  </a:cubicBezTo>
                  <a:cubicBezTo>
                    <a:pt x="616689" y="689344"/>
                    <a:pt x="754912" y="344672"/>
                    <a:pt x="893135" y="0"/>
                  </a:cubicBezTo>
                </a:path>
              </a:pathLst>
            </a:custGeom>
            <a:ln w="7620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2347B78-085C-4ACD-AC6E-4C4907F9D51F}"/>
                </a:ext>
              </a:extLst>
            </p:cNvPr>
            <p:cNvSpPr/>
            <p:nvPr/>
          </p:nvSpPr>
          <p:spPr>
            <a:xfrm flipV="1">
              <a:off x="2137144" y="2808415"/>
              <a:ext cx="1839432" cy="871879"/>
            </a:xfrm>
            <a:custGeom>
              <a:avLst/>
              <a:gdLst>
                <a:gd name="connsiteX0" fmla="*/ 0 w 1839432"/>
                <a:gd name="connsiteY0" fmla="*/ 0 h 871875"/>
                <a:gd name="connsiteX1" fmla="*/ 914400 w 1839432"/>
                <a:gd name="connsiteY1" fmla="*/ 871870 h 871875"/>
                <a:gd name="connsiteX2" fmla="*/ 1839432 w 1839432"/>
                <a:gd name="connsiteY2" fmla="*/ 10633 h 871875"/>
                <a:gd name="connsiteX0" fmla="*/ 0 w 1839432"/>
                <a:gd name="connsiteY0" fmla="*/ 0 h 871879"/>
                <a:gd name="connsiteX1" fmla="*/ 914400 w 1839432"/>
                <a:gd name="connsiteY1" fmla="*/ 871870 h 871879"/>
                <a:gd name="connsiteX2" fmla="*/ 1839432 w 1839432"/>
                <a:gd name="connsiteY2" fmla="*/ 10633 h 87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9432" h="871879">
                  <a:moveTo>
                    <a:pt x="0" y="0"/>
                  </a:moveTo>
                  <a:cubicBezTo>
                    <a:pt x="303914" y="435049"/>
                    <a:pt x="607828" y="870098"/>
                    <a:pt x="914400" y="871870"/>
                  </a:cubicBezTo>
                  <a:cubicBezTo>
                    <a:pt x="1220972" y="873642"/>
                    <a:pt x="1434509" y="633523"/>
                    <a:pt x="1839432" y="10633"/>
                  </a:cubicBezTo>
                </a:path>
              </a:pathLst>
            </a:custGeom>
            <a:ln w="7620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7E91F3D-05CB-4641-8A30-82A2B73092C5}"/>
                  </a:ext>
                </a:extLst>
              </p:cNvPr>
              <p:cNvSpPr txBox="1"/>
              <p:nvPr/>
            </p:nvSpPr>
            <p:spPr>
              <a:xfrm>
                <a:off x="5632497" y="2644659"/>
                <a:ext cx="1950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=|</m:t>
                      </m:r>
                      <m:r>
                        <a:rPr lang="en-GB" sz="28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GB" sz="2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7E91F3D-05CB-4641-8A30-82A2B730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497" y="2644659"/>
                <a:ext cx="19500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7FCD18D-5D9C-47B5-81AA-B6BAA3C579AA}"/>
                  </a:ext>
                </a:extLst>
              </p:cNvPr>
              <p:cNvSpPr txBox="1"/>
              <p:nvPr/>
            </p:nvSpPr>
            <p:spPr>
              <a:xfrm>
                <a:off x="5271163" y="3280235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7FCD18D-5D9C-47B5-81AA-B6BAA3C57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163" y="3280235"/>
                <a:ext cx="57606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768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9376" y="3429000"/>
            <a:ext cx="11017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/>
              <a:t>Reflect </a:t>
            </a:r>
            <a:r>
              <a:rPr lang="en-GB" sz="5400" dirty="0">
                <a:solidFill>
                  <a:prstClr val="black"/>
                </a:solidFill>
              </a:rPr>
              <a:t>everything below the </a:t>
            </a:r>
            <a:r>
              <a:rPr lang="en-GB" sz="5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prstClr val="black"/>
                </a:solidFill>
              </a:rPr>
              <a:t> 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B8F854-C136-8734-7F5F-51E20E6E57D4}"/>
                  </a:ext>
                </a:extLst>
              </p:cNvPr>
              <p:cNvSpPr txBox="1"/>
              <p:nvPr/>
            </p:nvSpPr>
            <p:spPr>
              <a:xfrm>
                <a:off x="1127448" y="1628800"/>
                <a:ext cx="9649072" cy="13234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Sketching  </a:t>
                </a:r>
                <a14:m>
                  <m:oMath xmlns:m="http://schemas.openxmlformats.org/officeDocument/2006/math">
                    <m:r>
                      <a:rPr kumimoji="0" lang="en-GB" sz="8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en-GB" sz="8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kumimoji="0" lang="en-GB" sz="8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8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𝒇</m:t>
                        </m:r>
                        <m:d>
                          <m:dPr>
                            <m:ctrlPr>
                              <a:rPr kumimoji="0" lang="en-GB" sz="8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8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</m:e>
                        </m:d>
                      </m:e>
                    </m:d>
                  </m:oMath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B8F854-C136-8734-7F5F-51E20E6E57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1628800"/>
                <a:ext cx="9649072" cy="1323439"/>
              </a:xfrm>
              <a:prstGeom prst="rect">
                <a:avLst/>
              </a:prstGeom>
              <a:blipFill>
                <a:blip r:embed="rId2"/>
                <a:stretch>
                  <a:fillRect l="-2843"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300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7E12A7-7445-4636-8016-6ED4D40431F0}"/>
              </a:ext>
            </a:extLst>
          </p:cNvPr>
          <p:cNvCxnSpPr>
            <a:cxnSpLocks/>
          </p:cNvCxnSpPr>
          <p:nvPr/>
        </p:nvCxnSpPr>
        <p:spPr>
          <a:xfrm>
            <a:off x="3797688" y="4266590"/>
            <a:ext cx="47099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21FBEA2-DC7F-4535-B0C0-717E9D788697}"/>
              </a:ext>
            </a:extLst>
          </p:cNvPr>
          <p:cNvCxnSpPr>
            <a:cxnSpLocks/>
          </p:cNvCxnSpPr>
          <p:nvPr/>
        </p:nvCxnSpPr>
        <p:spPr>
          <a:xfrm flipV="1">
            <a:off x="5954073" y="1927064"/>
            <a:ext cx="0" cy="424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1A684E-679A-43BB-8010-DB631EAA0EE7}"/>
                  </a:ext>
                </a:extLst>
              </p:cNvPr>
              <p:cNvSpPr txBox="1"/>
              <p:nvPr/>
            </p:nvSpPr>
            <p:spPr>
              <a:xfrm>
                <a:off x="8348196" y="4082463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81A684E-679A-43BB-8010-DB631EAA0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196" y="4082463"/>
                <a:ext cx="57606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9FE01F-C6A8-4FC9-83DC-BAA351DAF086}"/>
                  </a:ext>
                </a:extLst>
              </p:cNvPr>
              <p:cNvSpPr txBox="1"/>
              <p:nvPr/>
            </p:nvSpPr>
            <p:spPr>
              <a:xfrm>
                <a:off x="5666041" y="1537147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79FE01F-C6A8-4FC9-83DC-BAA351DAF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041" y="1537147"/>
                <a:ext cx="576064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2C7580-5844-4C37-9D6D-5DBA61DF7CE6}"/>
                  </a:ext>
                </a:extLst>
              </p:cNvPr>
              <p:cNvSpPr txBox="1"/>
              <p:nvPr/>
            </p:nvSpPr>
            <p:spPr>
              <a:xfrm>
                <a:off x="7126346" y="4245325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2C7580-5844-4C37-9D6D-5DBA61DF7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346" y="4245325"/>
                <a:ext cx="57606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C52E2-ECDA-4793-B4B3-3997384C7B9D}"/>
                  </a:ext>
                </a:extLst>
              </p:cNvPr>
              <p:cNvSpPr txBox="1"/>
              <p:nvPr/>
            </p:nvSpPr>
            <p:spPr>
              <a:xfrm>
                <a:off x="5079345" y="4246367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CC52E2-ECDA-4793-B4B3-3997384C7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345" y="4246367"/>
                <a:ext cx="5760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C61E8B2-F05B-47BC-99AD-CC28C308387D}"/>
              </a:ext>
            </a:extLst>
          </p:cNvPr>
          <p:cNvSpPr/>
          <p:nvPr/>
        </p:nvSpPr>
        <p:spPr>
          <a:xfrm>
            <a:off x="4583832" y="2348880"/>
            <a:ext cx="3668233" cy="2785730"/>
          </a:xfrm>
          <a:custGeom>
            <a:avLst/>
            <a:gdLst>
              <a:gd name="connsiteX0" fmla="*/ 0 w 3668233"/>
              <a:gd name="connsiteY0" fmla="*/ 0 h 2785730"/>
              <a:gd name="connsiteX1" fmla="*/ 1871331 w 3668233"/>
              <a:gd name="connsiteY1" fmla="*/ 2785730 h 2785730"/>
              <a:gd name="connsiteX2" fmla="*/ 3668233 w 3668233"/>
              <a:gd name="connsiteY2" fmla="*/ 0 h 278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68233" h="2785730">
                <a:moveTo>
                  <a:pt x="0" y="0"/>
                </a:moveTo>
                <a:cubicBezTo>
                  <a:pt x="629979" y="1392865"/>
                  <a:pt x="1259959" y="2785730"/>
                  <a:pt x="1871331" y="2785730"/>
                </a:cubicBezTo>
                <a:cubicBezTo>
                  <a:pt x="2482703" y="2785730"/>
                  <a:pt x="3075468" y="1392865"/>
                  <a:pt x="3668233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22C009-C663-4A47-9B61-AC0AC0C47C36}"/>
                  </a:ext>
                </a:extLst>
              </p:cNvPr>
              <p:cNvSpPr txBox="1"/>
              <p:nvPr/>
            </p:nvSpPr>
            <p:spPr>
              <a:xfrm>
                <a:off x="7421291" y="1948329"/>
                <a:ext cx="11337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22C009-C663-4A47-9B61-AC0AC0C47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291" y="1948329"/>
                <a:ext cx="1133797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510E02-F62A-42DE-BB28-2755EB1593F0}"/>
                  </a:ext>
                </a:extLst>
              </p:cNvPr>
              <p:cNvSpPr txBox="1"/>
              <p:nvPr/>
            </p:nvSpPr>
            <p:spPr>
              <a:xfrm>
                <a:off x="381296" y="427110"/>
                <a:ext cx="485060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510E02-F62A-42DE-BB28-2755EB159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96" y="427110"/>
                <a:ext cx="4850608" cy="830997"/>
              </a:xfrm>
              <a:prstGeom prst="rect">
                <a:avLst/>
              </a:prstGeom>
              <a:blipFill>
                <a:blip r:embed="rId7"/>
                <a:stretch>
                  <a:fillRect l="-1441"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C8B116-1953-4038-B998-7A8B77936E34}"/>
                  </a:ext>
                </a:extLst>
              </p:cNvPr>
              <p:cNvSpPr txBox="1"/>
              <p:nvPr/>
            </p:nvSpPr>
            <p:spPr>
              <a:xfrm>
                <a:off x="5470295" y="4771082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C8B116-1953-4038-B998-7A8B77936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0295" y="4771082"/>
                <a:ext cx="57606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B32D30CA-D15A-4BD5-86FE-BA0AAA7F3CBE}"/>
              </a:ext>
            </a:extLst>
          </p:cNvPr>
          <p:cNvGrpSpPr/>
          <p:nvPr/>
        </p:nvGrpSpPr>
        <p:grpSpPr>
          <a:xfrm>
            <a:off x="3688817" y="2376996"/>
            <a:ext cx="4624381" cy="2807382"/>
            <a:chOff x="290519" y="1790700"/>
            <a:chExt cx="4624381" cy="2807382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67AAEE-E4BB-40A8-9E6C-7EAB196D792B}"/>
                </a:ext>
              </a:extLst>
            </p:cNvPr>
            <p:cNvSpPr/>
            <p:nvPr/>
          </p:nvSpPr>
          <p:spPr>
            <a:xfrm>
              <a:off x="2603500" y="1790700"/>
              <a:ext cx="2311400" cy="2794995"/>
            </a:xfrm>
            <a:custGeom>
              <a:avLst/>
              <a:gdLst>
                <a:gd name="connsiteX0" fmla="*/ 2311400 w 2311400"/>
                <a:gd name="connsiteY0" fmla="*/ 0 h 2794995"/>
                <a:gd name="connsiteX1" fmla="*/ 1778000 w 2311400"/>
                <a:gd name="connsiteY1" fmla="*/ 1193800 h 2794995"/>
                <a:gd name="connsiteX2" fmla="*/ 1397000 w 2311400"/>
                <a:gd name="connsiteY2" fmla="*/ 1930400 h 2794995"/>
                <a:gd name="connsiteX3" fmla="*/ 1066800 w 2311400"/>
                <a:gd name="connsiteY3" fmla="*/ 2413000 h 2794995"/>
                <a:gd name="connsiteX4" fmla="*/ 774700 w 2311400"/>
                <a:gd name="connsiteY4" fmla="*/ 2692400 h 2794995"/>
                <a:gd name="connsiteX5" fmla="*/ 495300 w 2311400"/>
                <a:gd name="connsiteY5" fmla="*/ 2794000 h 2794995"/>
                <a:gd name="connsiteX6" fmla="*/ 152400 w 2311400"/>
                <a:gd name="connsiteY6" fmla="*/ 2641600 h 2794995"/>
                <a:gd name="connsiteX7" fmla="*/ 0 w 2311400"/>
                <a:gd name="connsiteY7" fmla="*/ 2514600 h 2794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1400" h="2794995">
                  <a:moveTo>
                    <a:pt x="2311400" y="0"/>
                  </a:moveTo>
                  <a:cubicBezTo>
                    <a:pt x="2120900" y="436033"/>
                    <a:pt x="1930400" y="872067"/>
                    <a:pt x="1778000" y="1193800"/>
                  </a:cubicBezTo>
                  <a:cubicBezTo>
                    <a:pt x="1625600" y="1515533"/>
                    <a:pt x="1515533" y="1727200"/>
                    <a:pt x="1397000" y="1930400"/>
                  </a:cubicBezTo>
                  <a:cubicBezTo>
                    <a:pt x="1278467" y="2133600"/>
                    <a:pt x="1170517" y="2286000"/>
                    <a:pt x="1066800" y="2413000"/>
                  </a:cubicBezTo>
                  <a:cubicBezTo>
                    <a:pt x="963083" y="2540000"/>
                    <a:pt x="869950" y="2628900"/>
                    <a:pt x="774700" y="2692400"/>
                  </a:cubicBezTo>
                  <a:cubicBezTo>
                    <a:pt x="679450" y="2755900"/>
                    <a:pt x="599017" y="2802467"/>
                    <a:pt x="495300" y="2794000"/>
                  </a:cubicBezTo>
                  <a:cubicBezTo>
                    <a:pt x="391583" y="2785533"/>
                    <a:pt x="234950" y="2688167"/>
                    <a:pt x="152400" y="2641600"/>
                  </a:cubicBezTo>
                  <a:cubicBezTo>
                    <a:pt x="69850" y="2595033"/>
                    <a:pt x="34925" y="2554816"/>
                    <a:pt x="0" y="2514600"/>
                  </a:cubicBezTo>
                </a:path>
              </a:pathLst>
            </a:cu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46D26B8-BF41-4A96-A6E6-DA28AA71E29F}"/>
                </a:ext>
              </a:extLst>
            </p:cNvPr>
            <p:cNvSpPr/>
            <p:nvPr/>
          </p:nvSpPr>
          <p:spPr>
            <a:xfrm flipH="1">
              <a:off x="290519" y="1803087"/>
              <a:ext cx="2311400" cy="2794995"/>
            </a:xfrm>
            <a:custGeom>
              <a:avLst/>
              <a:gdLst>
                <a:gd name="connsiteX0" fmla="*/ 2311400 w 2311400"/>
                <a:gd name="connsiteY0" fmla="*/ 0 h 2794995"/>
                <a:gd name="connsiteX1" fmla="*/ 1778000 w 2311400"/>
                <a:gd name="connsiteY1" fmla="*/ 1193800 h 2794995"/>
                <a:gd name="connsiteX2" fmla="*/ 1397000 w 2311400"/>
                <a:gd name="connsiteY2" fmla="*/ 1930400 h 2794995"/>
                <a:gd name="connsiteX3" fmla="*/ 1066800 w 2311400"/>
                <a:gd name="connsiteY3" fmla="*/ 2413000 h 2794995"/>
                <a:gd name="connsiteX4" fmla="*/ 774700 w 2311400"/>
                <a:gd name="connsiteY4" fmla="*/ 2692400 h 2794995"/>
                <a:gd name="connsiteX5" fmla="*/ 495300 w 2311400"/>
                <a:gd name="connsiteY5" fmla="*/ 2794000 h 2794995"/>
                <a:gd name="connsiteX6" fmla="*/ 152400 w 2311400"/>
                <a:gd name="connsiteY6" fmla="*/ 2641600 h 2794995"/>
                <a:gd name="connsiteX7" fmla="*/ 0 w 2311400"/>
                <a:gd name="connsiteY7" fmla="*/ 2514600 h 2794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1400" h="2794995">
                  <a:moveTo>
                    <a:pt x="2311400" y="0"/>
                  </a:moveTo>
                  <a:cubicBezTo>
                    <a:pt x="2120900" y="436033"/>
                    <a:pt x="1930400" y="872067"/>
                    <a:pt x="1778000" y="1193800"/>
                  </a:cubicBezTo>
                  <a:cubicBezTo>
                    <a:pt x="1625600" y="1515533"/>
                    <a:pt x="1515533" y="1727200"/>
                    <a:pt x="1397000" y="1930400"/>
                  </a:cubicBezTo>
                  <a:cubicBezTo>
                    <a:pt x="1278467" y="2133600"/>
                    <a:pt x="1170517" y="2286000"/>
                    <a:pt x="1066800" y="2413000"/>
                  </a:cubicBezTo>
                  <a:cubicBezTo>
                    <a:pt x="963083" y="2540000"/>
                    <a:pt x="869950" y="2628900"/>
                    <a:pt x="774700" y="2692400"/>
                  </a:cubicBezTo>
                  <a:cubicBezTo>
                    <a:pt x="679450" y="2755900"/>
                    <a:pt x="599017" y="2802467"/>
                    <a:pt x="495300" y="2794000"/>
                  </a:cubicBezTo>
                  <a:cubicBezTo>
                    <a:pt x="391583" y="2785533"/>
                    <a:pt x="234950" y="2688167"/>
                    <a:pt x="152400" y="2641600"/>
                  </a:cubicBezTo>
                  <a:cubicBezTo>
                    <a:pt x="69850" y="2595033"/>
                    <a:pt x="34925" y="2554816"/>
                    <a:pt x="0" y="2514600"/>
                  </a:cubicBezTo>
                </a:path>
              </a:pathLst>
            </a:custGeom>
            <a:ln w="762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6BDA10E-73D7-47E7-9B67-945AFE61D67A}"/>
                  </a:ext>
                </a:extLst>
              </p:cNvPr>
              <p:cNvSpPr txBox="1"/>
              <p:nvPr/>
            </p:nvSpPr>
            <p:spPr>
              <a:xfrm>
                <a:off x="4148745" y="4260486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6BDA10E-73D7-47E7-9B67-945AFE61D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745" y="4260486"/>
                <a:ext cx="57606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2B755CF-1160-410C-834D-3EA37AF4E2FB}"/>
                  </a:ext>
                </a:extLst>
              </p:cNvPr>
              <p:cNvSpPr txBox="1"/>
              <p:nvPr/>
            </p:nvSpPr>
            <p:spPr>
              <a:xfrm>
                <a:off x="3660762" y="4707386"/>
                <a:ext cx="13656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2B755CF-1160-410C-834D-3EA37AF4E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0762" y="4707386"/>
                <a:ext cx="1365611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955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9376" y="3573016"/>
            <a:ext cx="110172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Reflect everything right of the </a:t>
            </a:r>
            <a:r>
              <a:rPr lang="en-GB" sz="5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5400" dirty="0">
                <a:solidFill>
                  <a:prstClr val="black"/>
                </a:solidFill>
              </a:rPr>
              <a:t> 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74492F-8F25-D235-8A81-544A244F33F3}"/>
                  </a:ext>
                </a:extLst>
              </p:cNvPr>
              <p:cNvSpPr txBox="1"/>
              <p:nvPr/>
            </p:nvSpPr>
            <p:spPr>
              <a:xfrm>
                <a:off x="1199456" y="1556792"/>
                <a:ext cx="9577064" cy="156966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Sketch </a:t>
                </a:r>
                <a14:m>
                  <m:oMath xmlns:m="http://schemas.openxmlformats.org/officeDocument/2006/math">
                    <m:r>
                      <a:rPr kumimoji="0" lang="en-GB" sz="9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en-GB" sz="9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9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𝒇</m:t>
                    </m:r>
                    <m:d>
                      <m:dPr>
                        <m:ctrlPr>
                          <a:rPr kumimoji="0" lang="en-GB" sz="9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kumimoji="0" lang="en-GB" sz="96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96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𝒙</m:t>
                            </m:r>
                          </m:e>
                        </m:d>
                      </m:e>
                    </m:d>
                  </m:oMath>
                </a14:m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74492F-8F25-D235-8A81-544A244F3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1556792"/>
                <a:ext cx="9577064" cy="1569660"/>
              </a:xfrm>
              <a:prstGeom prst="rect">
                <a:avLst/>
              </a:prstGeom>
              <a:blipFill>
                <a:blip r:embed="rId2"/>
                <a:stretch>
                  <a:fillRect l="-4647"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5001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B500FDE-B70B-4DFA-9BD0-06B41EA7646B}"/>
              </a:ext>
            </a:extLst>
          </p:cNvPr>
          <p:cNvCxnSpPr>
            <a:cxnSpLocks/>
          </p:cNvCxnSpPr>
          <p:nvPr/>
        </p:nvCxnSpPr>
        <p:spPr>
          <a:xfrm>
            <a:off x="2059822" y="4302632"/>
            <a:ext cx="92682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1E71E86-0CCE-4014-86C9-EB057447485E}"/>
              </a:ext>
            </a:extLst>
          </p:cNvPr>
          <p:cNvCxnSpPr>
            <a:cxnSpLocks/>
          </p:cNvCxnSpPr>
          <p:nvPr/>
        </p:nvCxnSpPr>
        <p:spPr>
          <a:xfrm flipV="1">
            <a:off x="6490927" y="1689764"/>
            <a:ext cx="0" cy="4801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FF08E13-B3FE-466C-8EF1-66D2FA9C6054}"/>
                  </a:ext>
                </a:extLst>
              </p:cNvPr>
              <p:cNvSpPr txBox="1"/>
              <p:nvPr/>
            </p:nvSpPr>
            <p:spPr>
              <a:xfrm>
                <a:off x="11210327" y="3911959"/>
                <a:ext cx="6804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FF08E13-B3FE-466C-8EF1-66D2FA9C6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0327" y="3911959"/>
                <a:ext cx="680431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622B35C-76AD-4F8A-820F-7928046DD93F}"/>
                  </a:ext>
                </a:extLst>
              </p:cNvPr>
              <p:cNvSpPr txBox="1"/>
              <p:nvPr/>
            </p:nvSpPr>
            <p:spPr>
              <a:xfrm>
                <a:off x="5661292" y="1182573"/>
                <a:ext cx="14037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622B35C-76AD-4F8A-820F-7928046DD9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1292" y="1182573"/>
                <a:ext cx="140374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E1BDA08-E09C-4F48-9648-CF2DF8DE8FD1}"/>
                  </a:ext>
                </a:extLst>
              </p:cNvPr>
              <p:cNvSpPr txBox="1"/>
              <p:nvPr/>
            </p:nvSpPr>
            <p:spPr>
              <a:xfrm>
                <a:off x="7906330" y="4349302"/>
                <a:ext cx="1331635" cy="56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E1BDA08-E09C-4F48-9648-CF2DF8DE8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6330" y="4349302"/>
                <a:ext cx="1331635" cy="5662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8199BA3-02F6-45E0-8E07-3C9F10D77DEA}"/>
                  </a:ext>
                </a:extLst>
              </p:cNvPr>
              <p:cNvSpPr txBox="1"/>
              <p:nvPr/>
            </p:nvSpPr>
            <p:spPr>
              <a:xfrm>
                <a:off x="9749454" y="3948645"/>
                <a:ext cx="1331635" cy="56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8199BA3-02F6-45E0-8E07-3C9F10D77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9454" y="3948645"/>
                <a:ext cx="1331635" cy="5662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5881DE-DD6A-4782-B93E-F56B11F15F51}"/>
                  </a:ext>
                </a:extLst>
              </p:cNvPr>
              <p:cNvSpPr txBox="1"/>
              <p:nvPr/>
            </p:nvSpPr>
            <p:spPr>
              <a:xfrm>
                <a:off x="1878754" y="3911959"/>
                <a:ext cx="1331635" cy="56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−360°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5881DE-DD6A-4782-B93E-F56B11F15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8754" y="3911959"/>
                <a:ext cx="1331635" cy="5662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BAE34D7-442A-426E-BE95-B238C4863793}"/>
                  </a:ext>
                </a:extLst>
              </p:cNvPr>
              <p:cNvSpPr txBox="1"/>
              <p:nvPr/>
            </p:nvSpPr>
            <p:spPr>
              <a:xfrm>
                <a:off x="3671619" y="4266640"/>
                <a:ext cx="1331635" cy="566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−180°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BAE34D7-442A-426E-BE95-B238C4863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619" y="4266640"/>
                <a:ext cx="1331635" cy="5662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F6CAFDA-0CB6-4C54-8003-A65514BCD6B9}"/>
              </a:ext>
            </a:extLst>
          </p:cNvPr>
          <p:cNvSpPr/>
          <p:nvPr/>
        </p:nvSpPr>
        <p:spPr>
          <a:xfrm>
            <a:off x="6490408" y="2938730"/>
            <a:ext cx="1972883" cy="1358085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16ACD61-AFB4-4637-B843-62FD47FA9F5B}"/>
              </a:ext>
            </a:extLst>
          </p:cNvPr>
          <p:cNvSpPr/>
          <p:nvPr/>
        </p:nvSpPr>
        <p:spPr>
          <a:xfrm rot="10800000">
            <a:off x="8442908" y="4268969"/>
            <a:ext cx="1972883" cy="1358085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6984F4E-3995-4423-9193-37ABC8144E97}"/>
              </a:ext>
            </a:extLst>
          </p:cNvPr>
          <p:cNvSpPr/>
          <p:nvPr/>
        </p:nvSpPr>
        <p:spPr>
          <a:xfrm rot="10800000">
            <a:off x="2520842" y="4266237"/>
            <a:ext cx="1972883" cy="1358085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96B7CDE-D923-4315-860A-2A68A0691297}"/>
              </a:ext>
            </a:extLst>
          </p:cNvPr>
          <p:cNvSpPr/>
          <p:nvPr/>
        </p:nvSpPr>
        <p:spPr>
          <a:xfrm>
            <a:off x="4496552" y="2938730"/>
            <a:ext cx="1972883" cy="1358085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7DE747-F82C-C95E-1F60-9585B0DCC943}"/>
                  </a:ext>
                </a:extLst>
              </p:cNvPr>
              <p:cNvSpPr txBox="1"/>
              <p:nvPr/>
            </p:nvSpPr>
            <p:spPr>
              <a:xfrm>
                <a:off x="381296" y="427110"/>
                <a:ext cx="506662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Sketch </a:t>
                </a:r>
                <a14:m>
                  <m:oMath xmlns:m="http://schemas.openxmlformats.org/officeDocument/2006/math">
                    <m:r>
                      <a:rPr lang="en-GB" sz="44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GB" sz="4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⁡(</m:t>
                    </m:r>
                    <m:d>
                      <m:dPr>
                        <m:begChr m:val="|"/>
                        <m:endChr m:val="|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for </a:t>
                </a:r>
                <a14:m>
                  <m:oMath xmlns:m="http://schemas.openxmlformats.org/officeDocument/2006/math">
                    <m:r>
                      <a:rPr lang="en-GB" sz="4400" b="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7DE747-F82C-C95E-1F60-9585B0DCC9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96" y="427110"/>
                <a:ext cx="5066628" cy="1446550"/>
              </a:xfrm>
              <a:prstGeom prst="rect">
                <a:avLst/>
              </a:prstGeom>
              <a:blipFill>
                <a:blip r:embed="rId8"/>
                <a:stretch>
                  <a:fillRect t="-266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853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B90931D-B549-4AC3-9CF0-166F49581234}"/>
              </a:ext>
            </a:extLst>
          </p:cNvPr>
          <p:cNvCxnSpPr>
            <a:cxnSpLocks/>
          </p:cNvCxnSpPr>
          <p:nvPr/>
        </p:nvCxnSpPr>
        <p:spPr>
          <a:xfrm>
            <a:off x="2662396" y="4082344"/>
            <a:ext cx="75780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FECBCCF-280E-4062-8A5C-584EFF6EB033}"/>
              </a:ext>
            </a:extLst>
          </p:cNvPr>
          <p:cNvCxnSpPr>
            <a:cxnSpLocks/>
          </p:cNvCxnSpPr>
          <p:nvPr/>
        </p:nvCxnSpPr>
        <p:spPr>
          <a:xfrm flipV="1">
            <a:off x="6285415" y="1052554"/>
            <a:ext cx="0" cy="5567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A26D25-7CB5-4339-A57F-2BE284DCD4E4}"/>
                  </a:ext>
                </a:extLst>
              </p:cNvPr>
              <p:cNvSpPr txBox="1"/>
              <p:nvPr/>
            </p:nvSpPr>
            <p:spPr>
              <a:xfrm>
                <a:off x="10174267" y="3687719"/>
                <a:ext cx="5302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A26D25-7CB5-4339-A57F-2BE284DCD4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4267" y="3687719"/>
                <a:ext cx="530245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9ABB03-CAD2-499A-AE60-2C554E27830D}"/>
                  </a:ext>
                </a:extLst>
              </p:cNvPr>
              <p:cNvSpPr txBox="1"/>
              <p:nvPr/>
            </p:nvSpPr>
            <p:spPr>
              <a:xfrm>
                <a:off x="6267844" y="791811"/>
                <a:ext cx="5482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9ABB03-CAD2-499A-AE60-2C554E278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7844" y="791811"/>
                <a:ext cx="54823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27CDDF-E428-44FE-B1F6-74764A4DB7B8}"/>
                  </a:ext>
                </a:extLst>
              </p:cNvPr>
              <p:cNvSpPr txBox="1"/>
              <p:nvPr/>
            </p:nvSpPr>
            <p:spPr>
              <a:xfrm>
                <a:off x="7357346" y="4082612"/>
                <a:ext cx="1088789" cy="65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27CDDF-E428-44FE-B1F6-74764A4DB7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346" y="4082612"/>
                <a:ext cx="1088789" cy="6565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D1BBA50-B742-4100-A4E7-1CA99502B6FE}"/>
                  </a:ext>
                </a:extLst>
              </p:cNvPr>
              <p:cNvSpPr txBox="1"/>
              <p:nvPr/>
            </p:nvSpPr>
            <p:spPr>
              <a:xfrm>
                <a:off x="8986946" y="4037930"/>
                <a:ext cx="1088789" cy="65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D1BBA50-B742-4100-A4E7-1CA99502B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946" y="4037930"/>
                <a:ext cx="1088789" cy="6565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E9FCD-3113-44B1-A5A1-3B87434ED942}"/>
                  </a:ext>
                </a:extLst>
              </p:cNvPr>
              <p:cNvSpPr txBox="1"/>
              <p:nvPr/>
            </p:nvSpPr>
            <p:spPr>
              <a:xfrm>
                <a:off x="2408211" y="4076112"/>
                <a:ext cx="1088789" cy="65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−360°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88E9FCD-3113-44B1-A5A1-3B87434ED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211" y="4076112"/>
                <a:ext cx="1088789" cy="6565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D8FAA59-2842-4E40-BABC-E54BF72AEBA9}"/>
                  </a:ext>
                </a:extLst>
              </p:cNvPr>
              <p:cNvSpPr txBox="1"/>
              <p:nvPr/>
            </p:nvSpPr>
            <p:spPr>
              <a:xfrm>
                <a:off x="4063542" y="4082344"/>
                <a:ext cx="1088789" cy="656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−180°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D8FAA59-2842-4E40-BABC-E54BF72AEB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3542" y="4082344"/>
                <a:ext cx="1088789" cy="65658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128C483-4420-4C1E-B440-D1D2CE02CD0A}"/>
              </a:ext>
            </a:extLst>
          </p:cNvPr>
          <p:cNvSpPr/>
          <p:nvPr/>
        </p:nvSpPr>
        <p:spPr>
          <a:xfrm>
            <a:off x="6287445" y="2500812"/>
            <a:ext cx="1613095" cy="1574787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D8ECAFE-34D5-4ABA-9635-8A2C4A06247E}"/>
              </a:ext>
            </a:extLst>
          </p:cNvPr>
          <p:cNvSpPr/>
          <p:nvPr/>
        </p:nvSpPr>
        <p:spPr>
          <a:xfrm>
            <a:off x="7921829" y="2519329"/>
            <a:ext cx="1613095" cy="1574787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A75F9CD-ACC1-49C8-B9F2-A98267143071}"/>
              </a:ext>
            </a:extLst>
          </p:cNvPr>
          <p:cNvSpPr/>
          <p:nvPr/>
        </p:nvSpPr>
        <p:spPr>
          <a:xfrm>
            <a:off x="3022819" y="2482295"/>
            <a:ext cx="1613095" cy="1574787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103AD8D-9215-4766-A8C2-96DF504FCD18}"/>
              </a:ext>
            </a:extLst>
          </p:cNvPr>
          <p:cNvSpPr/>
          <p:nvPr/>
        </p:nvSpPr>
        <p:spPr>
          <a:xfrm>
            <a:off x="4657202" y="2500812"/>
            <a:ext cx="1613095" cy="1574787"/>
          </a:xfrm>
          <a:custGeom>
            <a:avLst/>
            <a:gdLst>
              <a:gd name="connsiteX0" fmla="*/ 0 w 809625"/>
              <a:gd name="connsiteY0" fmla="*/ 876304 h 885829"/>
              <a:gd name="connsiteX1" fmla="*/ 371475 w 809625"/>
              <a:gd name="connsiteY1" fmla="*/ 4 h 885829"/>
              <a:gd name="connsiteX2" fmla="*/ 809625 w 809625"/>
              <a:gd name="connsiteY2" fmla="*/ 885829 h 88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25" h="885829">
                <a:moveTo>
                  <a:pt x="0" y="876304"/>
                </a:moveTo>
                <a:cubicBezTo>
                  <a:pt x="118269" y="437360"/>
                  <a:pt x="236538" y="-1583"/>
                  <a:pt x="371475" y="4"/>
                </a:cubicBezTo>
                <a:cubicBezTo>
                  <a:pt x="506412" y="1591"/>
                  <a:pt x="658018" y="443710"/>
                  <a:pt x="809625" y="88582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6A6DF6-432F-B816-F023-6F3EA2183E0F}"/>
                  </a:ext>
                </a:extLst>
              </p:cNvPr>
              <p:cNvSpPr txBox="1"/>
              <p:nvPr/>
            </p:nvSpPr>
            <p:spPr>
              <a:xfrm>
                <a:off x="381296" y="427110"/>
                <a:ext cx="4678101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b="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40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4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GB" sz="4000" dirty="0"/>
              </a:p>
              <a:p>
                <a:pPr algn="ctr"/>
                <a:r>
                  <a:rPr lang="en-GB" sz="4000" dirty="0"/>
                  <a:t>for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6A6DF6-432F-B816-F023-6F3EA2183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96" y="427110"/>
                <a:ext cx="4678101" cy="1323439"/>
              </a:xfrm>
              <a:prstGeom prst="rect">
                <a:avLst/>
              </a:prstGeom>
              <a:blipFill>
                <a:blip r:embed="rId8"/>
                <a:stretch>
                  <a:fillRect t="-2058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589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493" r="17183" b="50192"/>
          <a:stretch/>
        </p:blipFill>
        <p:spPr>
          <a:xfrm>
            <a:off x="587388" y="1484784"/>
            <a:ext cx="11017224" cy="511256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2639616" y="2420888"/>
            <a:ext cx="4896544" cy="2667120"/>
          </a:xfrm>
          <a:custGeom>
            <a:avLst/>
            <a:gdLst>
              <a:gd name="connsiteX0" fmla="*/ 2590800 w 2590800"/>
              <a:gd name="connsiteY0" fmla="*/ 0 h 1376912"/>
              <a:gd name="connsiteX1" fmla="*/ 2419350 w 2590800"/>
              <a:gd name="connsiteY1" fmla="*/ 219075 h 1376912"/>
              <a:gd name="connsiteX2" fmla="*/ 2257425 w 2590800"/>
              <a:gd name="connsiteY2" fmla="*/ 371475 h 1376912"/>
              <a:gd name="connsiteX3" fmla="*/ 1990725 w 2590800"/>
              <a:gd name="connsiteY3" fmla="*/ 476250 h 1376912"/>
              <a:gd name="connsiteX4" fmla="*/ 1600200 w 2590800"/>
              <a:gd name="connsiteY4" fmla="*/ 523875 h 1376912"/>
              <a:gd name="connsiteX5" fmla="*/ 1295400 w 2590800"/>
              <a:gd name="connsiteY5" fmla="*/ 523875 h 1376912"/>
              <a:gd name="connsiteX6" fmla="*/ 1057275 w 2590800"/>
              <a:gd name="connsiteY6" fmla="*/ 571500 h 1376912"/>
              <a:gd name="connsiteX7" fmla="*/ 847725 w 2590800"/>
              <a:gd name="connsiteY7" fmla="*/ 695325 h 1376912"/>
              <a:gd name="connsiteX8" fmla="*/ 590550 w 2590800"/>
              <a:gd name="connsiteY8" fmla="*/ 942975 h 1376912"/>
              <a:gd name="connsiteX9" fmla="*/ 476250 w 2590800"/>
              <a:gd name="connsiteY9" fmla="*/ 1143000 h 1376912"/>
              <a:gd name="connsiteX10" fmla="*/ 361950 w 2590800"/>
              <a:gd name="connsiteY10" fmla="*/ 1362075 h 1376912"/>
              <a:gd name="connsiteX11" fmla="*/ 352425 w 2590800"/>
              <a:gd name="connsiteY11" fmla="*/ 1343025 h 1376912"/>
              <a:gd name="connsiteX12" fmla="*/ 285750 w 2590800"/>
              <a:gd name="connsiteY12" fmla="*/ 1228725 h 1376912"/>
              <a:gd name="connsiteX13" fmla="*/ 114300 w 2590800"/>
              <a:gd name="connsiteY13" fmla="*/ 838200 h 1376912"/>
              <a:gd name="connsiteX14" fmla="*/ 0 w 2590800"/>
              <a:gd name="connsiteY14" fmla="*/ 400050 h 1376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90800" h="1376912">
                <a:moveTo>
                  <a:pt x="2590800" y="0"/>
                </a:moveTo>
                <a:cubicBezTo>
                  <a:pt x="2532856" y="78581"/>
                  <a:pt x="2474912" y="157163"/>
                  <a:pt x="2419350" y="219075"/>
                </a:cubicBezTo>
                <a:cubicBezTo>
                  <a:pt x="2363787" y="280988"/>
                  <a:pt x="2328862" y="328613"/>
                  <a:pt x="2257425" y="371475"/>
                </a:cubicBezTo>
                <a:cubicBezTo>
                  <a:pt x="2185988" y="414337"/>
                  <a:pt x="2100262" y="450850"/>
                  <a:pt x="1990725" y="476250"/>
                </a:cubicBezTo>
                <a:cubicBezTo>
                  <a:pt x="1881187" y="501650"/>
                  <a:pt x="1716087" y="515938"/>
                  <a:pt x="1600200" y="523875"/>
                </a:cubicBezTo>
                <a:cubicBezTo>
                  <a:pt x="1484313" y="531812"/>
                  <a:pt x="1385887" y="515938"/>
                  <a:pt x="1295400" y="523875"/>
                </a:cubicBezTo>
                <a:cubicBezTo>
                  <a:pt x="1204912" y="531813"/>
                  <a:pt x="1131887" y="542925"/>
                  <a:pt x="1057275" y="571500"/>
                </a:cubicBezTo>
                <a:cubicBezTo>
                  <a:pt x="982663" y="600075"/>
                  <a:pt x="925512" y="633413"/>
                  <a:pt x="847725" y="695325"/>
                </a:cubicBezTo>
                <a:cubicBezTo>
                  <a:pt x="769937" y="757238"/>
                  <a:pt x="652462" y="868363"/>
                  <a:pt x="590550" y="942975"/>
                </a:cubicBezTo>
                <a:cubicBezTo>
                  <a:pt x="528638" y="1017587"/>
                  <a:pt x="514350" y="1073150"/>
                  <a:pt x="476250" y="1143000"/>
                </a:cubicBezTo>
                <a:cubicBezTo>
                  <a:pt x="438150" y="1212850"/>
                  <a:pt x="382587" y="1328738"/>
                  <a:pt x="361950" y="1362075"/>
                </a:cubicBezTo>
                <a:cubicBezTo>
                  <a:pt x="341312" y="1395413"/>
                  <a:pt x="365125" y="1365250"/>
                  <a:pt x="352425" y="1343025"/>
                </a:cubicBezTo>
                <a:cubicBezTo>
                  <a:pt x="339725" y="1320800"/>
                  <a:pt x="325437" y="1312862"/>
                  <a:pt x="285750" y="1228725"/>
                </a:cubicBezTo>
                <a:cubicBezTo>
                  <a:pt x="246063" y="1144588"/>
                  <a:pt x="161925" y="976312"/>
                  <a:pt x="114300" y="838200"/>
                </a:cubicBezTo>
                <a:cubicBezTo>
                  <a:pt x="66675" y="700088"/>
                  <a:pt x="33337" y="550069"/>
                  <a:pt x="0" y="400050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F391D6C-8EE6-2709-C6BE-7F278ADD4891}"/>
                  </a:ext>
                </a:extLst>
              </p:cNvPr>
              <p:cNvSpPr txBox="1"/>
              <p:nvPr/>
            </p:nvSpPr>
            <p:spPr>
              <a:xfrm>
                <a:off x="299356" y="404664"/>
                <a:ext cx="4680520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400" dirty="0"/>
                        <m:t>Sketch</m:t>
                      </m:r>
                      <m:r>
                        <a:rPr lang="en-GB" sz="4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F391D6C-8EE6-2709-C6BE-7F278ADD48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404664"/>
                <a:ext cx="468052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272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493" r="17183" b="50192"/>
          <a:stretch/>
        </p:blipFill>
        <p:spPr>
          <a:xfrm>
            <a:off x="839416" y="1340768"/>
            <a:ext cx="10945216" cy="5328592"/>
          </a:xfrm>
          <a:prstGeom prst="rect">
            <a:avLst/>
          </a:prstGeom>
        </p:spPr>
      </p:pic>
      <p:sp>
        <p:nvSpPr>
          <p:cNvPr id="13" name="Freeform 12"/>
          <p:cNvSpPr/>
          <p:nvPr/>
        </p:nvSpPr>
        <p:spPr>
          <a:xfrm>
            <a:off x="3898279" y="2245625"/>
            <a:ext cx="3893097" cy="1134156"/>
          </a:xfrm>
          <a:custGeom>
            <a:avLst/>
            <a:gdLst>
              <a:gd name="connsiteX0" fmla="*/ 1971675 w 1971675"/>
              <a:gd name="connsiteY0" fmla="*/ 0 h 524269"/>
              <a:gd name="connsiteX1" fmla="*/ 1895475 w 1971675"/>
              <a:gd name="connsiteY1" fmla="*/ 114300 h 524269"/>
              <a:gd name="connsiteX2" fmla="*/ 1714500 w 1971675"/>
              <a:gd name="connsiteY2" fmla="*/ 314325 h 524269"/>
              <a:gd name="connsiteX3" fmla="*/ 1504950 w 1971675"/>
              <a:gd name="connsiteY3" fmla="*/ 438150 h 524269"/>
              <a:gd name="connsiteX4" fmla="*/ 1238250 w 1971675"/>
              <a:gd name="connsiteY4" fmla="*/ 495300 h 524269"/>
              <a:gd name="connsiteX5" fmla="*/ 962025 w 1971675"/>
              <a:gd name="connsiteY5" fmla="*/ 514350 h 524269"/>
              <a:gd name="connsiteX6" fmla="*/ 714375 w 1971675"/>
              <a:gd name="connsiteY6" fmla="*/ 514350 h 524269"/>
              <a:gd name="connsiteX7" fmla="*/ 323850 w 1971675"/>
              <a:gd name="connsiteY7" fmla="*/ 390525 h 524269"/>
              <a:gd name="connsiteX8" fmla="*/ 114300 w 1971675"/>
              <a:gd name="connsiteY8" fmla="*/ 219075 h 524269"/>
              <a:gd name="connsiteX9" fmla="*/ 0 w 1971675"/>
              <a:gd name="connsiteY9" fmla="*/ 47625 h 524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1675" h="524269">
                <a:moveTo>
                  <a:pt x="1971675" y="0"/>
                </a:moveTo>
                <a:cubicBezTo>
                  <a:pt x="1955006" y="30956"/>
                  <a:pt x="1938337" y="61913"/>
                  <a:pt x="1895475" y="114300"/>
                </a:cubicBezTo>
                <a:cubicBezTo>
                  <a:pt x="1852613" y="166687"/>
                  <a:pt x="1779587" y="260350"/>
                  <a:pt x="1714500" y="314325"/>
                </a:cubicBezTo>
                <a:cubicBezTo>
                  <a:pt x="1649413" y="368300"/>
                  <a:pt x="1584325" y="407988"/>
                  <a:pt x="1504950" y="438150"/>
                </a:cubicBezTo>
                <a:cubicBezTo>
                  <a:pt x="1425575" y="468313"/>
                  <a:pt x="1328737" y="482600"/>
                  <a:pt x="1238250" y="495300"/>
                </a:cubicBezTo>
                <a:cubicBezTo>
                  <a:pt x="1147763" y="508000"/>
                  <a:pt x="1049337" y="511175"/>
                  <a:pt x="962025" y="514350"/>
                </a:cubicBezTo>
                <a:cubicBezTo>
                  <a:pt x="874713" y="517525"/>
                  <a:pt x="820737" y="534987"/>
                  <a:pt x="714375" y="514350"/>
                </a:cubicBezTo>
                <a:cubicBezTo>
                  <a:pt x="608013" y="493713"/>
                  <a:pt x="423862" y="439737"/>
                  <a:pt x="323850" y="390525"/>
                </a:cubicBezTo>
                <a:cubicBezTo>
                  <a:pt x="223838" y="341313"/>
                  <a:pt x="168275" y="276225"/>
                  <a:pt x="114300" y="219075"/>
                </a:cubicBezTo>
                <a:cubicBezTo>
                  <a:pt x="60325" y="161925"/>
                  <a:pt x="30162" y="104775"/>
                  <a:pt x="0" y="47625"/>
                </a:cubicBezTo>
              </a:path>
            </a:pathLst>
          </a:custGeom>
          <a:ln w="762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9F26FF-75BA-A8D8-E710-C85B7A1804A1}"/>
                  </a:ext>
                </a:extLst>
              </p:cNvPr>
              <p:cNvSpPr txBox="1"/>
              <p:nvPr/>
            </p:nvSpPr>
            <p:spPr>
              <a:xfrm>
                <a:off x="299356" y="404664"/>
                <a:ext cx="4680520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4400" dirty="0" smtClean="0"/>
                        <m:t>Sketch</m:t>
                      </m:r>
                      <m:r>
                        <a:rPr lang="en-GB" sz="44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9F26FF-75BA-A8D8-E710-C85B7A180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404664"/>
                <a:ext cx="468052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16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21756</TotalTime>
  <Words>336</Words>
  <Application>Microsoft Office PowerPoint</Application>
  <PresentationFormat>Widescreen</PresentationFormat>
  <Paragraphs>72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851</cp:revision>
  <dcterms:created xsi:type="dcterms:W3CDTF">2013-02-28T07:36:55Z</dcterms:created>
  <dcterms:modified xsi:type="dcterms:W3CDTF">2025-09-03T05:03:02Z</dcterms:modified>
</cp:coreProperties>
</file>