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5" r:id="rId2"/>
    <p:sldId id="291" r:id="rId3"/>
    <p:sldId id="272" r:id="rId4"/>
    <p:sldId id="292" r:id="rId5"/>
    <p:sldId id="274" r:id="rId6"/>
    <p:sldId id="275" r:id="rId7"/>
    <p:sldId id="276" r:id="rId8"/>
    <p:sldId id="293" r:id="rId9"/>
    <p:sldId id="277" r:id="rId10"/>
    <p:sldId id="278" r:id="rId11"/>
    <p:sldId id="294" r:id="rId12"/>
    <p:sldId id="297" r:id="rId13"/>
    <p:sldId id="298" r:id="rId14"/>
    <p:sldId id="299" r:id="rId15"/>
    <p:sldId id="300" r:id="rId16"/>
    <p:sldId id="301" r:id="rId17"/>
    <p:sldId id="273" r:id="rId18"/>
    <p:sldId id="295" r:id="rId19"/>
    <p:sldId id="280" r:id="rId20"/>
    <p:sldId id="281" r:id="rId21"/>
    <p:sldId id="282" r:id="rId22"/>
    <p:sldId id="283" r:id="rId23"/>
    <p:sldId id="284" r:id="rId24"/>
    <p:sldId id="285" r:id="rId25"/>
    <p:sldId id="296" r:id="rId26"/>
    <p:sldId id="269" r:id="rId27"/>
    <p:sldId id="286" r:id="rId28"/>
    <p:sldId id="288" r:id="rId29"/>
    <p:sldId id="290" r:id="rId30"/>
    <p:sldId id="270" r:id="rId31"/>
    <p:sldId id="28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A7841-EE69-4A06-A4C2-6842E3DE27F7}" v="3" dt="2025-11-13T10:02:46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357" autoAdjust="0"/>
  </p:normalViewPr>
  <p:slideViewPr>
    <p:cSldViewPr snapToGrid="0">
      <p:cViewPr varScale="1">
        <p:scale>
          <a:sx n="73" d="100"/>
          <a:sy n="73" d="100"/>
        </p:scale>
        <p:origin x="69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13T10:02:46.803" v="2"/>
      <pc:docMkLst>
        <pc:docMk/>
      </pc:docMkLst>
      <pc:sldChg chg="modAnim">
        <pc:chgData name="Stewart Gale" userId="3647ddd2-6040-41ae-a96d-232c23482af8" providerId="ADAL" clId="{ADDBF2C4-AD8D-4E1D-8386-BD3D3561C83C}" dt="2025-11-13T10:02:46.803" v="2"/>
        <pc:sldMkLst>
          <pc:docMk/>
          <pc:sldMk cId="2405797432" sldId="290"/>
        </pc:sldMkLst>
      </pc:sldChg>
    </pc:docChg>
  </pc:docChgLst>
  <pc:docChgLst>
    <pc:chgData name="Stewart Gale" userId="3647ddd2-6040-41ae-a96d-232c23482af8" providerId="ADAL" clId="{2567338E-3652-45CF-A34C-7412853BBE5B}"/>
    <pc:docChg chg="custSel addSld delSld modSld">
      <pc:chgData name="Stewart Gale" userId="3647ddd2-6040-41ae-a96d-232c23482af8" providerId="ADAL" clId="{2567338E-3652-45CF-A34C-7412853BBE5B}" dt="2024-09-17T11:58:40.863" v="446" actId="1076"/>
      <pc:docMkLst>
        <pc:docMk/>
      </pc:docMkLst>
      <pc:sldChg chg="del">
        <pc:chgData name="Stewart Gale" userId="3647ddd2-6040-41ae-a96d-232c23482af8" providerId="ADAL" clId="{2567338E-3652-45CF-A34C-7412853BBE5B}" dt="2024-09-17T11:39:38.908" v="112" actId="47"/>
        <pc:sldMkLst>
          <pc:docMk/>
          <pc:sldMk cId="3424372064" sldId="262"/>
        </pc:sldMkLst>
      </pc:sldChg>
      <pc:sldChg chg="delSp modSp mod delAnim">
        <pc:chgData name="Stewart Gale" userId="3647ddd2-6040-41ae-a96d-232c23482af8" providerId="ADAL" clId="{2567338E-3652-45CF-A34C-7412853BBE5B}" dt="2024-09-17T11:39:28.391" v="111" actId="1076"/>
        <pc:sldMkLst>
          <pc:docMk/>
          <pc:sldMk cId="3017464430" sldId="265"/>
        </pc:sldMkLst>
      </pc:sldChg>
      <pc:sldChg chg="modSp mod">
        <pc:chgData name="Stewart Gale" userId="3647ddd2-6040-41ae-a96d-232c23482af8" providerId="ADAL" clId="{2567338E-3652-45CF-A34C-7412853BBE5B}" dt="2024-09-17T11:51:05.913" v="293" actId="1076"/>
        <pc:sldMkLst>
          <pc:docMk/>
          <pc:sldMk cId="212116301" sldId="269"/>
        </pc:sldMkLst>
      </pc:sldChg>
      <pc:sldChg chg="delSp modSp mod delAnim">
        <pc:chgData name="Stewart Gale" userId="3647ddd2-6040-41ae-a96d-232c23482af8" providerId="ADAL" clId="{2567338E-3652-45CF-A34C-7412853BBE5B}" dt="2024-09-17T11:42:59.163" v="179" actId="1076"/>
        <pc:sldMkLst>
          <pc:docMk/>
          <pc:sldMk cId="3500094827" sldId="272"/>
        </pc:sldMkLst>
      </pc:sldChg>
      <pc:sldChg chg="addSp delSp modSp mod delAnim">
        <pc:chgData name="Stewart Gale" userId="3647ddd2-6040-41ae-a96d-232c23482af8" providerId="ADAL" clId="{2567338E-3652-45CF-A34C-7412853BBE5B}" dt="2024-09-17T11:48:40.520" v="265" actId="1076"/>
        <pc:sldMkLst>
          <pc:docMk/>
          <pc:sldMk cId="3542415480" sldId="273"/>
        </pc:sldMkLst>
      </pc:sldChg>
      <pc:sldChg chg="addSp delSp modSp mod delAnim modAnim">
        <pc:chgData name="Stewart Gale" userId="3647ddd2-6040-41ae-a96d-232c23482af8" providerId="ADAL" clId="{2567338E-3652-45CF-A34C-7412853BBE5B}" dt="2024-09-17T11:41:08.890" v="122" actId="1076"/>
        <pc:sldMkLst>
          <pc:docMk/>
          <pc:sldMk cId="2339555474" sldId="274"/>
        </pc:sldMkLst>
      </pc:sldChg>
      <pc:sldChg chg="addSp delSp modSp mod delAnim modAnim">
        <pc:chgData name="Stewart Gale" userId="3647ddd2-6040-41ae-a96d-232c23482af8" providerId="ADAL" clId="{2567338E-3652-45CF-A34C-7412853BBE5B}" dt="2024-09-17T11:41:17.427" v="124" actId="1076"/>
        <pc:sldMkLst>
          <pc:docMk/>
          <pc:sldMk cId="1041789516" sldId="275"/>
        </pc:sldMkLst>
      </pc:sldChg>
      <pc:sldChg chg="delSp modSp mod delAnim">
        <pc:chgData name="Stewart Gale" userId="3647ddd2-6040-41ae-a96d-232c23482af8" providerId="ADAL" clId="{2567338E-3652-45CF-A34C-7412853BBE5B}" dt="2024-09-17T11:07:59.643" v="101" actId="1076"/>
        <pc:sldMkLst>
          <pc:docMk/>
          <pc:sldMk cId="2528369832" sldId="276"/>
        </pc:sldMkLst>
      </pc:sldChg>
      <pc:sldChg chg="modSp mod">
        <pc:chgData name="Stewart Gale" userId="3647ddd2-6040-41ae-a96d-232c23482af8" providerId="ADAL" clId="{2567338E-3652-45CF-A34C-7412853BBE5B}" dt="2024-09-17T11:44:43.626" v="195" actId="14100"/>
        <pc:sldMkLst>
          <pc:docMk/>
          <pc:sldMk cId="2733275905" sldId="277"/>
        </pc:sldMkLst>
      </pc:sldChg>
      <pc:sldChg chg="del">
        <pc:chgData name="Stewart Gale" userId="3647ddd2-6040-41ae-a96d-232c23482af8" providerId="ADAL" clId="{2567338E-3652-45CF-A34C-7412853BBE5B}" dt="2024-09-17T11:46:30.893" v="216" actId="47"/>
        <pc:sldMkLst>
          <pc:docMk/>
          <pc:sldMk cId="1488403985" sldId="279"/>
        </pc:sldMkLst>
      </pc:sldChg>
      <pc:sldChg chg="modSp mod">
        <pc:chgData name="Stewart Gale" userId="3647ddd2-6040-41ae-a96d-232c23482af8" providerId="ADAL" clId="{2567338E-3652-45CF-A34C-7412853BBE5B}" dt="2024-09-17T11:49:41.739" v="272" actId="1076"/>
        <pc:sldMkLst>
          <pc:docMk/>
          <pc:sldMk cId="660904615" sldId="282"/>
        </pc:sldMkLst>
      </pc:sldChg>
      <pc:sldChg chg="modSp mod">
        <pc:chgData name="Stewart Gale" userId="3647ddd2-6040-41ae-a96d-232c23482af8" providerId="ADAL" clId="{2567338E-3652-45CF-A34C-7412853BBE5B}" dt="2024-09-17T11:49:52.737" v="274" actId="1076"/>
        <pc:sldMkLst>
          <pc:docMk/>
          <pc:sldMk cId="4233915395" sldId="283"/>
        </pc:sldMkLst>
      </pc:sldChg>
      <pc:sldChg chg="modSp mod">
        <pc:chgData name="Stewart Gale" userId="3647ddd2-6040-41ae-a96d-232c23482af8" providerId="ADAL" clId="{2567338E-3652-45CF-A34C-7412853BBE5B}" dt="2024-09-17T11:50:03.623" v="277" actId="1076"/>
        <pc:sldMkLst>
          <pc:docMk/>
          <pc:sldMk cId="3329582329" sldId="284"/>
        </pc:sldMkLst>
      </pc:sldChg>
      <pc:sldChg chg="modSp mod">
        <pc:chgData name="Stewart Gale" userId="3647ddd2-6040-41ae-a96d-232c23482af8" providerId="ADAL" clId="{2567338E-3652-45CF-A34C-7412853BBE5B}" dt="2024-09-17T11:50:09.028" v="278" actId="1076"/>
        <pc:sldMkLst>
          <pc:docMk/>
          <pc:sldMk cId="3809549841" sldId="285"/>
        </pc:sldMkLst>
      </pc:sldChg>
      <pc:sldChg chg="modSp mod">
        <pc:chgData name="Stewart Gale" userId="3647ddd2-6040-41ae-a96d-232c23482af8" providerId="ADAL" clId="{2567338E-3652-45CF-A34C-7412853BBE5B}" dt="2024-09-17T11:51:10.786" v="294" actId="1076"/>
        <pc:sldMkLst>
          <pc:docMk/>
          <pc:sldMk cId="1236001634" sldId="286"/>
        </pc:sldMkLst>
      </pc:sldChg>
      <pc:sldChg chg="modSp mod">
        <pc:chgData name="Stewart Gale" userId="3647ddd2-6040-41ae-a96d-232c23482af8" providerId="ADAL" clId="{2567338E-3652-45CF-A34C-7412853BBE5B}" dt="2024-09-17T11:52:45.457" v="318" actId="1076"/>
        <pc:sldMkLst>
          <pc:docMk/>
          <pc:sldMk cId="1787039150" sldId="288"/>
        </pc:sldMkLst>
      </pc:sldChg>
      <pc:sldChg chg="addSp delSp modSp mod delAnim modAnim">
        <pc:chgData name="Stewart Gale" userId="3647ddd2-6040-41ae-a96d-232c23482af8" providerId="ADAL" clId="{2567338E-3652-45CF-A34C-7412853BBE5B}" dt="2024-09-17T11:53:16.669" v="326" actId="1076"/>
        <pc:sldMkLst>
          <pc:docMk/>
          <pc:sldMk cId="2405797432" sldId="290"/>
        </pc:sldMkLst>
      </pc:sldChg>
      <pc:sldChg chg="delSp modSp add mod">
        <pc:chgData name="Stewart Gale" userId="3647ddd2-6040-41ae-a96d-232c23482af8" providerId="ADAL" clId="{2567338E-3652-45CF-A34C-7412853BBE5B}" dt="2022-03-21T10:14:00.561" v="20" actId="1076"/>
        <pc:sldMkLst>
          <pc:docMk/>
          <pc:sldMk cId="2529744129" sldId="291"/>
        </pc:sldMkLst>
      </pc:sldChg>
      <pc:sldChg chg="addSp delSp modSp add mod">
        <pc:chgData name="Stewart Gale" userId="3647ddd2-6040-41ae-a96d-232c23482af8" providerId="ADAL" clId="{2567338E-3652-45CF-A34C-7412853BBE5B}" dt="2024-09-17T11:43:22.853" v="185" actId="1076"/>
        <pc:sldMkLst>
          <pc:docMk/>
          <pc:sldMk cId="2584470241" sldId="292"/>
        </pc:sldMkLst>
      </pc:sldChg>
      <pc:sldChg chg="modSp add mod">
        <pc:chgData name="Stewart Gale" userId="3647ddd2-6040-41ae-a96d-232c23482af8" providerId="ADAL" clId="{2567338E-3652-45CF-A34C-7412853BBE5B}" dt="2024-09-17T11:44:11.244" v="193" actId="1076"/>
        <pc:sldMkLst>
          <pc:docMk/>
          <pc:sldMk cId="3247701441" sldId="293"/>
        </pc:sldMkLst>
      </pc:sldChg>
      <pc:sldChg chg="modSp add mod">
        <pc:chgData name="Stewart Gale" userId="3647ddd2-6040-41ae-a96d-232c23482af8" providerId="ADAL" clId="{2567338E-3652-45CF-A34C-7412853BBE5B}" dt="2024-09-17T11:46:18.941" v="215" actId="1076"/>
        <pc:sldMkLst>
          <pc:docMk/>
          <pc:sldMk cId="1055852100" sldId="294"/>
        </pc:sldMkLst>
      </pc:sldChg>
      <pc:sldChg chg="addSp delSp modSp add mod">
        <pc:chgData name="Stewart Gale" userId="3647ddd2-6040-41ae-a96d-232c23482af8" providerId="ADAL" clId="{2567338E-3652-45CF-A34C-7412853BBE5B}" dt="2024-09-17T11:49:10.442" v="269" actId="1076"/>
        <pc:sldMkLst>
          <pc:docMk/>
          <pc:sldMk cId="3696561118" sldId="295"/>
        </pc:sldMkLst>
      </pc:sldChg>
      <pc:sldChg chg="modSp add mod">
        <pc:chgData name="Stewart Gale" userId="3647ddd2-6040-41ae-a96d-232c23482af8" providerId="ADAL" clId="{2567338E-3652-45CF-A34C-7412853BBE5B}" dt="2024-09-17T11:50:57.367" v="292" actId="1076"/>
        <pc:sldMkLst>
          <pc:docMk/>
          <pc:sldMk cId="1709189669" sldId="296"/>
        </pc:sldMkLst>
      </pc:sldChg>
      <pc:sldChg chg="addSp modSp add mod modAnim">
        <pc:chgData name="Stewart Gale" userId="3647ddd2-6040-41ae-a96d-232c23482af8" providerId="ADAL" clId="{2567338E-3652-45CF-A34C-7412853BBE5B}" dt="2024-09-17T11:57:06.240" v="419"/>
        <pc:sldMkLst>
          <pc:docMk/>
          <pc:sldMk cId="405312612" sldId="297"/>
        </pc:sldMkLst>
      </pc:sldChg>
      <pc:sldChg chg="modSp add mod">
        <pc:chgData name="Stewart Gale" userId="3647ddd2-6040-41ae-a96d-232c23482af8" providerId="ADAL" clId="{2567338E-3652-45CF-A34C-7412853BBE5B}" dt="2024-09-17T11:57:44.500" v="429" actId="1076"/>
        <pc:sldMkLst>
          <pc:docMk/>
          <pc:sldMk cId="1815444683" sldId="298"/>
        </pc:sldMkLst>
      </pc:sldChg>
      <pc:sldChg chg="modSp add">
        <pc:chgData name="Stewart Gale" userId="3647ddd2-6040-41ae-a96d-232c23482af8" providerId="ADAL" clId="{2567338E-3652-45CF-A34C-7412853BBE5B}" dt="2024-09-17T11:57:52.064" v="431" actId="20577"/>
        <pc:sldMkLst>
          <pc:docMk/>
          <pc:sldMk cId="2837763693" sldId="299"/>
        </pc:sldMkLst>
      </pc:sldChg>
      <pc:sldChg chg="modSp add mod">
        <pc:chgData name="Stewart Gale" userId="3647ddd2-6040-41ae-a96d-232c23482af8" providerId="ADAL" clId="{2567338E-3652-45CF-A34C-7412853BBE5B}" dt="2024-09-17T11:58:16.957" v="442" actId="1076"/>
        <pc:sldMkLst>
          <pc:docMk/>
          <pc:sldMk cId="602115971" sldId="300"/>
        </pc:sldMkLst>
      </pc:sldChg>
      <pc:sldChg chg="modSp add mod">
        <pc:chgData name="Stewart Gale" userId="3647ddd2-6040-41ae-a96d-232c23482af8" providerId="ADAL" clId="{2567338E-3652-45CF-A34C-7412853BBE5B}" dt="2024-09-17T11:58:40.863" v="446" actId="1076"/>
        <pc:sldMkLst>
          <pc:docMk/>
          <pc:sldMk cId="1300255514" sldId="301"/>
        </pc:sldMkLst>
      </pc:sldChg>
    </pc:docChg>
  </pc:docChgLst>
  <pc:docChgLst>
    <pc:chgData name="Stewart Gale" userId="S::stewart.gale@dubaicollege.org::3647ddd2-6040-41ae-a96d-232c23482af8" providerId="AD" clId="Web-{12DB38B2-0BB3-9CAF-1405-93D2AF4AE27D}"/>
    <pc:docChg chg="modSld">
      <pc:chgData name="Stewart Gale" userId="S::stewart.gale@dubaicollege.org::3647ddd2-6040-41ae-a96d-232c23482af8" providerId="AD" clId="Web-{12DB38B2-0BB3-9CAF-1405-93D2AF4AE27D}" dt="2025-09-22T04:34:03.654" v="4" actId="20577"/>
      <pc:docMkLst>
        <pc:docMk/>
      </pc:docMkLst>
      <pc:sldChg chg="modSp">
        <pc:chgData name="Stewart Gale" userId="S::stewart.gale@dubaicollege.org::3647ddd2-6040-41ae-a96d-232c23482af8" providerId="AD" clId="Web-{12DB38B2-0BB3-9CAF-1405-93D2AF4AE27D}" dt="2025-09-22T04:34:03.654" v="4" actId="20577"/>
        <pc:sldMkLst>
          <pc:docMk/>
          <pc:sldMk cId="405312612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45C9B-9443-4E52-8D91-746A7910C208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1F346-4E44-4EB1-8944-94AC74860E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899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00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9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15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96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32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31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86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36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36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04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8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83A68-510C-4AC6-9975-ECF47AF88C83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07819-D5FC-4180-88FB-7D4BC28BA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58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07001" y="1619248"/>
            <a:ext cx="110604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</a:rPr>
              <a:t>LO: Fractional, Zero and Negative </a:t>
            </a:r>
            <a:r>
              <a:rPr lang="en-GB" sz="9600" b="1" u="sng" dirty="0">
                <a:solidFill>
                  <a:srgbClr val="000000"/>
                </a:solidFill>
              </a:rPr>
              <a:t>I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</a:rPr>
              <a:t>ndices</a:t>
            </a:r>
            <a:r>
              <a:rPr lang="en-GB" sz="9600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7464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0307" y="1963123"/>
                <a:ext cx="3304589" cy="37035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07" y="1963123"/>
                <a:ext cx="3304589" cy="37035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0060266" y="2310045"/>
                <a:ext cx="1826141" cy="28623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0266" y="2310045"/>
                <a:ext cx="1826141" cy="28623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146311" y="1996736"/>
                <a:ext cx="3128036" cy="3703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311" y="1996736"/>
                <a:ext cx="3128036" cy="37035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591486" y="2766838"/>
            <a:ext cx="106631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dirty="0"/>
              <a:t>=</a:t>
            </a:r>
          </a:p>
        </p:txBody>
      </p:sp>
      <p:sp>
        <p:nvSpPr>
          <p:cNvPr id="2" name="Rectangle 1"/>
          <p:cNvSpPr/>
          <p:nvPr/>
        </p:nvSpPr>
        <p:spPr>
          <a:xfrm>
            <a:off x="3634896" y="2551394"/>
            <a:ext cx="121595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6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87935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2258" y="2108978"/>
                <a:ext cx="3304589" cy="37035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58" y="2108978"/>
                <a:ext cx="3304589" cy="37035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847093" y="2574459"/>
                <a:ext cx="1826141" cy="28924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093" y="2574459"/>
                <a:ext cx="1826141" cy="28924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118262" y="2142591"/>
                <a:ext cx="3128036" cy="3703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262" y="2142591"/>
                <a:ext cx="3128036" cy="37035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198799" y="2697249"/>
            <a:ext cx="124425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=</a:t>
            </a:r>
          </a:p>
        </p:txBody>
      </p:sp>
      <p:sp>
        <p:nvSpPr>
          <p:cNvPr id="2" name="Rectangle 1"/>
          <p:cNvSpPr/>
          <p:nvPr/>
        </p:nvSpPr>
        <p:spPr>
          <a:xfrm>
            <a:off x="3606847" y="2697249"/>
            <a:ext cx="121595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6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05585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9569" y="73168"/>
            <a:ext cx="1135432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Zero Indices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7311" y="1727907"/>
            <a:ext cx="1184798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7200" dirty="0"/>
              <a:t>The answer will always be one.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D7319A-BF07-DE80-9152-2E0126801F0A}"/>
              </a:ext>
            </a:extLst>
          </p:cNvPr>
          <p:cNvSpPr/>
          <p:nvPr/>
        </p:nvSpPr>
        <p:spPr>
          <a:xfrm>
            <a:off x="4383587" y="3719232"/>
            <a:ext cx="100768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6C5A668-836E-431B-8F3D-1EF705711348}"/>
                  </a:ext>
                </a:extLst>
              </p:cNvPr>
              <p:cNvSpPr/>
              <p:nvPr/>
            </p:nvSpPr>
            <p:spPr>
              <a:xfrm>
                <a:off x="2611826" y="3283571"/>
                <a:ext cx="1556708" cy="25056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800" b="0" i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6C5A668-836E-431B-8F3D-1EF7057113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826" y="3283571"/>
                <a:ext cx="1556708" cy="25056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C7C51C5-586C-C963-627B-7920E5917E04}"/>
                  </a:ext>
                </a:extLst>
              </p:cNvPr>
              <p:cNvSpPr/>
              <p:nvPr/>
            </p:nvSpPr>
            <p:spPr>
              <a:xfrm>
                <a:off x="5515127" y="3782779"/>
                <a:ext cx="2018821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15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C7C51C5-586C-C963-627B-7920E5917E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127" y="3782779"/>
                <a:ext cx="2018821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14B9A867-3E42-5325-0DE6-F6740FCF784E}"/>
              </a:ext>
            </a:extLst>
          </p:cNvPr>
          <p:cNvSpPr/>
          <p:nvPr/>
        </p:nvSpPr>
        <p:spPr>
          <a:xfrm>
            <a:off x="7488859" y="3778628"/>
            <a:ext cx="98535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2F91AE7-A4F0-B5D4-801B-D62FE8B09A52}"/>
                  </a:ext>
                </a:extLst>
              </p:cNvPr>
              <p:cNvSpPr/>
              <p:nvPr/>
            </p:nvSpPr>
            <p:spPr>
              <a:xfrm>
                <a:off x="8682917" y="3778628"/>
                <a:ext cx="1334019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2F91AE7-A4F0-B5D4-801B-D62FE8B09A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2917" y="3778628"/>
                <a:ext cx="1334019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31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662708" y="2424929"/>
                <a:ext cx="5673280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e>
                      <m:sup>
                        <m:r>
                          <a:rPr lang="en-GB" sz="166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708" y="2424929"/>
                <a:ext cx="5673280" cy="2646878"/>
              </a:xfrm>
              <a:prstGeom prst="rect">
                <a:avLst/>
              </a:prstGeom>
              <a:blipFill>
                <a:blip r:embed="rId2"/>
                <a:stretch>
                  <a:fillRect t="-21659" r="-19570" b="-458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502622" y="2240667"/>
                <a:ext cx="2175596" cy="315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622" y="2240667"/>
                <a:ext cx="2175596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544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662708" y="2424929"/>
                <a:ext cx="5673280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(5)</m:t>
                        </m:r>
                      </m:e>
                      <m:sup>
                        <m:r>
                          <a:rPr lang="en-GB" sz="166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708" y="2424929"/>
                <a:ext cx="5673280" cy="2646878"/>
              </a:xfrm>
              <a:prstGeom prst="rect">
                <a:avLst/>
              </a:prstGeom>
              <a:blipFill>
                <a:blip r:embed="rId2"/>
                <a:stretch>
                  <a:fillRect t="-21659" r="-19570" b="-458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502622" y="2240667"/>
                <a:ext cx="2175596" cy="315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622" y="2240667"/>
                <a:ext cx="2175596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76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45910" y="2459048"/>
                <a:ext cx="9205415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(1200)</m:t>
                        </m:r>
                      </m:e>
                      <m:sup>
                        <m:r>
                          <a:rPr lang="en-GB" sz="166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10" y="2459048"/>
                <a:ext cx="9205415" cy="2646878"/>
              </a:xfrm>
              <a:prstGeom prst="rect">
                <a:avLst/>
              </a:prstGeom>
              <a:blipFill>
                <a:blip r:embed="rId2"/>
                <a:stretch>
                  <a:fillRect t="-21379" r="-11656" b="-457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699911" y="2205132"/>
                <a:ext cx="2175596" cy="315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9911" y="2205132"/>
                <a:ext cx="2175596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211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8618" y="2172446"/>
                <a:ext cx="5673280" cy="37206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GB" sz="1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166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166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618" y="2172446"/>
                <a:ext cx="5673280" cy="3720699"/>
              </a:xfrm>
              <a:prstGeom prst="rect">
                <a:avLst/>
              </a:prstGeom>
              <a:blipFill>
                <a:blip r:embed="rId2"/>
                <a:stretch>
                  <a:fillRect t="-1146" r="-14608" b="-178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755106" y="2455440"/>
                <a:ext cx="2175596" cy="315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106" y="2455440"/>
                <a:ext cx="2175596" cy="315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25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797629" y="4535852"/>
                <a:ext cx="3149580" cy="2054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8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629" y="4535852"/>
                <a:ext cx="3149580" cy="20546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885691" y="139902"/>
            <a:ext cx="86104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Fractional Indices</a:t>
            </a:r>
            <a:r>
              <a:rPr lang="en-GB" sz="8800" b="1" dirty="0"/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26491" y="1568778"/>
            <a:ext cx="100380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Denominator is the root </a:t>
            </a:r>
          </a:p>
          <a:p>
            <a:pPr algn="ctr"/>
            <a:r>
              <a:rPr lang="en-GB" sz="6600" dirty="0"/>
              <a:t>and </a:t>
            </a:r>
          </a:p>
          <a:p>
            <a:pPr algn="ctr"/>
            <a:r>
              <a:rPr lang="en-GB" sz="6600" dirty="0"/>
              <a:t>the numerator is the power.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F3FD67B-A32E-0650-1413-DD50A53950A8}"/>
              </a:ext>
            </a:extLst>
          </p:cNvPr>
          <p:cNvCxnSpPr>
            <a:cxnSpLocks/>
          </p:cNvCxnSpPr>
          <p:nvPr/>
        </p:nvCxnSpPr>
        <p:spPr>
          <a:xfrm flipH="1" flipV="1">
            <a:off x="6854812" y="5880745"/>
            <a:ext cx="1478697" cy="23544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AAB2D86-B91E-5260-6A12-E3B866767C5C}"/>
              </a:ext>
            </a:extLst>
          </p:cNvPr>
          <p:cNvCxnSpPr>
            <a:cxnSpLocks/>
          </p:cNvCxnSpPr>
          <p:nvPr/>
        </p:nvCxnSpPr>
        <p:spPr>
          <a:xfrm flipH="1">
            <a:off x="6896375" y="5043055"/>
            <a:ext cx="1395570" cy="52283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F9D8112-60EB-394F-E256-289F3837667D}"/>
              </a:ext>
            </a:extLst>
          </p:cNvPr>
          <p:cNvSpPr txBox="1"/>
          <p:nvPr/>
        </p:nvSpPr>
        <p:spPr>
          <a:xfrm>
            <a:off x="8404191" y="4658334"/>
            <a:ext cx="16417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Power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9A6C4D-6EDB-3C6C-10B9-5B59B7199169}"/>
              </a:ext>
            </a:extLst>
          </p:cNvPr>
          <p:cNvSpPr txBox="1"/>
          <p:nvPr/>
        </p:nvSpPr>
        <p:spPr>
          <a:xfrm>
            <a:off x="8501173" y="5731472"/>
            <a:ext cx="16417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Root</a:t>
            </a:r>
          </a:p>
        </p:txBody>
      </p:sp>
    </p:spTree>
    <p:extLst>
      <p:ext uri="{BB962C8B-B14F-4D97-AF65-F5344CB8AC3E}">
        <p14:creationId xmlns:p14="http://schemas.microsoft.com/office/powerpoint/2010/main" val="3542415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56904" y="2695200"/>
                <a:ext cx="4910127" cy="2511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04" y="2695200"/>
                <a:ext cx="4910127" cy="2511329"/>
              </a:xfrm>
              <a:prstGeom prst="rect">
                <a:avLst/>
              </a:prstGeom>
              <a:blipFill>
                <a:blip r:embed="rId2"/>
                <a:stretch>
                  <a:fillRect t="-6796" r="-18634" b="-40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10383449" y="2848892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354580" y="2771070"/>
                <a:ext cx="4602029" cy="2374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GB" sz="115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g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15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sz="11500" b="1" dirty="0"/>
                  <a:t>=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580" y="2771070"/>
                <a:ext cx="4602029" cy="2374496"/>
              </a:xfrm>
              <a:prstGeom prst="rect">
                <a:avLst/>
              </a:prstGeom>
              <a:blipFill>
                <a:blip r:embed="rId3"/>
                <a:stretch>
                  <a:fillRect r="-16291" b="-34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04ADF2F-B9B9-4605-B381-543ABA3E8459}"/>
              </a:ext>
            </a:extLst>
          </p:cNvPr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656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5131" y="2477161"/>
                <a:ext cx="4910127" cy="2511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31" y="2477161"/>
                <a:ext cx="4910127" cy="2511329"/>
              </a:xfrm>
              <a:prstGeom prst="rect">
                <a:avLst/>
              </a:prstGeom>
              <a:blipFill>
                <a:blip r:embed="rId2"/>
                <a:stretch>
                  <a:fillRect t="-6796" r="-18610" b="-40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441676" y="2630853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12807" y="2553031"/>
                <a:ext cx="4602029" cy="2392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g>
                          <m:e>
                            <m:r>
                              <a:rPr lang="en-US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2807" y="2553031"/>
                <a:ext cx="4602029" cy="2392514"/>
              </a:xfrm>
              <a:prstGeom prst="rect">
                <a:avLst/>
              </a:prstGeom>
              <a:blipFill>
                <a:blip r:embed="rId3"/>
                <a:stretch>
                  <a:fillRect r="-16159" b="-3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02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441353" y="1094379"/>
                <a:ext cx="3514844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115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5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353" y="1094379"/>
                <a:ext cx="3514844" cy="1862048"/>
              </a:xfrm>
              <a:prstGeom prst="rect">
                <a:avLst/>
              </a:prstGeom>
              <a:blipFill>
                <a:blip r:embed="rId2"/>
                <a:stretch>
                  <a:fillRect t="-20984" r="-22222" b="-4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347261" y="711818"/>
                <a:ext cx="984565" cy="2397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261" y="711818"/>
                <a:ext cx="984565" cy="2397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56041" y="3510151"/>
                <a:ext cx="4127092" cy="2111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9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9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36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9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15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041" y="3510151"/>
                <a:ext cx="4127092" cy="2111347"/>
              </a:xfrm>
              <a:prstGeom prst="rect">
                <a:avLst/>
              </a:prstGeom>
              <a:blipFill>
                <a:blip r:embed="rId4"/>
                <a:stretch>
                  <a:fillRect t="-6358" r="-18316" b="-39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347261" y="4001979"/>
                <a:ext cx="1144864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261" y="4001979"/>
                <a:ext cx="1144864" cy="156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974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5131" y="2477161"/>
                <a:ext cx="4094198" cy="2511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31" y="2477161"/>
                <a:ext cx="4094198" cy="2511329"/>
              </a:xfrm>
              <a:prstGeom prst="rect">
                <a:avLst/>
              </a:prstGeom>
              <a:blipFill>
                <a:blip r:embed="rId2"/>
                <a:stretch>
                  <a:fillRect t="-6796" r="-22619" b="-40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947094" y="2553031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dirty="0"/>
              <a:t>3</a:t>
            </a:r>
            <a:endParaRPr lang="en-GB" sz="1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12807" y="2553031"/>
                <a:ext cx="3786101" cy="2374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g>
                          <m:e>
                            <m:r>
                              <a:rPr lang="en-US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2807" y="2553031"/>
                <a:ext cx="3786101" cy="2374496"/>
              </a:xfrm>
              <a:prstGeom prst="rect">
                <a:avLst/>
              </a:prstGeom>
              <a:blipFill>
                <a:blip r:embed="rId3"/>
                <a:stretch>
                  <a:fillRect r="-19968" b="-34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12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74359" y="2516350"/>
                <a:ext cx="4094198" cy="2519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59" y="2516350"/>
                <a:ext cx="4094198" cy="2519536"/>
              </a:xfrm>
              <a:prstGeom prst="rect">
                <a:avLst/>
              </a:prstGeom>
              <a:blipFill>
                <a:blip r:embed="rId2"/>
                <a:stretch>
                  <a:fillRect t="-6538" r="-22619" b="-40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795408" y="2572457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38932" y="2661390"/>
                <a:ext cx="3786101" cy="2374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932" y="2661390"/>
                <a:ext cx="3786101" cy="2374496"/>
              </a:xfrm>
              <a:prstGeom prst="rect">
                <a:avLst/>
              </a:prstGeom>
              <a:blipFill>
                <a:blip r:embed="rId3"/>
                <a:stretch>
                  <a:fillRect r="-20129" b="-34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90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61963" y="2510820"/>
                <a:ext cx="4094198" cy="2519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63" y="2510820"/>
                <a:ext cx="4094198" cy="2519536"/>
              </a:xfrm>
              <a:prstGeom prst="rect">
                <a:avLst/>
              </a:prstGeom>
              <a:blipFill>
                <a:blip r:embed="rId2"/>
                <a:stretch>
                  <a:fillRect t="-6538" r="-22653" b="-40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921277" y="2579990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339880" y="2655860"/>
                <a:ext cx="3786101" cy="2374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2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880" y="2655860"/>
                <a:ext cx="3786101" cy="2374496"/>
              </a:xfrm>
              <a:prstGeom prst="rect">
                <a:avLst/>
              </a:prstGeom>
              <a:blipFill>
                <a:blip r:embed="rId3"/>
                <a:stretch>
                  <a:fillRect r="-19968" b="-34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91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57329" y="2426672"/>
                <a:ext cx="4094198" cy="2519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29" y="2426672"/>
                <a:ext cx="4094198" cy="2519536"/>
              </a:xfrm>
              <a:prstGeom prst="rect">
                <a:avLst/>
              </a:prstGeom>
              <a:blipFill>
                <a:blip r:embed="rId2"/>
                <a:stretch>
                  <a:fillRect t="-6295" r="-22619" b="-40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806454" y="2571712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91344" y="2571712"/>
                <a:ext cx="3786101" cy="2374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3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344" y="2571712"/>
                <a:ext cx="3786101" cy="2374496"/>
              </a:xfrm>
              <a:prstGeom prst="rect">
                <a:avLst/>
              </a:prstGeom>
              <a:blipFill>
                <a:blip r:embed="rId3"/>
                <a:stretch>
                  <a:fillRect r="-19968" b="-34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58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5131" y="2477161"/>
                <a:ext cx="4094198" cy="2519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31" y="2477161"/>
                <a:ext cx="4094198" cy="2519536"/>
              </a:xfrm>
              <a:prstGeom prst="rect">
                <a:avLst/>
              </a:prstGeom>
              <a:blipFill>
                <a:blip r:embed="rId2"/>
                <a:stretch>
                  <a:fillRect t="-6522" r="-22619" b="-398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129620" y="2587821"/>
            <a:ext cx="234230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26424" y="2512752"/>
                <a:ext cx="3786101" cy="2374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4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424" y="2512752"/>
                <a:ext cx="3786101" cy="2374496"/>
              </a:xfrm>
              <a:prstGeom prst="rect">
                <a:avLst/>
              </a:prstGeom>
              <a:blipFill>
                <a:blip r:embed="rId3"/>
                <a:stretch>
                  <a:fillRect r="-20129" b="-343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95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5130" y="2429750"/>
                <a:ext cx="4910127" cy="25234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27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30" y="2429750"/>
                <a:ext cx="4910127" cy="2523448"/>
              </a:xfrm>
              <a:prstGeom prst="rect">
                <a:avLst/>
              </a:prstGeom>
              <a:blipFill>
                <a:blip r:embed="rId2"/>
                <a:stretch>
                  <a:fillRect t="-6522" r="-18610" b="-400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373045" y="2571712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/>
              <a:t>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91344" y="2571712"/>
                <a:ext cx="4602029" cy="2381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27</m:t>
                            </m:r>
                          </m:e>
                        </m:ra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2</m:t>
                        </m:r>
                      </m:sup>
                    </m:sSup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344" y="2571712"/>
                <a:ext cx="4602029" cy="2381486"/>
              </a:xfrm>
              <a:prstGeom prst="rect">
                <a:avLst/>
              </a:prstGeom>
              <a:blipFill>
                <a:blip r:embed="rId3"/>
                <a:stretch>
                  <a:fillRect r="-16159" b="-342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18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74117" y="2356310"/>
                <a:ext cx="3988464" cy="3049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9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81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17" y="2356310"/>
                <a:ext cx="3988464" cy="3049874"/>
              </a:xfrm>
              <a:prstGeom prst="rect">
                <a:avLst/>
              </a:prstGeom>
              <a:blipFill>
                <a:blip r:embed="rId2"/>
                <a:stretch>
                  <a:fillRect r="-18960" b="-15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808267" y="2207071"/>
                <a:ext cx="1334019" cy="3453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8267" y="2207071"/>
                <a:ext cx="1334019" cy="34530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88212" y="2283381"/>
                <a:ext cx="3258071" cy="1895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u="sng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GB" sz="8800" i="1" u="sng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sz="8800" b="0" i="1" u="sng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g>
                            <m:e>
                              <m:r>
                                <a:rPr lang="en-US" sz="8800" b="0" i="1" u="sng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e>
                          </m:rad>
                        </m:e>
                        <m:sup>
                          <m:r>
                            <a:rPr lang="en-GB" sz="8800" i="1" u="sng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8800" b="0" i="1" u="sng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1600" u="sng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8212" y="2283381"/>
                <a:ext cx="3258071" cy="18953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988212" y="3933602"/>
                <a:ext cx="3258071" cy="18678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sz="8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g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sz="8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e>
                        <m: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8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8212" y="3933602"/>
                <a:ext cx="3258071" cy="18678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522976" y="3157607"/>
            <a:ext cx="9188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1211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6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12409" y="2205154"/>
                <a:ext cx="3988464" cy="3053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9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num>
                              <m:den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09" y="2205154"/>
                <a:ext cx="3988464" cy="3053144"/>
              </a:xfrm>
              <a:prstGeom prst="rect">
                <a:avLst/>
              </a:prstGeom>
              <a:blipFill>
                <a:blip r:embed="rId2"/>
                <a:stretch>
                  <a:fillRect r="-18931" b="-155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782621" y="2155343"/>
                <a:ext cx="1334019" cy="3453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621" y="2155343"/>
                <a:ext cx="1334019" cy="34530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972224" y="2288670"/>
                <a:ext cx="3258071" cy="1873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u="sng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GB" sz="8800" i="1" u="sng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sz="8800" b="0" i="1" u="sng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US" sz="8800" b="0" i="1" u="sng" smtClean="0">
                                  <a:latin typeface="Cambria Math" panose="02040503050406030204" pitchFamily="18" charset="0"/>
                                </a:rPr>
                                <m:t>27</m:t>
                              </m:r>
                            </m:e>
                          </m:rad>
                        </m:e>
                        <m:sup>
                          <m:r>
                            <a:rPr lang="en-GB" sz="8800" i="1" u="sng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8800" b="0" i="1" u="sng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u="sng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224" y="2288670"/>
                <a:ext cx="3258071" cy="18734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284809" y="4004206"/>
                <a:ext cx="2632900" cy="1873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sz="8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GB" sz="88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e>
                        <m: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8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809" y="4004206"/>
                <a:ext cx="2632900" cy="18734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8454810" y="3078889"/>
            <a:ext cx="9188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23600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9238" y="454639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</a:t>
            </a:r>
            <a:r>
              <a:rPr lang="en-GB" sz="9600" b="1" dirty="0">
                <a:solidFill>
                  <a:srgbClr val="0000FF"/>
                </a:solidFill>
              </a:rPr>
              <a:t>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50711" y="2621075"/>
                <a:ext cx="4878067" cy="2516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11" y="2621075"/>
                <a:ext cx="4878067" cy="2516523"/>
              </a:xfrm>
              <a:prstGeom prst="rect">
                <a:avLst/>
              </a:prstGeom>
              <a:blipFill>
                <a:blip r:embed="rId2"/>
                <a:stretch>
                  <a:fillRect t="-6538" r="-18727" b="-40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294470" y="2621075"/>
                <a:ext cx="1144865" cy="2858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4470" y="2621075"/>
                <a:ext cx="1144865" cy="285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9201167" y="3218459"/>
            <a:ext cx="9188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chemeClr val="tx1"/>
                </a:solidFill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493448" y="3365287"/>
                <a:ext cx="3643049" cy="1468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sz="8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48" y="3365287"/>
                <a:ext cx="3643049" cy="14684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03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</a:t>
            </a:r>
            <a:r>
              <a:rPr lang="en-GB" sz="9600" b="1" dirty="0">
                <a:solidFill>
                  <a:srgbClr val="0000FF"/>
                </a:solidFill>
              </a:rPr>
              <a:t>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87507" y="2718351"/>
                <a:ext cx="4878067" cy="2511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e>
                      <m:sup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11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1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507" y="2718351"/>
                <a:ext cx="4878067" cy="2511329"/>
              </a:xfrm>
              <a:prstGeom prst="rect">
                <a:avLst/>
              </a:prstGeom>
              <a:blipFill>
                <a:blip r:embed="rId2"/>
                <a:stretch>
                  <a:fillRect t="-7039" r="-18875" b="-40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471444" y="2544937"/>
                <a:ext cx="1144865" cy="2858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1444" y="2544937"/>
                <a:ext cx="1144865" cy="285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9316522" y="3225035"/>
            <a:ext cx="9188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chemeClr val="tx1"/>
                </a:solidFill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B6E69F6-E1ED-0CFE-B856-117A9E36AB71}"/>
                  </a:ext>
                </a:extLst>
              </p:cNvPr>
              <p:cNvSpPr/>
              <p:nvPr/>
            </p:nvSpPr>
            <p:spPr>
              <a:xfrm>
                <a:off x="5665574" y="3421851"/>
                <a:ext cx="3643049" cy="1468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g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rad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B6E69F6-E1ED-0CFE-B856-117A9E36AB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574" y="3421851"/>
                <a:ext cx="3643049" cy="14684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79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8838" y="241462"/>
            <a:ext cx="1135432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Negative Indices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583" y="2156574"/>
            <a:ext cx="110028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With negative indices </a:t>
            </a:r>
          </a:p>
          <a:p>
            <a:pPr algn="ctr"/>
            <a:r>
              <a:rPr lang="en-GB" sz="8000" dirty="0"/>
              <a:t>you take the </a:t>
            </a:r>
          </a:p>
          <a:p>
            <a:pPr algn="ctr"/>
            <a:r>
              <a:rPr lang="en-GB" sz="8000" dirty="0"/>
              <a:t>reciprocal of your answer. </a:t>
            </a:r>
          </a:p>
        </p:txBody>
      </p:sp>
    </p:spTree>
    <p:extLst>
      <p:ext uri="{BB962C8B-B14F-4D97-AF65-F5344CB8AC3E}">
        <p14:creationId xmlns:p14="http://schemas.microsoft.com/office/powerpoint/2010/main" val="35000948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8052" y="2202917"/>
                <a:ext cx="4642489" cy="29963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9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81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52" y="2202917"/>
                <a:ext cx="4642489" cy="2996398"/>
              </a:xfrm>
              <a:prstGeom prst="rect">
                <a:avLst/>
              </a:prstGeom>
              <a:blipFill>
                <a:blip r:embed="rId2"/>
                <a:stretch>
                  <a:fillRect r="-16142" b="-17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726867" y="2069259"/>
                <a:ext cx="1334019" cy="3416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6867" y="2069259"/>
                <a:ext cx="1334019" cy="34169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58986" y="2202917"/>
                <a:ext cx="3988464" cy="29963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9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9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81</m:t>
                                </m:r>
                              </m:num>
                              <m:den>
                                <m:r>
                                  <a:rPr lang="en-GB" sz="9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986" y="2202917"/>
                <a:ext cx="3988464" cy="2996398"/>
              </a:xfrm>
              <a:prstGeom prst="rect">
                <a:avLst/>
              </a:prstGeom>
              <a:blipFill>
                <a:blip r:embed="rId4"/>
                <a:stretch>
                  <a:fillRect r="-18960" b="-17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31865" y="15913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</a:t>
            </a:r>
            <a:r>
              <a:rPr lang="en-GB" sz="9600" b="1" dirty="0">
                <a:solidFill>
                  <a:srgbClr val="0000FF"/>
                </a:solidFill>
              </a:rPr>
              <a:t>uate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58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2492" y="2193189"/>
                <a:ext cx="4767780" cy="2515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8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8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125</m:t>
                                </m:r>
                              </m:num>
                              <m:den>
                                <m:r>
                                  <a:rPr lang="en-GB" sz="8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8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88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92" y="2193189"/>
                <a:ext cx="4767780" cy="2515304"/>
              </a:xfrm>
              <a:prstGeom prst="rect">
                <a:avLst/>
              </a:prstGeom>
              <a:blipFill>
                <a:blip r:embed="rId2"/>
                <a:stretch>
                  <a:fillRect r="-9719" b="-14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311821" y="2309921"/>
                <a:ext cx="2685626" cy="26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1821" y="2309921"/>
                <a:ext cx="2685626" cy="2636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264433" y="2193189"/>
                <a:ext cx="4222759" cy="2515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8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8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1000</m:t>
                                </m:r>
                              </m:num>
                              <m:den>
                                <m:r>
                                  <a:rPr lang="en-GB" sz="8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125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8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8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8800" dirty="0"/>
                  <a:t> =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433" y="2193189"/>
                <a:ext cx="4222759" cy="2515304"/>
              </a:xfrm>
              <a:prstGeom prst="rect">
                <a:avLst/>
              </a:prstGeom>
              <a:blipFill>
                <a:blip r:embed="rId4"/>
                <a:stretch>
                  <a:fillRect r="-10983" b="-14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31865" y="15913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Eval</a:t>
            </a:r>
            <a:r>
              <a:rPr lang="en-GB" sz="9600" b="1" dirty="0">
                <a:solidFill>
                  <a:srgbClr val="0000FF"/>
                </a:solidFill>
              </a:rPr>
              <a:t>uate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412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064912" y="2841404"/>
                <a:ext cx="567328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13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912" y="2841404"/>
                <a:ext cx="5673280" cy="2215991"/>
              </a:xfrm>
              <a:prstGeom prst="rect">
                <a:avLst/>
              </a:prstGeom>
              <a:blipFill>
                <a:blip r:embed="rId2"/>
                <a:stretch>
                  <a:fillRect t="-21429" r="-16129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111554" y="2151290"/>
                <a:ext cx="1334020" cy="3405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150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1554" y="2151290"/>
                <a:ext cx="1334020" cy="3405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123DF2C-708A-650F-FED4-D956073E569A}"/>
              </a:ext>
            </a:extLst>
          </p:cNvPr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447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88048" y="3099998"/>
                <a:ext cx="567328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(3)</m:t>
                        </m:r>
                      </m:e>
                      <m:sup>
                        <m:r>
                          <a:rPr lang="en-GB" sz="13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048" y="3099998"/>
                <a:ext cx="5673280" cy="2215991"/>
              </a:xfrm>
              <a:prstGeom prst="rect">
                <a:avLst/>
              </a:prstGeom>
              <a:blipFill>
                <a:blip r:embed="rId2"/>
                <a:stretch>
                  <a:fillRect t="-21763" r="-16129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885845" y="1993081"/>
                <a:ext cx="1564851" cy="4082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845" y="1993081"/>
                <a:ext cx="1564851" cy="4082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55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430696" y="2841185"/>
                <a:ext cx="567328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e>
                      <m:sup>
                        <m:r>
                          <a:rPr lang="en-GB" sz="13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696" y="2841185"/>
                <a:ext cx="5673280" cy="2215991"/>
              </a:xfrm>
              <a:prstGeom prst="rect">
                <a:avLst/>
              </a:prstGeom>
              <a:blipFill>
                <a:blip r:embed="rId2"/>
                <a:stretch>
                  <a:fillRect t="-21429" r="-16129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502622" y="2240667"/>
                <a:ext cx="2149948" cy="3417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1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622" y="2240667"/>
                <a:ext cx="2149948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78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256295" y="2756832"/>
                <a:ext cx="567328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(5)</m:t>
                        </m:r>
                      </m:e>
                      <m:sup>
                        <m:r>
                          <a:rPr lang="en-GB" sz="13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295" y="2756832"/>
                <a:ext cx="5673280" cy="2215991"/>
              </a:xfrm>
              <a:prstGeom prst="rect">
                <a:avLst/>
              </a:prstGeom>
              <a:blipFill>
                <a:blip r:embed="rId2"/>
                <a:stretch>
                  <a:fillRect t="-21429" r="-16112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494276" y="2430940"/>
                <a:ext cx="2507418" cy="28677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125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276" y="2430940"/>
                <a:ext cx="2507418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36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409" y="489871"/>
            <a:ext cx="10732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22887" y="2835370"/>
                <a:ext cx="567328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(3)</m:t>
                        </m:r>
                      </m:e>
                      <m:sup>
                        <m:r>
                          <a:rPr lang="en-GB" sz="13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887" y="2835370"/>
                <a:ext cx="5673280" cy="2215991"/>
              </a:xfrm>
              <a:prstGeom prst="rect">
                <a:avLst/>
              </a:prstGeom>
              <a:blipFill>
                <a:blip r:embed="rId2"/>
                <a:stretch>
                  <a:fillRect t="-21429" r="-16112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987940" y="2167279"/>
                <a:ext cx="2149948" cy="3410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1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940" y="2167279"/>
                <a:ext cx="2149948" cy="34104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70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6311" y="378928"/>
            <a:ext cx="109546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Evaluate</a:t>
            </a:r>
            <a:r>
              <a:rPr lang="en-GB" sz="96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12409" y="1992306"/>
                <a:ext cx="3304589" cy="38342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09" y="1992306"/>
                <a:ext cx="3304589" cy="38342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684805" y="2339228"/>
                <a:ext cx="1826141" cy="2888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805" y="2339228"/>
                <a:ext cx="1826141" cy="28882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428413" y="2025919"/>
                <a:ext cx="3128036" cy="3703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413" y="2025919"/>
                <a:ext cx="3128036" cy="37035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216025" y="2796021"/>
            <a:ext cx="106631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dirty="0"/>
              <a:t>=</a:t>
            </a:r>
          </a:p>
        </p:txBody>
      </p:sp>
      <p:sp>
        <p:nvSpPr>
          <p:cNvPr id="2" name="Rectangle 1"/>
          <p:cNvSpPr/>
          <p:nvPr/>
        </p:nvSpPr>
        <p:spPr>
          <a:xfrm>
            <a:off x="3916998" y="2580577"/>
            <a:ext cx="121595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6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73327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197</Words>
  <Application>Microsoft Office PowerPoint</Application>
  <PresentationFormat>Widescreen</PresentationFormat>
  <Paragraphs>130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35</cp:revision>
  <dcterms:created xsi:type="dcterms:W3CDTF">2016-03-03T19:42:33Z</dcterms:created>
  <dcterms:modified xsi:type="dcterms:W3CDTF">2025-11-13T10:02:54Z</dcterms:modified>
</cp:coreProperties>
</file>