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26/07/2025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13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Dove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Converse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Soul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16184" y="5401830"/>
            <a:ext cx="4585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Ralph breaks the internet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Ethiopia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Uruguay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Robert Downey Jr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Joe Biden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Finland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Somalia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08FB31-D369-E8CC-47AF-DC8F0A014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527" y="215625"/>
            <a:ext cx="6589222" cy="64267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3072414" y="278633"/>
            <a:ext cx="137766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3105195" y="957677"/>
            <a:ext cx="184965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3072414" y="1610189"/>
            <a:ext cx="191522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3072414" y="2246962"/>
            <a:ext cx="223110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3062383" y="2899474"/>
            <a:ext cx="158720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3077956" y="3520508"/>
            <a:ext cx="254144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3139397" y="4195899"/>
            <a:ext cx="195353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3077956" y="4848411"/>
            <a:ext cx="174118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2885413" y="5469445"/>
            <a:ext cx="184823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3139398" y="6153435"/>
            <a:ext cx="184823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46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18</cp:revision>
  <dcterms:created xsi:type="dcterms:W3CDTF">2025-07-23T22:25:11Z</dcterms:created>
  <dcterms:modified xsi:type="dcterms:W3CDTF">2025-07-26T06:25:46Z</dcterms:modified>
</cp:coreProperties>
</file>