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0" r:id="rId4"/>
    <p:sldId id="258" r:id="rId5"/>
    <p:sldId id="261" r:id="rId6"/>
    <p:sldId id="262" r:id="rId7"/>
    <p:sldId id="263" r:id="rId8"/>
    <p:sldId id="264" r:id="rId9"/>
    <p:sldId id="259" r:id="rId10"/>
    <p:sldId id="265" r:id="rId11"/>
    <p:sldId id="26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7E71B50-5088-4729-B52B-E2912559FE59}" v="92" dt="2023-02-03T07:01:00.7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48" y="20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67E71B50-5088-4729-B52B-E2912559FE59}"/>
    <pc:docChg chg="undo custSel addSld modSld">
      <pc:chgData name="Stewart Gale" userId="3647ddd2-6040-41ae-a96d-232c23482af8" providerId="ADAL" clId="{67E71B50-5088-4729-B52B-E2912559FE59}" dt="2023-02-03T07:01:00.751" v="410" actId="20577"/>
      <pc:docMkLst>
        <pc:docMk/>
      </pc:docMkLst>
      <pc:sldChg chg="addSp delSp modSp mod">
        <pc:chgData name="Stewart Gale" userId="3647ddd2-6040-41ae-a96d-232c23482af8" providerId="ADAL" clId="{67E71B50-5088-4729-B52B-E2912559FE59}" dt="2022-01-06T17:35:15.350" v="106" actId="478"/>
        <pc:sldMkLst>
          <pc:docMk/>
          <pc:sldMk cId="2213114360" sldId="256"/>
        </pc:sldMkLst>
        <pc:spChg chg="add del mod">
          <ac:chgData name="Stewart Gale" userId="3647ddd2-6040-41ae-a96d-232c23482af8" providerId="ADAL" clId="{67E71B50-5088-4729-B52B-E2912559FE59}" dt="2022-01-06T17:35:15.350" v="106" actId="478"/>
          <ac:spMkLst>
            <pc:docMk/>
            <pc:sldMk cId="2213114360" sldId="256"/>
            <ac:spMk id="5" creationId="{CF5AE149-3574-42CB-8D34-C28A2393D280}"/>
          </ac:spMkLst>
        </pc:spChg>
        <pc:picChg chg="mod">
          <ac:chgData name="Stewart Gale" userId="3647ddd2-6040-41ae-a96d-232c23482af8" providerId="ADAL" clId="{67E71B50-5088-4729-B52B-E2912559FE59}" dt="2022-01-06T17:34:38.523" v="102" actId="14100"/>
          <ac:picMkLst>
            <pc:docMk/>
            <pc:sldMk cId="2213114360" sldId="256"/>
            <ac:picMk id="4" creationId="{00000000-0000-0000-0000-000000000000}"/>
          </ac:picMkLst>
        </pc:picChg>
      </pc:sldChg>
      <pc:sldChg chg="modSp mod">
        <pc:chgData name="Stewart Gale" userId="3647ddd2-6040-41ae-a96d-232c23482af8" providerId="ADAL" clId="{67E71B50-5088-4729-B52B-E2912559FE59}" dt="2022-01-06T17:34:32.429" v="100" actId="14100"/>
        <pc:sldMkLst>
          <pc:docMk/>
          <pc:sldMk cId="920122017" sldId="257"/>
        </pc:sldMkLst>
        <pc:picChg chg="mod">
          <ac:chgData name="Stewart Gale" userId="3647ddd2-6040-41ae-a96d-232c23482af8" providerId="ADAL" clId="{67E71B50-5088-4729-B52B-E2912559FE59}" dt="2022-01-06T17:34:32.429" v="100" actId="14100"/>
          <ac:picMkLst>
            <pc:docMk/>
            <pc:sldMk cId="920122017" sldId="257"/>
            <ac:picMk id="4" creationId="{00000000-0000-0000-0000-000000000000}"/>
          </ac:picMkLst>
        </pc:picChg>
      </pc:sldChg>
      <pc:sldChg chg="addSp modSp mod modAnim">
        <pc:chgData name="Stewart Gale" userId="3647ddd2-6040-41ae-a96d-232c23482af8" providerId="ADAL" clId="{67E71B50-5088-4729-B52B-E2912559FE59}" dt="2023-02-03T06:47:07.101" v="374"/>
        <pc:sldMkLst>
          <pc:docMk/>
          <pc:sldMk cId="1470951888" sldId="258"/>
        </pc:sldMkLst>
        <pc:picChg chg="add mod modCrop">
          <ac:chgData name="Stewart Gale" userId="3647ddd2-6040-41ae-a96d-232c23482af8" providerId="ADAL" clId="{67E71B50-5088-4729-B52B-E2912559FE59}" dt="2023-02-03T06:46:49.204" v="373" actId="14100"/>
          <ac:picMkLst>
            <pc:docMk/>
            <pc:sldMk cId="1470951888" sldId="258"/>
            <ac:picMk id="3" creationId="{3BD325E5-B07D-444D-A5DB-937A43675758}"/>
          </ac:picMkLst>
        </pc:picChg>
        <pc:picChg chg="mod modCrop">
          <ac:chgData name="Stewart Gale" userId="3647ddd2-6040-41ae-a96d-232c23482af8" providerId="ADAL" clId="{67E71B50-5088-4729-B52B-E2912559FE59}" dt="2022-01-06T17:28:32.147" v="12" actId="1076"/>
          <ac:picMkLst>
            <pc:docMk/>
            <pc:sldMk cId="1470951888" sldId="258"/>
            <ac:picMk id="4" creationId="{00000000-0000-0000-0000-000000000000}"/>
          </ac:picMkLst>
        </pc:picChg>
        <pc:picChg chg="add mod modCrop">
          <ac:chgData name="Stewart Gale" userId="3647ddd2-6040-41ae-a96d-232c23482af8" providerId="ADAL" clId="{67E71B50-5088-4729-B52B-E2912559FE59}" dt="2022-01-06T17:36:56.477" v="126" actId="1076"/>
          <ac:picMkLst>
            <pc:docMk/>
            <pc:sldMk cId="1470951888" sldId="258"/>
            <ac:picMk id="6" creationId="{2637CA96-2D43-4C4E-BA9C-AD385792106D}"/>
          </ac:picMkLst>
        </pc:picChg>
      </pc:sldChg>
      <pc:sldChg chg="addSp modSp mod">
        <pc:chgData name="Stewart Gale" userId="3647ddd2-6040-41ae-a96d-232c23482af8" providerId="ADAL" clId="{67E71B50-5088-4729-B52B-E2912559FE59}" dt="2023-02-03T06:59:32.237" v="388" actId="20577"/>
        <pc:sldMkLst>
          <pc:docMk/>
          <pc:sldMk cId="1133438426" sldId="259"/>
        </pc:sldMkLst>
        <pc:spChg chg="add mod">
          <ac:chgData name="Stewart Gale" userId="3647ddd2-6040-41ae-a96d-232c23482af8" providerId="ADAL" clId="{67E71B50-5088-4729-B52B-E2912559FE59}" dt="2022-01-06T17:43:07.187" v="221" actId="1076"/>
          <ac:spMkLst>
            <pc:docMk/>
            <pc:sldMk cId="1133438426" sldId="259"/>
            <ac:spMk id="2" creationId="{4B6BBA92-C8A7-4EE1-BD8F-9ABB49CC8074}"/>
          </ac:spMkLst>
        </pc:spChg>
        <pc:spChg chg="add mod">
          <ac:chgData name="Stewart Gale" userId="3647ddd2-6040-41ae-a96d-232c23482af8" providerId="ADAL" clId="{67E71B50-5088-4729-B52B-E2912559FE59}" dt="2023-02-03T06:59:12.832" v="381" actId="20577"/>
          <ac:spMkLst>
            <pc:docMk/>
            <pc:sldMk cId="1133438426" sldId="259"/>
            <ac:spMk id="3" creationId="{E996081E-3C09-425E-9EB9-DE7841C204B5}"/>
          </ac:spMkLst>
        </pc:spChg>
        <pc:spChg chg="add mod">
          <ac:chgData name="Stewart Gale" userId="3647ddd2-6040-41ae-a96d-232c23482af8" providerId="ADAL" clId="{67E71B50-5088-4729-B52B-E2912559FE59}" dt="2022-01-06T17:43:16.525" v="224" actId="20577"/>
          <ac:spMkLst>
            <pc:docMk/>
            <pc:sldMk cId="1133438426" sldId="259"/>
            <ac:spMk id="5" creationId="{4AF96339-E1B1-49BB-9B4D-C5C85FACC98B}"/>
          </ac:spMkLst>
        </pc:spChg>
        <pc:spChg chg="add mod">
          <ac:chgData name="Stewart Gale" userId="3647ddd2-6040-41ae-a96d-232c23482af8" providerId="ADAL" clId="{67E71B50-5088-4729-B52B-E2912559FE59}" dt="2022-01-06T17:43:26.802" v="228" actId="20577"/>
          <ac:spMkLst>
            <pc:docMk/>
            <pc:sldMk cId="1133438426" sldId="259"/>
            <ac:spMk id="6" creationId="{78CA5974-AE78-4D5B-8A63-4A9C2AAB1216}"/>
          </ac:spMkLst>
        </pc:spChg>
        <pc:spChg chg="add mod">
          <ac:chgData name="Stewart Gale" userId="3647ddd2-6040-41ae-a96d-232c23482af8" providerId="ADAL" clId="{67E71B50-5088-4729-B52B-E2912559FE59}" dt="2022-01-06T17:43:36.111" v="232" actId="20577"/>
          <ac:spMkLst>
            <pc:docMk/>
            <pc:sldMk cId="1133438426" sldId="259"/>
            <ac:spMk id="7" creationId="{CA33F45B-2F66-4953-ABA1-D266EF5EBFC8}"/>
          </ac:spMkLst>
        </pc:spChg>
        <pc:spChg chg="add mod">
          <ac:chgData name="Stewart Gale" userId="3647ddd2-6040-41ae-a96d-232c23482af8" providerId="ADAL" clId="{67E71B50-5088-4729-B52B-E2912559FE59}" dt="2022-01-06T17:43:43.964" v="235" actId="20577"/>
          <ac:spMkLst>
            <pc:docMk/>
            <pc:sldMk cId="1133438426" sldId="259"/>
            <ac:spMk id="8" creationId="{406F2179-BD72-44A1-A19C-1324DC0F9F8F}"/>
          </ac:spMkLst>
        </pc:spChg>
        <pc:spChg chg="add mod">
          <ac:chgData name="Stewart Gale" userId="3647ddd2-6040-41ae-a96d-232c23482af8" providerId="ADAL" clId="{67E71B50-5088-4729-B52B-E2912559FE59}" dt="2022-01-06T17:43:53.621" v="241" actId="20577"/>
          <ac:spMkLst>
            <pc:docMk/>
            <pc:sldMk cId="1133438426" sldId="259"/>
            <ac:spMk id="9" creationId="{C98161B5-2806-4205-B415-6349313E25C3}"/>
          </ac:spMkLst>
        </pc:spChg>
        <pc:spChg chg="add mod">
          <ac:chgData name="Stewart Gale" userId="3647ddd2-6040-41ae-a96d-232c23482af8" providerId="ADAL" clId="{67E71B50-5088-4729-B52B-E2912559FE59}" dt="2023-02-03T06:59:32.237" v="388" actId="20577"/>
          <ac:spMkLst>
            <pc:docMk/>
            <pc:sldMk cId="1133438426" sldId="259"/>
            <ac:spMk id="10" creationId="{F9678B4F-D92B-41AD-86DA-AA54744DB5F0}"/>
          </ac:spMkLst>
        </pc:spChg>
        <pc:picChg chg="mod modCrop">
          <ac:chgData name="Stewart Gale" userId="3647ddd2-6040-41ae-a96d-232c23482af8" providerId="ADAL" clId="{67E71B50-5088-4729-B52B-E2912559FE59}" dt="2022-01-06T17:33:35.376" v="89" actId="1076"/>
          <ac:picMkLst>
            <pc:docMk/>
            <pc:sldMk cId="1133438426" sldId="259"/>
            <ac:picMk id="4" creationId="{00000000-0000-0000-0000-000000000000}"/>
          </ac:picMkLst>
        </pc:picChg>
      </pc:sldChg>
      <pc:sldChg chg="addSp modSp add mod">
        <pc:chgData name="Stewart Gale" userId="3647ddd2-6040-41ae-a96d-232c23482af8" providerId="ADAL" clId="{67E71B50-5088-4729-B52B-E2912559FE59}" dt="2022-01-06T17:37:57.781" v="149" actId="207"/>
        <pc:sldMkLst>
          <pc:docMk/>
          <pc:sldMk cId="2446855714" sldId="261"/>
        </pc:sldMkLst>
        <pc:spChg chg="add mod">
          <ac:chgData name="Stewart Gale" userId="3647ddd2-6040-41ae-a96d-232c23482af8" providerId="ADAL" clId="{67E71B50-5088-4729-B52B-E2912559FE59}" dt="2022-01-06T17:37:57.781" v="149" actId="207"/>
          <ac:spMkLst>
            <pc:docMk/>
            <pc:sldMk cId="2446855714" sldId="261"/>
            <ac:spMk id="6" creationId="{188AF73F-BED3-42A9-B2DF-1542AAA1F233}"/>
          </ac:spMkLst>
        </pc:spChg>
        <pc:picChg chg="add mod modCrop">
          <ac:chgData name="Stewart Gale" userId="3647ddd2-6040-41ae-a96d-232c23482af8" providerId="ADAL" clId="{67E71B50-5088-4729-B52B-E2912559FE59}" dt="2022-01-06T17:37:32.183" v="133" actId="1076"/>
          <ac:picMkLst>
            <pc:docMk/>
            <pc:sldMk cId="2446855714" sldId="261"/>
            <ac:picMk id="3" creationId="{C41AB730-4A14-4CCA-AD5D-78D7B8D44FAF}"/>
          </ac:picMkLst>
        </pc:picChg>
        <pc:picChg chg="mod modCrop">
          <ac:chgData name="Stewart Gale" userId="3647ddd2-6040-41ae-a96d-232c23482af8" providerId="ADAL" clId="{67E71B50-5088-4729-B52B-E2912559FE59}" dt="2022-01-06T17:32:46.181" v="78" actId="1076"/>
          <ac:picMkLst>
            <pc:docMk/>
            <pc:sldMk cId="2446855714" sldId="261"/>
            <ac:picMk id="4" creationId="{00000000-0000-0000-0000-000000000000}"/>
          </ac:picMkLst>
        </pc:picChg>
      </pc:sldChg>
      <pc:sldChg chg="addSp modSp add mod">
        <pc:chgData name="Stewart Gale" userId="3647ddd2-6040-41ae-a96d-232c23482af8" providerId="ADAL" clId="{67E71B50-5088-4729-B52B-E2912559FE59}" dt="2023-02-03T06:54:47.993" v="377" actId="1076"/>
        <pc:sldMkLst>
          <pc:docMk/>
          <pc:sldMk cId="954169721" sldId="262"/>
        </pc:sldMkLst>
        <pc:picChg chg="add mod modCrop">
          <ac:chgData name="Stewart Gale" userId="3647ddd2-6040-41ae-a96d-232c23482af8" providerId="ADAL" clId="{67E71B50-5088-4729-B52B-E2912559FE59}" dt="2023-02-03T06:54:47.993" v="377" actId="1076"/>
          <ac:picMkLst>
            <pc:docMk/>
            <pc:sldMk cId="954169721" sldId="262"/>
            <ac:picMk id="3" creationId="{FE942D8C-848A-44BE-B2BC-B30035599D48}"/>
          </ac:picMkLst>
        </pc:picChg>
        <pc:picChg chg="mod modCrop">
          <ac:chgData name="Stewart Gale" userId="3647ddd2-6040-41ae-a96d-232c23482af8" providerId="ADAL" clId="{67E71B50-5088-4729-B52B-E2912559FE59}" dt="2022-01-06T17:38:20.680" v="153" actId="1076"/>
          <ac:picMkLst>
            <pc:docMk/>
            <pc:sldMk cId="954169721" sldId="262"/>
            <ac:picMk id="4" creationId="{00000000-0000-0000-0000-000000000000}"/>
          </ac:picMkLst>
        </pc:picChg>
        <pc:picChg chg="add mod modCrop">
          <ac:chgData name="Stewart Gale" userId="3647ddd2-6040-41ae-a96d-232c23482af8" providerId="ADAL" clId="{67E71B50-5088-4729-B52B-E2912559FE59}" dt="2023-02-03T06:54:46.373" v="376" actId="1076"/>
          <ac:picMkLst>
            <pc:docMk/>
            <pc:sldMk cId="954169721" sldId="262"/>
            <ac:picMk id="6" creationId="{93B0AF7F-4819-4C9F-BD03-B7259F3AAB63}"/>
          </ac:picMkLst>
        </pc:picChg>
      </pc:sldChg>
      <pc:sldChg chg="addSp modSp add mod">
        <pc:chgData name="Stewart Gale" userId="3647ddd2-6040-41ae-a96d-232c23482af8" providerId="ADAL" clId="{67E71B50-5088-4729-B52B-E2912559FE59}" dt="2022-01-06T17:39:50.152" v="174" actId="1076"/>
        <pc:sldMkLst>
          <pc:docMk/>
          <pc:sldMk cId="1490157775" sldId="263"/>
        </pc:sldMkLst>
        <pc:picChg chg="add mod modCrop">
          <ac:chgData name="Stewart Gale" userId="3647ddd2-6040-41ae-a96d-232c23482af8" providerId="ADAL" clId="{67E71B50-5088-4729-B52B-E2912559FE59}" dt="2022-01-06T17:39:21.598" v="168" actId="208"/>
          <ac:picMkLst>
            <pc:docMk/>
            <pc:sldMk cId="1490157775" sldId="263"/>
            <ac:picMk id="3" creationId="{2C1D5F77-587C-4861-A414-0E1C51EE362F}"/>
          </ac:picMkLst>
        </pc:picChg>
        <pc:picChg chg="mod modCrop">
          <ac:chgData name="Stewart Gale" userId="3647ddd2-6040-41ae-a96d-232c23482af8" providerId="ADAL" clId="{67E71B50-5088-4729-B52B-E2912559FE59}" dt="2022-01-06T17:39:50.152" v="174" actId="1076"/>
          <ac:picMkLst>
            <pc:docMk/>
            <pc:sldMk cId="1490157775" sldId="263"/>
            <ac:picMk id="4" creationId="{00000000-0000-0000-0000-000000000000}"/>
          </ac:picMkLst>
        </pc:picChg>
        <pc:picChg chg="add mod modCrop">
          <ac:chgData name="Stewart Gale" userId="3647ddd2-6040-41ae-a96d-232c23482af8" providerId="ADAL" clId="{67E71B50-5088-4729-B52B-E2912559FE59}" dt="2022-01-06T17:39:48.409" v="173" actId="208"/>
          <ac:picMkLst>
            <pc:docMk/>
            <pc:sldMk cId="1490157775" sldId="263"/>
            <ac:picMk id="6" creationId="{D5275FE1-6617-470A-824E-805A16B5775D}"/>
          </ac:picMkLst>
        </pc:picChg>
      </pc:sldChg>
      <pc:sldChg chg="addSp delSp modSp add mod">
        <pc:chgData name="Stewart Gale" userId="3647ddd2-6040-41ae-a96d-232c23482af8" providerId="ADAL" clId="{67E71B50-5088-4729-B52B-E2912559FE59}" dt="2022-01-06T17:41:46.803" v="213" actId="208"/>
        <pc:sldMkLst>
          <pc:docMk/>
          <pc:sldMk cId="655584199" sldId="264"/>
        </pc:sldMkLst>
        <pc:spChg chg="add mod">
          <ac:chgData name="Stewart Gale" userId="3647ddd2-6040-41ae-a96d-232c23482af8" providerId="ADAL" clId="{67E71B50-5088-4729-B52B-E2912559FE59}" dt="2022-01-06T17:40:51.439" v="198" actId="207"/>
          <ac:spMkLst>
            <pc:docMk/>
            <pc:sldMk cId="655584199" sldId="264"/>
            <ac:spMk id="6" creationId="{CEC31B26-A6AD-42F8-B2D7-B9854C069B19}"/>
          </ac:spMkLst>
        </pc:spChg>
        <pc:picChg chg="add mod modCrop">
          <ac:chgData name="Stewart Gale" userId="3647ddd2-6040-41ae-a96d-232c23482af8" providerId="ADAL" clId="{67E71B50-5088-4729-B52B-E2912559FE59}" dt="2022-01-06T17:40:28.838" v="183" actId="1076"/>
          <ac:picMkLst>
            <pc:docMk/>
            <pc:sldMk cId="655584199" sldId="264"/>
            <ac:picMk id="3" creationId="{871CA998-4D83-4B27-86B4-B100D3A9A127}"/>
          </ac:picMkLst>
        </pc:picChg>
        <pc:picChg chg="mod modCrop">
          <ac:chgData name="Stewart Gale" userId="3647ddd2-6040-41ae-a96d-232c23482af8" providerId="ADAL" clId="{67E71B50-5088-4729-B52B-E2912559FE59}" dt="2022-01-06T17:40:46.514" v="196" actId="1076"/>
          <ac:picMkLst>
            <pc:docMk/>
            <pc:sldMk cId="655584199" sldId="264"/>
            <ac:picMk id="4" creationId="{00000000-0000-0000-0000-000000000000}"/>
          </ac:picMkLst>
        </pc:picChg>
        <pc:picChg chg="add del mod modCrop">
          <ac:chgData name="Stewart Gale" userId="3647ddd2-6040-41ae-a96d-232c23482af8" providerId="ADAL" clId="{67E71B50-5088-4729-B52B-E2912559FE59}" dt="2022-01-06T17:41:40.639" v="210" actId="478"/>
          <ac:picMkLst>
            <pc:docMk/>
            <pc:sldMk cId="655584199" sldId="264"/>
            <ac:picMk id="8" creationId="{853014F1-4568-479E-A4B9-1BDE8E7305DF}"/>
          </ac:picMkLst>
        </pc:picChg>
        <pc:picChg chg="add del mod modCrop">
          <ac:chgData name="Stewart Gale" userId="3647ddd2-6040-41ae-a96d-232c23482af8" providerId="ADAL" clId="{67E71B50-5088-4729-B52B-E2912559FE59}" dt="2022-01-06T17:41:40.639" v="210" actId="478"/>
          <ac:picMkLst>
            <pc:docMk/>
            <pc:sldMk cId="655584199" sldId="264"/>
            <ac:picMk id="9" creationId="{899973BA-D076-48DB-8931-50FF0E20B521}"/>
          </ac:picMkLst>
        </pc:picChg>
        <pc:picChg chg="add mod">
          <ac:chgData name="Stewart Gale" userId="3647ddd2-6040-41ae-a96d-232c23482af8" providerId="ADAL" clId="{67E71B50-5088-4729-B52B-E2912559FE59}" dt="2022-01-06T17:41:46.803" v="213" actId="208"/>
          <ac:picMkLst>
            <pc:docMk/>
            <pc:sldMk cId="655584199" sldId="264"/>
            <ac:picMk id="10" creationId="{34D74871-54D1-48F8-947F-53CC0E8B6B3E}"/>
          </ac:picMkLst>
        </pc:picChg>
      </pc:sldChg>
      <pc:sldChg chg="addSp delSp modSp add mod">
        <pc:chgData name="Stewart Gale" userId="3647ddd2-6040-41ae-a96d-232c23482af8" providerId="ADAL" clId="{67E71B50-5088-4729-B52B-E2912559FE59}" dt="2023-02-03T07:00:19.930" v="406" actId="20577"/>
        <pc:sldMkLst>
          <pc:docMk/>
          <pc:sldMk cId="2919080768" sldId="265"/>
        </pc:sldMkLst>
        <pc:spChg chg="add mod">
          <ac:chgData name="Stewart Gale" userId="3647ddd2-6040-41ae-a96d-232c23482af8" providerId="ADAL" clId="{67E71B50-5088-4729-B52B-E2912559FE59}" dt="2023-02-03T06:59:51.865" v="394" actId="20577"/>
          <ac:spMkLst>
            <pc:docMk/>
            <pc:sldMk cId="2919080768" sldId="265"/>
            <ac:spMk id="2" creationId="{F54EBBE7-CFF8-26DA-1A88-35BBABADF812}"/>
          </ac:spMkLst>
        </pc:spChg>
        <pc:spChg chg="add mod">
          <ac:chgData name="Stewart Gale" userId="3647ddd2-6040-41ae-a96d-232c23482af8" providerId="ADAL" clId="{67E71B50-5088-4729-B52B-E2912559FE59}" dt="2022-01-06T17:48:00.239" v="278" actId="1076"/>
          <ac:spMkLst>
            <pc:docMk/>
            <pc:sldMk cId="2919080768" sldId="265"/>
            <ac:spMk id="3" creationId="{D0017366-8294-4AF6-A9DD-38E54DEA77EB}"/>
          </ac:spMkLst>
        </pc:spChg>
        <pc:spChg chg="add mod">
          <ac:chgData name="Stewart Gale" userId="3647ddd2-6040-41ae-a96d-232c23482af8" providerId="ADAL" clId="{67E71B50-5088-4729-B52B-E2912559FE59}" dt="2022-01-06T17:48:25.711" v="280" actId="20577"/>
          <ac:spMkLst>
            <pc:docMk/>
            <pc:sldMk cId="2919080768" sldId="265"/>
            <ac:spMk id="5" creationId="{888FE876-A064-4574-9042-A7A87681E703}"/>
          </ac:spMkLst>
        </pc:spChg>
        <pc:spChg chg="add mod">
          <ac:chgData name="Stewart Gale" userId="3647ddd2-6040-41ae-a96d-232c23482af8" providerId="ADAL" clId="{67E71B50-5088-4729-B52B-E2912559FE59}" dt="2022-01-06T17:46:48.312" v="270" actId="1076"/>
          <ac:spMkLst>
            <pc:docMk/>
            <pc:sldMk cId="2919080768" sldId="265"/>
            <ac:spMk id="6" creationId="{6D60D0FA-AEE6-4FA5-B4AB-FC026756674E}"/>
          </ac:spMkLst>
        </pc:spChg>
        <pc:spChg chg="add mod">
          <ac:chgData name="Stewart Gale" userId="3647ddd2-6040-41ae-a96d-232c23482af8" providerId="ADAL" clId="{67E71B50-5088-4729-B52B-E2912559FE59}" dt="2022-01-06T17:47:26.476" v="276" actId="14100"/>
          <ac:spMkLst>
            <pc:docMk/>
            <pc:sldMk cId="2919080768" sldId="265"/>
            <ac:spMk id="7" creationId="{37253F45-4AC2-4E50-8BA5-FC103327F832}"/>
          </ac:spMkLst>
        </pc:spChg>
        <pc:spChg chg="add mod">
          <ac:chgData name="Stewart Gale" userId="3647ddd2-6040-41ae-a96d-232c23482af8" providerId="ADAL" clId="{67E71B50-5088-4729-B52B-E2912559FE59}" dt="2022-01-06T17:48:34.361" v="284" actId="14100"/>
          <ac:spMkLst>
            <pc:docMk/>
            <pc:sldMk cId="2919080768" sldId="265"/>
            <ac:spMk id="8" creationId="{C333BAC5-F0F1-48E1-A04E-60B531FF5B5E}"/>
          </ac:spMkLst>
        </pc:spChg>
        <pc:spChg chg="add mod">
          <ac:chgData name="Stewart Gale" userId="3647ddd2-6040-41ae-a96d-232c23482af8" providerId="ADAL" clId="{67E71B50-5088-4729-B52B-E2912559FE59}" dt="2022-01-06T17:45:54.638" v="262" actId="20577"/>
          <ac:spMkLst>
            <pc:docMk/>
            <pc:sldMk cId="2919080768" sldId="265"/>
            <ac:spMk id="9" creationId="{C5DD80F1-D164-4BCF-86F5-4703015FAB40}"/>
          </ac:spMkLst>
        </pc:spChg>
        <pc:spChg chg="add del mod">
          <ac:chgData name="Stewart Gale" userId="3647ddd2-6040-41ae-a96d-232c23482af8" providerId="ADAL" clId="{67E71B50-5088-4729-B52B-E2912559FE59}" dt="2022-01-06T17:45:16.034" v="258" actId="478"/>
          <ac:spMkLst>
            <pc:docMk/>
            <pc:sldMk cId="2919080768" sldId="265"/>
            <ac:spMk id="10" creationId="{E1CD92F5-E12F-4F42-A973-A88D2B5132DB}"/>
          </ac:spMkLst>
        </pc:spChg>
        <pc:spChg chg="add mod">
          <ac:chgData name="Stewart Gale" userId="3647ddd2-6040-41ae-a96d-232c23482af8" providerId="ADAL" clId="{67E71B50-5088-4729-B52B-E2912559FE59}" dt="2023-02-03T07:00:13.451" v="400" actId="20577"/>
          <ac:spMkLst>
            <pc:docMk/>
            <pc:sldMk cId="2919080768" sldId="265"/>
            <ac:spMk id="11" creationId="{CC06BE66-B25D-4EBC-9717-5154AB982C91}"/>
          </ac:spMkLst>
        </pc:spChg>
        <pc:spChg chg="add mod">
          <ac:chgData name="Stewart Gale" userId="3647ddd2-6040-41ae-a96d-232c23482af8" providerId="ADAL" clId="{67E71B50-5088-4729-B52B-E2912559FE59}" dt="2023-02-03T07:00:19.930" v="406" actId="20577"/>
          <ac:spMkLst>
            <pc:docMk/>
            <pc:sldMk cId="2919080768" sldId="265"/>
            <ac:spMk id="12" creationId="{5909265B-060A-4AA1-A736-9DBB61B675EE}"/>
          </ac:spMkLst>
        </pc:spChg>
        <pc:picChg chg="mod modCrop">
          <ac:chgData name="Stewart Gale" userId="3647ddd2-6040-41ae-a96d-232c23482af8" providerId="ADAL" clId="{67E71B50-5088-4729-B52B-E2912559FE59}" dt="2022-01-06T17:33:43.657" v="91" actId="1076"/>
          <ac:picMkLst>
            <pc:docMk/>
            <pc:sldMk cId="2919080768" sldId="265"/>
            <ac:picMk id="4" creationId="{00000000-0000-0000-0000-000000000000}"/>
          </ac:picMkLst>
        </pc:picChg>
      </pc:sldChg>
      <pc:sldChg chg="addSp delSp modSp add mod">
        <pc:chgData name="Stewart Gale" userId="3647ddd2-6040-41ae-a96d-232c23482af8" providerId="ADAL" clId="{67E71B50-5088-4729-B52B-E2912559FE59}" dt="2023-02-03T07:01:00.751" v="410" actId="20577"/>
        <pc:sldMkLst>
          <pc:docMk/>
          <pc:sldMk cId="1273034029" sldId="266"/>
        </pc:sldMkLst>
        <pc:spChg chg="add del mod">
          <ac:chgData name="Stewart Gale" userId="3647ddd2-6040-41ae-a96d-232c23482af8" providerId="ADAL" clId="{67E71B50-5088-4729-B52B-E2912559FE59}" dt="2022-01-06T17:49:30.250" v="286" actId="478"/>
          <ac:spMkLst>
            <pc:docMk/>
            <pc:sldMk cId="1273034029" sldId="266"/>
            <ac:spMk id="3" creationId="{D2500EEC-F0CB-4E3C-BCDD-667820E98645}"/>
          </ac:spMkLst>
        </pc:spChg>
        <pc:spChg chg="add mod">
          <ac:chgData name="Stewart Gale" userId="3647ddd2-6040-41ae-a96d-232c23482af8" providerId="ADAL" clId="{67E71B50-5088-4729-B52B-E2912559FE59}" dt="2022-01-06T17:52:45.911" v="326" actId="1076"/>
          <ac:spMkLst>
            <pc:docMk/>
            <pc:sldMk cId="1273034029" sldId="266"/>
            <ac:spMk id="5" creationId="{4AC5DF9F-E443-4EC4-8FA1-145D608486B8}"/>
          </ac:spMkLst>
        </pc:spChg>
        <pc:spChg chg="add mod">
          <ac:chgData name="Stewart Gale" userId="3647ddd2-6040-41ae-a96d-232c23482af8" providerId="ADAL" clId="{67E71B50-5088-4729-B52B-E2912559FE59}" dt="2022-01-06T17:53:45.027" v="341" actId="1076"/>
          <ac:spMkLst>
            <pc:docMk/>
            <pc:sldMk cId="1273034029" sldId="266"/>
            <ac:spMk id="6" creationId="{AF5BD0ED-A0A0-4A04-8C04-32572FFADBC5}"/>
          </ac:spMkLst>
        </pc:spChg>
        <pc:spChg chg="add mod">
          <ac:chgData name="Stewart Gale" userId="3647ddd2-6040-41ae-a96d-232c23482af8" providerId="ADAL" clId="{67E71B50-5088-4729-B52B-E2912559FE59}" dt="2022-01-06T17:53:10.797" v="332" actId="1076"/>
          <ac:spMkLst>
            <pc:docMk/>
            <pc:sldMk cId="1273034029" sldId="266"/>
            <ac:spMk id="7" creationId="{8CB2E408-E440-4DB4-8F8B-E1F5A527F6BB}"/>
          </ac:spMkLst>
        </pc:spChg>
        <pc:spChg chg="add del mod">
          <ac:chgData name="Stewart Gale" userId="3647ddd2-6040-41ae-a96d-232c23482af8" providerId="ADAL" clId="{67E71B50-5088-4729-B52B-E2912559FE59}" dt="2022-01-06T17:54:20.638" v="354" actId="478"/>
          <ac:spMkLst>
            <pc:docMk/>
            <pc:sldMk cId="1273034029" sldId="266"/>
            <ac:spMk id="8" creationId="{7579501E-FB37-4DD6-AEE8-9B3E049780E0}"/>
          </ac:spMkLst>
        </pc:spChg>
        <pc:spChg chg="add mod">
          <ac:chgData name="Stewart Gale" userId="3647ddd2-6040-41ae-a96d-232c23482af8" providerId="ADAL" clId="{67E71B50-5088-4729-B52B-E2912559FE59}" dt="2022-01-06T17:53:52.940" v="345" actId="1076"/>
          <ac:spMkLst>
            <pc:docMk/>
            <pc:sldMk cId="1273034029" sldId="266"/>
            <ac:spMk id="9" creationId="{D4DD0FAD-0D10-4EFA-A744-CE1F194BD8AC}"/>
          </ac:spMkLst>
        </pc:spChg>
        <pc:spChg chg="add mod">
          <ac:chgData name="Stewart Gale" userId="3647ddd2-6040-41ae-a96d-232c23482af8" providerId="ADAL" clId="{67E71B50-5088-4729-B52B-E2912559FE59}" dt="2022-01-06T17:53:02.233" v="330" actId="1076"/>
          <ac:spMkLst>
            <pc:docMk/>
            <pc:sldMk cId="1273034029" sldId="266"/>
            <ac:spMk id="10" creationId="{00BA3976-B254-442A-97A5-5E08B7297792}"/>
          </ac:spMkLst>
        </pc:spChg>
        <pc:spChg chg="add mod">
          <ac:chgData name="Stewart Gale" userId="3647ddd2-6040-41ae-a96d-232c23482af8" providerId="ADAL" clId="{67E71B50-5088-4729-B52B-E2912559FE59}" dt="2022-01-06T17:53:21.520" v="335" actId="1076"/>
          <ac:spMkLst>
            <pc:docMk/>
            <pc:sldMk cId="1273034029" sldId="266"/>
            <ac:spMk id="11" creationId="{ACD143B5-42EB-490E-BB1F-173CDF7C995C}"/>
          </ac:spMkLst>
        </pc:spChg>
        <pc:spChg chg="add mod">
          <ac:chgData name="Stewart Gale" userId="3647ddd2-6040-41ae-a96d-232c23482af8" providerId="ADAL" clId="{67E71B50-5088-4729-B52B-E2912559FE59}" dt="2022-01-06T17:52:55.089" v="328" actId="1076"/>
          <ac:spMkLst>
            <pc:docMk/>
            <pc:sldMk cId="1273034029" sldId="266"/>
            <ac:spMk id="12" creationId="{5E1A92B5-7739-4181-A619-5518F5A78423}"/>
          </ac:spMkLst>
        </pc:spChg>
        <pc:spChg chg="add mod">
          <ac:chgData name="Stewart Gale" userId="3647ddd2-6040-41ae-a96d-232c23482af8" providerId="ADAL" clId="{67E71B50-5088-4729-B52B-E2912559FE59}" dt="2022-01-06T17:53:34.985" v="339" actId="20577"/>
          <ac:spMkLst>
            <pc:docMk/>
            <pc:sldMk cId="1273034029" sldId="266"/>
            <ac:spMk id="13" creationId="{1221B7EE-3A38-43CA-9C53-E2D094AC9713}"/>
          </ac:spMkLst>
        </pc:spChg>
        <pc:spChg chg="add mod">
          <ac:chgData name="Stewart Gale" userId="3647ddd2-6040-41ae-a96d-232c23482af8" providerId="ADAL" clId="{67E71B50-5088-4729-B52B-E2912559FE59}" dt="2022-01-06T17:53:27.467" v="337" actId="1076"/>
          <ac:spMkLst>
            <pc:docMk/>
            <pc:sldMk cId="1273034029" sldId="266"/>
            <ac:spMk id="14" creationId="{4133718B-62CB-4C9A-A73E-FE100B247997}"/>
          </ac:spMkLst>
        </pc:spChg>
        <pc:spChg chg="add mod">
          <ac:chgData name="Stewart Gale" userId="3647ddd2-6040-41ae-a96d-232c23482af8" providerId="ADAL" clId="{67E71B50-5088-4729-B52B-E2912559FE59}" dt="2022-01-06T17:54:05.218" v="349" actId="20577"/>
          <ac:spMkLst>
            <pc:docMk/>
            <pc:sldMk cId="1273034029" sldId="266"/>
            <ac:spMk id="15" creationId="{3C40A760-EAC5-40E9-AC62-988090E667F4}"/>
          </ac:spMkLst>
        </pc:spChg>
        <pc:spChg chg="add mod">
          <ac:chgData name="Stewart Gale" userId="3647ddd2-6040-41ae-a96d-232c23482af8" providerId="ADAL" clId="{67E71B50-5088-4729-B52B-E2912559FE59}" dt="2022-01-06T17:54:14.095" v="352" actId="1076"/>
          <ac:spMkLst>
            <pc:docMk/>
            <pc:sldMk cId="1273034029" sldId="266"/>
            <ac:spMk id="16" creationId="{1701BB6F-FCC2-4D78-A284-5A4636100931}"/>
          </ac:spMkLst>
        </pc:spChg>
        <pc:spChg chg="add mod">
          <ac:chgData name="Stewart Gale" userId="3647ddd2-6040-41ae-a96d-232c23482af8" providerId="ADAL" clId="{67E71B50-5088-4729-B52B-E2912559FE59}" dt="2022-01-06T17:54:50.250" v="368" actId="20577"/>
          <ac:spMkLst>
            <pc:docMk/>
            <pc:sldMk cId="1273034029" sldId="266"/>
            <ac:spMk id="17" creationId="{B4401F10-81E6-474C-8910-0515ED714811}"/>
          </ac:spMkLst>
        </pc:spChg>
        <pc:spChg chg="add mod">
          <ac:chgData name="Stewart Gale" userId="3647ddd2-6040-41ae-a96d-232c23482af8" providerId="ADAL" clId="{67E71B50-5088-4729-B52B-E2912559FE59}" dt="2023-02-03T07:01:00.751" v="410" actId="20577"/>
          <ac:spMkLst>
            <pc:docMk/>
            <pc:sldMk cId="1273034029" sldId="266"/>
            <ac:spMk id="18" creationId="{7ED0D6BD-4210-4AE1-8E1A-C1609871FCE0}"/>
          </ac:spMkLst>
        </pc:spChg>
        <pc:picChg chg="mod modCrop">
          <ac:chgData name="Stewart Gale" userId="3647ddd2-6040-41ae-a96d-232c23482af8" providerId="ADAL" clId="{67E71B50-5088-4729-B52B-E2912559FE59}" dt="2022-01-06T17:34:20.272" v="98" actId="14100"/>
          <ac:picMkLst>
            <pc:docMk/>
            <pc:sldMk cId="1273034029" sldId="266"/>
            <ac:picMk id="4" creationId="{00000000-0000-0000-0000-00000000000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0619-052D-4525-89F4-75EEE81A04E4}" type="datetimeFigureOut">
              <a:rPr lang="en-GB" smtClean="0"/>
              <a:t>03/02/2023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434F-8DFD-4B43-BB37-BAF6A2900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87487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0619-052D-4525-89F4-75EEE81A04E4}" type="datetimeFigureOut">
              <a:rPr lang="en-GB" smtClean="0"/>
              <a:t>03/02/2023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434F-8DFD-4B43-BB37-BAF6A2900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53394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0619-052D-4525-89F4-75EEE81A04E4}" type="datetimeFigureOut">
              <a:rPr lang="en-GB" smtClean="0"/>
              <a:t>03/02/2023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434F-8DFD-4B43-BB37-BAF6A2900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96383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0619-052D-4525-89F4-75EEE81A04E4}" type="datetimeFigureOut">
              <a:rPr lang="en-GB" smtClean="0"/>
              <a:t>03/02/2023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434F-8DFD-4B43-BB37-BAF6A2900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02626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0619-052D-4525-89F4-75EEE81A04E4}" type="datetimeFigureOut">
              <a:rPr lang="en-GB" smtClean="0"/>
              <a:t>03/02/2023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434F-8DFD-4B43-BB37-BAF6A2900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595380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0619-052D-4525-89F4-75EEE81A04E4}" type="datetimeFigureOut">
              <a:rPr lang="en-GB" smtClean="0"/>
              <a:t>03/02/2023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434F-8DFD-4B43-BB37-BAF6A2900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787090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0619-052D-4525-89F4-75EEE81A04E4}" type="datetimeFigureOut">
              <a:rPr lang="en-GB" smtClean="0"/>
              <a:t>03/02/2023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434F-8DFD-4B43-BB37-BAF6A2900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52615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0619-052D-4525-89F4-75EEE81A04E4}" type="datetimeFigureOut">
              <a:rPr lang="en-GB" smtClean="0"/>
              <a:t>03/02/2023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434F-8DFD-4B43-BB37-BAF6A2900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55222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0619-052D-4525-89F4-75EEE81A04E4}" type="datetimeFigureOut">
              <a:rPr lang="en-GB" smtClean="0"/>
              <a:t>03/02/2023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434F-8DFD-4B43-BB37-BAF6A2900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111507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0619-052D-4525-89F4-75EEE81A04E4}" type="datetimeFigureOut">
              <a:rPr lang="en-GB" smtClean="0"/>
              <a:t>03/02/2023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434F-8DFD-4B43-BB37-BAF6A2900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957939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370619-052D-4525-89F4-75EEE81A04E4}" type="datetimeFigureOut">
              <a:rPr lang="en-GB" smtClean="0"/>
              <a:t>03/02/2023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1434F-8DFD-4B43-BB37-BAF6A2900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3596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370619-052D-4525-89F4-75EEE81A04E4}" type="datetimeFigureOut">
              <a:rPr lang="en-GB" smtClean="0"/>
              <a:t>03/02/2023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21434F-8DFD-4B43-BB37-BAF6A290050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517623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898" t="9656" r="10769" b="13358"/>
          <a:stretch/>
        </p:blipFill>
        <p:spPr>
          <a:xfrm>
            <a:off x="44335" y="0"/>
            <a:ext cx="12058995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3114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064" t="7272" r="13004" b="16275"/>
          <a:stretch/>
        </p:blipFill>
        <p:spPr>
          <a:xfrm>
            <a:off x="38794" y="0"/>
            <a:ext cx="1209224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0122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26105" y="2117558"/>
            <a:ext cx="7684169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3800" b="1" dirty="0"/>
              <a:t>ANSWERS</a:t>
            </a:r>
          </a:p>
        </p:txBody>
      </p:sp>
    </p:spTree>
    <p:extLst>
      <p:ext uri="{BB962C8B-B14F-4D97-AF65-F5344CB8AC3E}">
        <p14:creationId xmlns:p14="http://schemas.microsoft.com/office/powerpoint/2010/main" val="33108293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898" t="9656" r="52580" b="60171"/>
          <a:stretch/>
        </p:blipFill>
        <p:spPr>
          <a:xfrm>
            <a:off x="332274" y="154478"/>
            <a:ext cx="11682621" cy="6549043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BD325E5-B07D-444D-A5DB-937A4367575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938" t="41231" r="40746" b="40000"/>
          <a:stretch/>
        </p:blipFill>
        <p:spPr>
          <a:xfrm>
            <a:off x="4882342" y="2813538"/>
            <a:ext cx="5364480" cy="1766588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637CA96-2D43-4C4E-BA9C-AD385792106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7318" t="41453" r="57199" b="45225"/>
          <a:stretch/>
        </p:blipFill>
        <p:spPr>
          <a:xfrm>
            <a:off x="8562749" y="5347855"/>
            <a:ext cx="738554" cy="1196393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709518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1143" t="40077" r="53070" b="38398"/>
          <a:stretch/>
        </p:blipFill>
        <p:spPr>
          <a:xfrm>
            <a:off x="310340" y="293716"/>
            <a:ext cx="11654445" cy="4649586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41AB730-4A14-4CCA-AD5D-78D7B8D44F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4570" t="41538" r="40609" b="39795"/>
          <a:stretch/>
        </p:blipFill>
        <p:spPr>
          <a:xfrm>
            <a:off x="828928" y="4694134"/>
            <a:ext cx="3415011" cy="1712208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88AF73F-BED3-42A9-B2DF-1542AAA1F233}"/>
              </a:ext>
            </a:extLst>
          </p:cNvPr>
          <p:cNvSpPr txBox="1"/>
          <p:nvPr/>
        </p:nvSpPr>
        <p:spPr>
          <a:xfrm>
            <a:off x="7270868" y="3711874"/>
            <a:ext cx="831271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44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39</a:t>
            </a:r>
            <a:endParaRPr lang="en-GB" sz="6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685571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677" t="61851" r="52839" b="13358"/>
          <a:stretch/>
        </p:blipFill>
        <p:spPr>
          <a:xfrm>
            <a:off x="474039" y="377907"/>
            <a:ext cx="11443855" cy="557507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FE942D8C-848A-44BE-B2BC-B30035599D4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664" t="19487" r="31516" b="60000"/>
          <a:stretch/>
        </p:blipFill>
        <p:spPr>
          <a:xfrm>
            <a:off x="6096000" y="3484418"/>
            <a:ext cx="3376247" cy="1406770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3B0AF7F-4819-4C9F-BD03-B7259F3AAB6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484" t="62667" r="56200" b="23384"/>
          <a:stretch/>
        </p:blipFill>
        <p:spPr>
          <a:xfrm>
            <a:off x="7427741" y="5155809"/>
            <a:ext cx="1104315" cy="140361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9541697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614" t="9657" r="10769" b="54137"/>
          <a:stretch/>
        </p:blipFill>
        <p:spPr>
          <a:xfrm>
            <a:off x="648392" y="154930"/>
            <a:ext cx="11100261" cy="654814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C1D5F77-587C-4861-A414-0E1C51EE362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6074" t="36000" r="31448" b="41436"/>
          <a:stretch/>
        </p:blipFill>
        <p:spPr>
          <a:xfrm>
            <a:off x="7617656" y="3650566"/>
            <a:ext cx="3341077" cy="1547446"/>
          </a:xfrm>
          <a:prstGeom prst="rect">
            <a:avLst/>
          </a:prstGeom>
          <a:ln>
            <a:solidFill>
              <a:srgbClr val="FF0000"/>
            </a:solidFill>
          </a:ln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D5275FE1-6617-470A-824E-805A16B5775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36758" t="38769" r="56405" b="46770"/>
          <a:stretch/>
        </p:blipFill>
        <p:spPr>
          <a:xfrm>
            <a:off x="8584809" y="5454655"/>
            <a:ext cx="703385" cy="991772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14901577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1804" t="45552" r="10769" b="13977"/>
          <a:stretch/>
        </p:blipFill>
        <p:spPr>
          <a:xfrm>
            <a:off x="282631" y="200856"/>
            <a:ext cx="11515899" cy="65361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71CA998-4D83-4B27-86B4-B100D3A9A12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5595" t="40410" r="37328" b="40410"/>
          <a:stretch/>
        </p:blipFill>
        <p:spPr>
          <a:xfrm>
            <a:off x="7286425" y="3965383"/>
            <a:ext cx="3361802" cy="1587519"/>
          </a:xfrm>
          <a:prstGeom prst="rect">
            <a:avLst/>
          </a:prstGeom>
          <a:ln>
            <a:solidFill>
              <a:srgbClr val="FF0000"/>
            </a:solidFill>
          </a:ln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EC31B26-A6AD-42F8-B2D7-B9854C069B19}"/>
              </a:ext>
            </a:extLst>
          </p:cNvPr>
          <p:cNvSpPr txBox="1"/>
          <p:nvPr/>
        </p:nvSpPr>
        <p:spPr>
          <a:xfrm>
            <a:off x="8900160" y="3145789"/>
            <a:ext cx="46551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6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Times New Roman" panose="02020603050405020304" pitchFamily="18" charset="0"/>
                <a:cs typeface="Arial" panose="020B0604020202020204" pitchFamily="34" charset="0"/>
              </a:rPr>
              <a:t>9</a:t>
            </a:r>
            <a:endParaRPr lang="en-GB" sz="5400" dirty="0">
              <a:solidFill>
                <a:srgbClr val="FF0000"/>
              </a:solidFill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34D74871-54D1-48F8-947F-53CC0E8B6B3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3907" y="5654751"/>
            <a:ext cx="1853345" cy="1018120"/>
          </a:xfrm>
          <a:prstGeom prst="rect">
            <a:avLst/>
          </a:prstGeom>
          <a:ln>
            <a:solidFill>
              <a:srgbClr val="FF0000"/>
            </a:solidFill>
          </a:ln>
        </p:spPr>
      </p:pic>
    </p:spTree>
    <p:extLst>
      <p:ext uri="{BB962C8B-B14F-4D97-AF65-F5344CB8AC3E}">
        <p14:creationId xmlns:p14="http://schemas.microsoft.com/office/powerpoint/2010/main" val="655584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9064" t="8344" r="58672" b="60260"/>
          <a:stretch/>
        </p:blipFill>
        <p:spPr>
          <a:xfrm>
            <a:off x="134171" y="210588"/>
            <a:ext cx="10616956" cy="615013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B6BBA92-C8A7-4EE1-BD8F-9ABB49CC8074}"/>
              </a:ext>
            </a:extLst>
          </p:cNvPr>
          <p:cNvSpPr txBox="1"/>
          <p:nvPr/>
        </p:nvSpPr>
        <p:spPr>
          <a:xfrm>
            <a:off x="3158836" y="2072641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AF96339-E1B1-49BB-9B4D-C5C85FACC98B}"/>
              </a:ext>
            </a:extLst>
          </p:cNvPr>
          <p:cNvSpPr txBox="1"/>
          <p:nvPr/>
        </p:nvSpPr>
        <p:spPr>
          <a:xfrm>
            <a:off x="4813069" y="2690554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8CA5974-AE78-4D5B-8A63-4A9C2AAB1216}"/>
              </a:ext>
            </a:extLst>
          </p:cNvPr>
          <p:cNvSpPr txBox="1"/>
          <p:nvPr/>
        </p:nvSpPr>
        <p:spPr>
          <a:xfrm>
            <a:off x="6220690" y="3327863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A33F45B-2F66-4953-ABA1-D266EF5EBFC8}"/>
              </a:ext>
            </a:extLst>
          </p:cNvPr>
          <p:cNvSpPr txBox="1"/>
          <p:nvPr/>
        </p:nvSpPr>
        <p:spPr>
          <a:xfrm>
            <a:off x="7678189" y="2690554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406F2179-BD72-44A1-A19C-1324DC0F9F8F}"/>
              </a:ext>
            </a:extLst>
          </p:cNvPr>
          <p:cNvSpPr txBox="1"/>
          <p:nvPr/>
        </p:nvSpPr>
        <p:spPr>
          <a:xfrm>
            <a:off x="6183501" y="2079328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7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8161B5-2806-4205-B415-6349313E25C3}"/>
              </a:ext>
            </a:extLst>
          </p:cNvPr>
          <p:cNvSpPr txBox="1"/>
          <p:nvPr/>
        </p:nvSpPr>
        <p:spPr>
          <a:xfrm>
            <a:off x="7678189" y="2125289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24</a:t>
            </a:r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96081E-3C09-425E-9EB9-DE7841C204B5}"/>
                  </a:ext>
                </a:extLst>
              </p:cNvPr>
              <p:cNvSpPr txBox="1"/>
              <p:nvPr/>
            </p:nvSpPr>
            <p:spPr>
              <a:xfrm>
                <a:off x="8684029" y="4167447"/>
                <a:ext cx="964277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24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40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E996081E-3C09-425E-9EB9-DE7841C204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84029" y="4167447"/>
                <a:ext cx="964277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9678B4F-D92B-41AD-86DA-AA54744DB5F0}"/>
                  </a:ext>
                </a:extLst>
              </p:cNvPr>
              <p:cNvSpPr txBox="1"/>
              <p:nvPr/>
            </p:nvSpPr>
            <p:spPr>
              <a:xfrm>
                <a:off x="9030393" y="5555672"/>
                <a:ext cx="964277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5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F9678B4F-D92B-41AD-86DA-AA54744DB5F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30393" y="5555672"/>
                <a:ext cx="964277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1334384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0259" t="46124" r="62953" b="16275"/>
          <a:stretch/>
        </p:blipFill>
        <p:spPr>
          <a:xfrm>
            <a:off x="349136" y="199505"/>
            <a:ext cx="7426036" cy="6205227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017366-8294-4AF6-A9DD-38E54DEA77EB}"/>
              </a:ext>
            </a:extLst>
          </p:cNvPr>
          <p:cNvSpPr txBox="1"/>
          <p:nvPr/>
        </p:nvSpPr>
        <p:spPr>
          <a:xfrm>
            <a:off x="2521526" y="2183478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24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88FE876-A064-4574-9042-A7A87681E703}"/>
              </a:ext>
            </a:extLst>
          </p:cNvPr>
          <p:cNvSpPr txBox="1"/>
          <p:nvPr/>
        </p:nvSpPr>
        <p:spPr>
          <a:xfrm>
            <a:off x="3979025" y="2183478"/>
            <a:ext cx="687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D60D0FA-AEE6-4FA5-B4AB-FC026756674E}"/>
              </a:ext>
            </a:extLst>
          </p:cNvPr>
          <p:cNvSpPr txBox="1"/>
          <p:nvPr/>
        </p:nvSpPr>
        <p:spPr>
          <a:xfrm>
            <a:off x="2482732" y="3375634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34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7253F45-4AC2-4E50-8BA5-FC103327F832}"/>
              </a:ext>
            </a:extLst>
          </p:cNvPr>
          <p:cNvSpPr txBox="1"/>
          <p:nvPr/>
        </p:nvSpPr>
        <p:spPr>
          <a:xfrm>
            <a:off x="5293639" y="2764408"/>
            <a:ext cx="685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333BAC5-F0F1-48E1-A04E-60B531FF5B5E}"/>
              </a:ext>
            </a:extLst>
          </p:cNvPr>
          <p:cNvSpPr txBox="1"/>
          <p:nvPr/>
        </p:nvSpPr>
        <p:spPr>
          <a:xfrm>
            <a:off x="3918065" y="2778898"/>
            <a:ext cx="786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5DD80F1-D164-4BCF-86F5-4703015FAB40}"/>
              </a:ext>
            </a:extLst>
          </p:cNvPr>
          <p:cNvSpPr txBox="1"/>
          <p:nvPr/>
        </p:nvSpPr>
        <p:spPr>
          <a:xfrm>
            <a:off x="6680663" y="2183478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48</a:t>
            </a:r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C06BE66-B25D-4EBC-9717-5154AB982C91}"/>
                  </a:ext>
                </a:extLst>
              </p:cNvPr>
              <p:cNvSpPr txBox="1"/>
              <p:nvPr/>
            </p:nvSpPr>
            <p:spPr>
              <a:xfrm>
                <a:off x="7420494" y="4252747"/>
                <a:ext cx="964277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16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CC06BE66-B25D-4EBC-9717-5154AB982C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420494" y="4252747"/>
                <a:ext cx="964277" cy="101752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09265B-060A-4AA1-A736-9DBB61B675EE}"/>
                  </a:ext>
                </a:extLst>
              </p:cNvPr>
              <p:cNvSpPr txBox="1"/>
              <p:nvPr/>
            </p:nvSpPr>
            <p:spPr>
              <a:xfrm>
                <a:off x="7750233" y="5640972"/>
                <a:ext cx="964277" cy="10175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32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32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oMath>
                  </m:oMathPara>
                </a14:m>
                <a:endParaRPr lang="en-GB" sz="32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2" name="TextBox 11">
                <a:extLst>
                  <a:ext uri="{FF2B5EF4-FFF2-40B4-BE49-F238E27FC236}">
                    <a16:creationId xmlns:a16="http://schemas.microsoft.com/office/drawing/2014/main" id="{5909265B-060A-4AA1-A736-9DBB61B675E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750233" y="5640972"/>
                <a:ext cx="964277" cy="1017523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F54EBBE7-CFF8-26DA-1A88-35BBABADF812}"/>
              </a:ext>
            </a:extLst>
          </p:cNvPr>
          <p:cNvSpPr txBox="1"/>
          <p:nvPr/>
        </p:nvSpPr>
        <p:spPr>
          <a:xfrm>
            <a:off x="6697288" y="3429000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80</a:t>
            </a:r>
            <a:endParaRPr lang="en-GB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908076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50837" t="8013" r="13004" b="34433"/>
          <a:stretch/>
        </p:blipFill>
        <p:spPr>
          <a:xfrm>
            <a:off x="160710" y="68798"/>
            <a:ext cx="6971610" cy="660593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4AC5DF9F-E443-4EC4-8FA1-145D608486B8}"/>
              </a:ext>
            </a:extLst>
          </p:cNvPr>
          <p:cNvSpPr txBox="1"/>
          <p:nvPr/>
        </p:nvSpPr>
        <p:spPr>
          <a:xfrm>
            <a:off x="2072638" y="2964874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12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5BD0ED-A0A0-4A04-8C04-32572FFADBC5}"/>
              </a:ext>
            </a:extLst>
          </p:cNvPr>
          <p:cNvSpPr txBox="1"/>
          <p:nvPr/>
        </p:nvSpPr>
        <p:spPr>
          <a:xfrm>
            <a:off x="4680663" y="2964874"/>
            <a:ext cx="687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0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CB2E408-E440-4DB4-8F8B-E1F5A527F6BB}"/>
              </a:ext>
            </a:extLst>
          </p:cNvPr>
          <p:cNvSpPr txBox="1"/>
          <p:nvPr/>
        </p:nvSpPr>
        <p:spPr>
          <a:xfrm>
            <a:off x="4871256" y="3594536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3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4DD0FAD-0D10-4EFA-A744-CE1F194BD8AC}"/>
              </a:ext>
            </a:extLst>
          </p:cNvPr>
          <p:cNvSpPr txBox="1"/>
          <p:nvPr/>
        </p:nvSpPr>
        <p:spPr>
          <a:xfrm>
            <a:off x="1970111" y="4319680"/>
            <a:ext cx="786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16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0BA3976-B254-442A-97A5-5E08B7297792}"/>
              </a:ext>
            </a:extLst>
          </p:cNvPr>
          <p:cNvSpPr txBox="1"/>
          <p:nvPr/>
        </p:nvSpPr>
        <p:spPr>
          <a:xfrm>
            <a:off x="3586155" y="2987364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CD143B5-42EB-490E-BB1F-173CDF7C995C}"/>
              </a:ext>
            </a:extLst>
          </p:cNvPr>
          <p:cNvSpPr txBox="1"/>
          <p:nvPr/>
        </p:nvSpPr>
        <p:spPr>
          <a:xfrm>
            <a:off x="5841077" y="2964874"/>
            <a:ext cx="6871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17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E1A92B5-7739-4181-A619-5518F5A78423}"/>
              </a:ext>
            </a:extLst>
          </p:cNvPr>
          <p:cNvSpPr txBox="1"/>
          <p:nvPr/>
        </p:nvSpPr>
        <p:spPr>
          <a:xfrm>
            <a:off x="3591097" y="3609026"/>
            <a:ext cx="5818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8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221B7EE-3A38-43CA-9C53-E2D094AC9713}"/>
              </a:ext>
            </a:extLst>
          </p:cNvPr>
          <p:cNvSpPr txBox="1"/>
          <p:nvPr/>
        </p:nvSpPr>
        <p:spPr>
          <a:xfrm>
            <a:off x="2020591" y="3609026"/>
            <a:ext cx="68598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4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133718B-62CB-4C9A-A73E-FE100B247997}"/>
              </a:ext>
            </a:extLst>
          </p:cNvPr>
          <p:cNvSpPr txBox="1"/>
          <p:nvPr/>
        </p:nvSpPr>
        <p:spPr>
          <a:xfrm>
            <a:off x="5791199" y="3573698"/>
            <a:ext cx="786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15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3C40A760-EAC5-40E9-AC62-988090E667F4}"/>
              </a:ext>
            </a:extLst>
          </p:cNvPr>
          <p:cNvSpPr txBox="1"/>
          <p:nvPr/>
        </p:nvSpPr>
        <p:spPr>
          <a:xfrm>
            <a:off x="3381105" y="4319680"/>
            <a:ext cx="786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13</a:t>
            </a:r>
            <a:endParaRPr lang="en-GB" sz="2800" dirty="0">
              <a:solidFill>
                <a:srgbClr val="FF0000"/>
              </a:solidFill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701BB6F-FCC2-4D78-A284-5A4636100931}"/>
              </a:ext>
            </a:extLst>
          </p:cNvPr>
          <p:cNvSpPr txBox="1"/>
          <p:nvPr/>
        </p:nvSpPr>
        <p:spPr>
          <a:xfrm>
            <a:off x="4630785" y="4319680"/>
            <a:ext cx="786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rgbClr val="FF0000"/>
                </a:solidFill>
              </a:rPr>
              <a:t>3</a:t>
            </a:r>
            <a:endParaRPr lang="en-GB" sz="28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4401F10-81E6-474C-8910-0515ED714811}"/>
                  </a:ext>
                </a:extLst>
              </p:cNvPr>
              <p:cNvSpPr txBox="1"/>
              <p:nvPr/>
            </p:nvSpPr>
            <p:spPr>
              <a:xfrm>
                <a:off x="6411883" y="5050770"/>
                <a:ext cx="964277" cy="7848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4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15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B4401F10-81E6-474C-8910-0515ED71481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11883" y="5050770"/>
                <a:ext cx="964277" cy="78483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ED0D6BD-4210-4AE1-8E1A-C1609871FCE0}"/>
                  </a:ext>
                </a:extLst>
              </p:cNvPr>
              <p:cNvSpPr txBox="1"/>
              <p:nvPr/>
            </p:nvSpPr>
            <p:spPr>
              <a:xfrm>
                <a:off x="5791199" y="5991081"/>
                <a:ext cx="964277" cy="786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GB" sz="240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0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17</m:t>
                          </m:r>
                        </m:den>
                      </m:f>
                    </m:oMath>
                  </m:oMathPara>
                </a14:m>
                <a:endParaRPr lang="en-GB" sz="24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7ED0D6BD-4210-4AE1-8E1A-C1609871FCE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91199" y="5991081"/>
                <a:ext cx="964277" cy="78617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730340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39</TotalTime>
  <Words>33</Words>
  <Application>Microsoft Office PowerPoint</Application>
  <PresentationFormat>Widescreen</PresentationFormat>
  <Paragraphs>33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6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</cp:revision>
  <dcterms:created xsi:type="dcterms:W3CDTF">2020-02-18T09:53:28Z</dcterms:created>
  <dcterms:modified xsi:type="dcterms:W3CDTF">2023-02-03T07:01:06Z</dcterms:modified>
</cp:coreProperties>
</file>