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69" r:id="rId2"/>
    <p:sldId id="575" r:id="rId3"/>
    <p:sldId id="571" r:id="rId4"/>
    <p:sldId id="576" r:id="rId5"/>
    <p:sldId id="572" r:id="rId6"/>
    <p:sldId id="573" r:id="rId7"/>
    <p:sldId id="577" r:id="rId8"/>
    <p:sldId id="578" r:id="rId9"/>
    <p:sldId id="580" r:id="rId10"/>
    <p:sldId id="561" r:id="rId11"/>
    <p:sldId id="581" r:id="rId12"/>
    <p:sldId id="574" r:id="rId13"/>
    <p:sldId id="551" r:id="rId14"/>
    <p:sldId id="582" r:id="rId15"/>
    <p:sldId id="583" r:id="rId16"/>
    <p:sldId id="58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E35CB6-D69B-4C77-BE0E-E360285E2857}" v="1317" dt="2024-07-02T07:38:36.4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66" y="41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1E35CB6-D69B-4C77-BE0E-E360285E2857}"/>
    <pc:docChg chg="undo custSel addSld delSld modSld sldOrd modMainMaster modNotesMaster">
      <pc:chgData name="Stewart Gale" userId="3647ddd2-6040-41ae-a96d-232c23482af8" providerId="ADAL" clId="{E1E35CB6-D69B-4C77-BE0E-E360285E2857}" dt="2024-07-02T07:39:37.054" v="2696" actId="1038"/>
      <pc:docMkLst>
        <pc:docMk/>
      </pc:docMkLst>
      <pc:sldChg chg="delSp modSp mod">
        <pc:chgData name="Stewart Gale" userId="3647ddd2-6040-41ae-a96d-232c23482af8" providerId="ADAL" clId="{E1E35CB6-D69B-4C77-BE0E-E360285E2857}" dt="2024-07-02T06:18:28.521" v="2203" actId="1076"/>
        <pc:sldMkLst>
          <pc:docMk/>
          <pc:sldMk cId="1937581535" sldId="551"/>
        </pc:sldMkLst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k cId="1937581535" sldId="551"/>
            <ac:spMk id="4" creationId="{FFF7E34B-8B23-426C-85EB-44DB6A84C6CA}"/>
          </ac:spMkLst>
        </pc:spChg>
        <pc:grpChg chg="del mod">
          <ac:chgData name="Stewart Gale" userId="3647ddd2-6040-41ae-a96d-232c23482af8" providerId="ADAL" clId="{E1E35CB6-D69B-4C77-BE0E-E360285E2857}" dt="2024-07-02T06:18:22.194" v="2200" actId="478"/>
          <ac:grpSpMkLst>
            <pc:docMk/>
            <pc:sldMk cId="1937581535" sldId="551"/>
            <ac:grpSpMk id="3" creationId="{EAA450DA-3999-470D-AD27-31C9ACF4D217}"/>
          </ac:grpSpMkLst>
        </pc:grpChg>
        <pc:picChg chg="mod">
          <ac:chgData name="Stewart Gale" userId="3647ddd2-6040-41ae-a96d-232c23482af8" providerId="ADAL" clId="{E1E35CB6-D69B-4C77-BE0E-E360285E2857}" dt="2024-07-02T06:18:28.521" v="2203" actId="1076"/>
          <ac:picMkLst>
            <pc:docMk/>
            <pc:sldMk cId="1937581535" sldId="551"/>
            <ac:picMk id="7" creationId="{6AE96253-CD71-4154-8133-FFC1BBB6D68C}"/>
          </ac:picMkLst>
        </pc:picChg>
        <pc:cxnChg chg="mod">
          <ac:chgData name="Stewart Gale" userId="3647ddd2-6040-41ae-a96d-232c23482af8" providerId="ADAL" clId="{E1E35CB6-D69B-4C77-BE0E-E360285E2857}" dt="2024-06-28T08:00:38.819" v="4"/>
          <ac:cxnSpMkLst>
            <pc:docMk/>
            <pc:sldMk cId="1937581535" sldId="551"/>
            <ac:cxnSpMk id="5" creationId="{2F09363D-20A7-4848-B641-539A8D7FD6E6}"/>
          </ac:cxnSpMkLst>
        </pc:cxnChg>
      </pc:sldChg>
      <pc:sldChg chg="addSp delSp modSp mod addAnim delAnim modAnim">
        <pc:chgData name="Stewart Gale" userId="3647ddd2-6040-41ae-a96d-232c23482af8" providerId="ADAL" clId="{E1E35CB6-D69B-4C77-BE0E-E360285E2857}" dt="2024-07-02T07:39:15.039" v="2692" actId="1076"/>
        <pc:sldMkLst>
          <pc:docMk/>
          <pc:sldMk cId="1136873949" sldId="561"/>
        </pc:sldMkLst>
        <pc:spChg chg="add mod">
          <ac:chgData name="Stewart Gale" userId="3647ddd2-6040-41ae-a96d-232c23482af8" providerId="ADAL" clId="{E1E35CB6-D69B-4C77-BE0E-E360285E2857}" dt="2024-07-02T07:39:15.039" v="2692" actId="1076"/>
          <ac:spMkLst>
            <pc:docMk/>
            <pc:sldMk cId="1136873949" sldId="561"/>
            <ac:spMk id="2" creationId="{201318C8-48EE-E06A-588D-EB52C2DB53FE}"/>
          </ac:spMkLst>
        </pc:spChg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k cId="1136873949" sldId="561"/>
            <ac:spMk id="3" creationId="{2B6E6D86-E001-49E7-B3C1-4EFDD8EC159E}"/>
          </ac:spMkLst>
        </pc:spChg>
        <pc:spChg chg="add del mod">
          <ac:chgData name="Stewart Gale" userId="3647ddd2-6040-41ae-a96d-232c23482af8" providerId="ADAL" clId="{E1E35CB6-D69B-4C77-BE0E-E360285E2857}" dt="2024-07-02T06:11:01.320" v="2072" actId="478"/>
          <ac:spMkLst>
            <pc:docMk/>
            <pc:sldMk cId="1136873949" sldId="561"/>
            <ac:spMk id="3" creationId="{E0E6E384-9D43-A6C2-3552-63FE40DFE5B6}"/>
          </ac:spMkLst>
        </pc:spChg>
        <pc:spChg chg="add del mod">
          <ac:chgData name="Stewart Gale" userId="3647ddd2-6040-41ae-a96d-232c23482af8" providerId="ADAL" clId="{E1E35CB6-D69B-4C77-BE0E-E360285E2857}" dt="2024-07-02T07:39:15.039" v="2692" actId="1076"/>
          <ac:spMkLst>
            <pc:docMk/>
            <pc:sldMk cId="1136873949" sldId="561"/>
            <ac:spMk id="4" creationId="{755A979E-A19B-BCDA-F808-BE3A58EB6C92}"/>
          </ac:spMkLst>
        </pc:spChg>
        <pc:spChg chg="del mod">
          <ac:chgData name="Stewart Gale" userId="3647ddd2-6040-41ae-a96d-232c23482af8" providerId="ADAL" clId="{E1E35CB6-D69B-4C77-BE0E-E360285E2857}" dt="2024-07-02T07:38:56.568" v="2688" actId="478"/>
          <ac:spMkLst>
            <pc:docMk/>
            <pc:sldMk cId="1136873949" sldId="561"/>
            <ac:spMk id="5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7-02T05:26:58.503" v="1736" actId="478"/>
          <ac:spMkLst>
            <pc:docMk/>
            <pc:sldMk cId="1136873949" sldId="561"/>
            <ac:spMk id="6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7-02T05:34:56.559" v="1867" actId="478"/>
          <ac:spMkLst>
            <pc:docMk/>
            <pc:sldMk cId="1136873949" sldId="561"/>
            <ac:spMk id="8" creationId="{A16B67B6-561B-440E-96AB-0312199D9885}"/>
          </ac:spMkLst>
        </pc:spChg>
        <pc:spChg chg="del mod">
          <ac:chgData name="Stewart Gale" userId="3647ddd2-6040-41ae-a96d-232c23482af8" providerId="ADAL" clId="{E1E35CB6-D69B-4C77-BE0E-E360285E2857}" dt="2024-07-02T05:26:58.503" v="1736" actId="478"/>
          <ac:spMkLst>
            <pc:docMk/>
            <pc:sldMk cId="1136873949" sldId="561"/>
            <ac:spMk id="9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7-02T05:26:58.503" v="1736" actId="478"/>
          <ac:spMkLst>
            <pc:docMk/>
            <pc:sldMk cId="1136873949" sldId="561"/>
            <ac:spMk id="10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7-02T05:26:58.503" v="1736" actId="478"/>
          <ac:spMkLst>
            <pc:docMk/>
            <pc:sldMk cId="1136873949" sldId="561"/>
            <ac:spMk id="11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7-02T05:26:58.503" v="1736" actId="478"/>
          <ac:spMkLst>
            <pc:docMk/>
            <pc:sldMk cId="1136873949" sldId="561"/>
            <ac:spMk id="12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7-02T05:26:58.503" v="1736" actId="478"/>
          <ac:spMkLst>
            <pc:docMk/>
            <pc:sldMk cId="1136873949" sldId="561"/>
            <ac:spMk id="13" creationId="{00000000-0000-0000-0000-000000000000}"/>
          </ac:spMkLst>
        </pc:spChg>
        <pc:spChg chg="add del mod">
          <ac:chgData name="Stewart Gale" userId="3647ddd2-6040-41ae-a96d-232c23482af8" providerId="ADAL" clId="{E1E35CB6-D69B-4C77-BE0E-E360285E2857}" dt="2024-07-02T06:11:01.320" v="2072" actId="478"/>
          <ac:spMkLst>
            <pc:docMk/>
            <pc:sldMk cId="1136873949" sldId="561"/>
            <ac:spMk id="14" creationId="{1456A0DF-7993-CEE9-CEA3-CC11EA77246D}"/>
          </ac:spMkLst>
        </pc:spChg>
        <pc:spChg chg="mod">
          <ac:chgData name="Stewart Gale" userId="3647ddd2-6040-41ae-a96d-232c23482af8" providerId="ADAL" clId="{E1E35CB6-D69B-4C77-BE0E-E360285E2857}" dt="2024-07-02T07:39:15.039" v="2692" actId="1076"/>
          <ac:spMkLst>
            <pc:docMk/>
            <pc:sldMk cId="1136873949" sldId="561"/>
            <ac:spMk id="15" creationId="{00000000-0000-0000-0000-000000000000}"/>
          </ac:spMkLst>
        </pc:spChg>
        <pc:spChg chg="add mod">
          <ac:chgData name="Stewart Gale" userId="3647ddd2-6040-41ae-a96d-232c23482af8" providerId="ADAL" clId="{E1E35CB6-D69B-4C77-BE0E-E360285E2857}" dt="2024-07-02T07:39:05.240" v="2690" actId="1076"/>
          <ac:spMkLst>
            <pc:docMk/>
            <pc:sldMk cId="1136873949" sldId="561"/>
            <ac:spMk id="17" creationId="{CC55886F-0784-D538-2A94-9F16D20A68E6}"/>
          </ac:spMkLst>
        </pc:spChg>
        <pc:spChg chg="add mod">
          <ac:chgData name="Stewart Gale" userId="3647ddd2-6040-41ae-a96d-232c23482af8" providerId="ADAL" clId="{E1E35CB6-D69B-4C77-BE0E-E360285E2857}" dt="2024-07-02T07:39:05.240" v="2690" actId="1076"/>
          <ac:spMkLst>
            <pc:docMk/>
            <pc:sldMk cId="1136873949" sldId="561"/>
            <ac:spMk id="18" creationId="{1E2E37F4-7963-3C9D-844B-9C782B2AF9B0}"/>
          </ac:spMkLst>
        </pc:spChg>
        <pc:spChg chg="add del mod">
          <ac:chgData name="Stewart Gale" userId="3647ddd2-6040-41ae-a96d-232c23482af8" providerId="ADAL" clId="{E1E35CB6-D69B-4C77-BE0E-E360285E2857}" dt="2024-07-02T05:32:07.020" v="1818" actId="21"/>
          <ac:spMkLst>
            <pc:docMk/>
            <pc:sldMk cId="1136873949" sldId="561"/>
            <ac:spMk id="19" creationId="{51781856-F44A-687C-3863-B7409E512764}"/>
          </ac:spMkLst>
        </pc:spChg>
        <pc:spChg chg="add mod">
          <ac:chgData name="Stewart Gale" userId="3647ddd2-6040-41ae-a96d-232c23482af8" providerId="ADAL" clId="{E1E35CB6-D69B-4C77-BE0E-E360285E2857}" dt="2024-07-02T07:39:05.240" v="2690" actId="1076"/>
          <ac:spMkLst>
            <pc:docMk/>
            <pc:sldMk cId="1136873949" sldId="561"/>
            <ac:spMk id="21" creationId="{3E1A100C-F8F8-7493-3A63-7CCA7E3E929A}"/>
          </ac:spMkLst>
        </pc:spChg>
        <pc:spChg chg="add del mod">
          <ac:chgData name="Stewart Gale" userId="3647ddd2-6040-41ae-a96d-232c23482af8" providerId="ADAL" clId="{E1E35CB6-D69B-4C77-BE0E-E360285E2857}" dt="2024-07-02T06:11:01.320" v="2072" actId="478"/>
          <ac:spMkLst>
            <pc:docMk/>
            <pc:sldMk cId="1136873949" sldId="561"/>
            <ac:spMk id="23" creationId="{290AAD3C-E686-3F82-E09D-F5DC34394E85}"/>
          </ac:spMkLst>
        </pc:spChg>
        <pc:spChg chg="add del mod">
          <ac:chgData name="Stewart Gale" userId="3647ddd2-6040-41ae-a96d-232c23482af8" providerId="ADAL" clId="{E1E35CB6-D69B-4C77-BE0E-E360285E2857}" dt="2024-07-02T06:11:01.320" v="2072" actId="478"/>
          <ac:spMkLst>
            <pc:docMk/>
            <pc:sldMk cId="1136873949" sldId="561"/>
            <ac:spMk id="24" creationId="{9F4ACEC3-E77E-3868-ABB8-82DAA952822F}"/>
          </ac:spMkLst>
        </pc:spChg>
        <pc:spChg chg="add del mod">
          <ac:chgData name="Stewart Gale" userId="3647ddd2-6040-41ae-a96d-232c23482af8" providerId="ADAL" clId="{E1E35CB6-D69B-4C77-BE0E-E360285E2857}" dt="2024-07-02T06:11:01.320" v="2072" actId="478"/>
          <ac:spMkLst>
            <pc:docMk/>
            <pc:sldMk cId="1136873949" sldId="561"/>
            <ac:spMk id="25" creationId="{6D3677B7-787F-9D23-FC92-0888ED8B8FE3}"/>
          </ac:spMkLst>
        </pc:spChg>
        <pc:spChg chg="add mod">
          <ac:chgData name="Stewart Gale" userId="3647ddd2-6040-41ae-a96d-232c23482af8" providerId="ADAL" clId="{E1E35CB6-D69B-4C77-BE0E-E360285E2857}" dt="2024-07-02T07:39:05.240" v="2690" actId="1076"/>
          <ac:spMkLst>
            <pc:docMk/>
            <pc:sldMk cId="1136873949" sldId="561"/>
            <ac:spMk id="26" creationId="{0327993E-6CE5-1A76-A705-F0B87481EC95}"/>
          </ac:spMkLst>
        </pc:spChg>
        <pc:spChg chg="add mod">
          <ac:chgData name="Stewart Gale" userId="3647ddd2-6040-41ae-a96d-232c23482af8" providerId="ADAL" clId="{E1E35CB6-D69B-4C77-BE0E-E360285E2857}" dt="2024-07-02T06:09:49.236" v="2035"/>
          <ac:spMkLst>
            <pc:docMk/>
            <pc:sldMk cId="1136873949" sldId="561"/>
            <ac:spMk id="27" creationId="{8E85DAB9-F3AC-79D1-F15C-F351AD025FBB}"/>
          </ac:spMkLst>
        </pc:spChg>
        <pc:spChg chg="add mod">
          <ac:chgData name="Stewart Gale" userId="3647ddd2-6040-41ae-a96d-232c23482af8" providerId="ADAL" clId="{E1E35CB6-D69B-4C77-BE0E-E360285E2857}" dt="2024-07-02T06:09:49.236" v="2035"/>
          <ac:spMkLst>
            <pc:docMk/>
            <pc:sldMk cId="1136873949" sldId="561"/>
            <ac:spMk id="28" creationId="{B89817BF-4C48-4485-DA5C-A973EA05FEF9}"/>
          </ac:spMkLst>
        </pc:spChg>
        <pc:spChg chg="add mod">
          <ac:chgData name="Stewart Gale" userId="3647ddd2-6040-41ae-a96d-232c23482af8" providerId="ADAL" clId="{E1E35CB6-D69B-4C77-BE0E-E360285E2857}" dt="2024-07-02T06:09:49.236" v="2035"/>
          <ac:spMkLst>
            <pc:docMk/>
            <pc:sldMk cId="1136873949" sldId="561"/>
            <ac:spMk id="29" creationId="{C67C48B0-AE47-D267-B73D-0F5FB83B157E}"/>
          </ac:spMkLst>
        </pc:spChg>
        <pc:spChg chg="del mod">
          <ac:chgData name="Stewart Gale" userId="3647ddd2-6040-41ae-a96d-232c23482af8" providerId="ADAL" clId="{E1E35CB6-D69B-4C77-BE0E-E360285E2857}" dt="2024-07-02T05:26:58.503" v="1736" actId="478"/>
          <ac:spMkLst>
            <pc:docMk/>
            <pc:sldMk cId="1136873949" sldId="561"/>
            <ac:spMk id="34" creationId="{60F2D878-7FBA-44A3-A22A-836F55338E85}"/>
          </ac:spMkLst>
        </pc:spChg>
        <pc:grpChg chg="del mod">
          <ac:chgData name="Stewart Gale" userId="3647ddd2-6040-41ae-a96d-232c23482af8" providerId="ADAL" clId="{E1E35CB6-D69B-4C77-BE0E-E360285E2857}" dt="2024-07-02T05:07:04.003" v="1601" actId="478"/>
          <ac:grpSpMkLst>
            <pc:docMk/>
            <pc:sldMk cId="1136873949" sldId="561"/>
            <ac:grpSpMk id="2" creationId="{79D6F261-3A75-4483-914B-4109E4E7C16B}"/>
          </ac:grpSpMkLst>
        </pc:grpChg>
        <pc:picChg chg="mod modCrop">
          <ac:chgData name="Stewart Gale" userId="3647ddd2-6040-41ae-a96d-232c23482af8" providerId="ADAL" clId="{E1E35CB6-D69B-4C77-BE0E-E360285E2857}" dt="2024-07-02T07:39:05.240" v="2690" actId="1076"/>
          <ac:picMkLst>
            <pc:docMk/>
            <pc:sldMk cId="1136873949" sldId="561"/>
            <ac:picMk id="7" creationId="{00000000-0000-0000-0000-000000000000}"/>
          </ac:picMkLst>
        </pc:picChg>
        <pc:picChg chg="add mod modCrop">
          <ac:chgData name="Stewart Gale" userId="3647ddd2-6040-41ae-a96d-232c23482af8" providerId="ADAL" clId="{E1E35CB6-D69B-4C77-BE0E-E360285E2857}" dt="2024-07-02T07:39:05.240" v="2690" actId="1076"/>
          <ac:picMkLst>
            <pc:docMk/>
            <pc:sldMk cId="1136873949" sldId="561"/>
            <ac:picMk id="20" creationId="{7D88E72D-31BE-4323-808C-E6F5B737FD0D}"/>
          </ac:picMkLst>
        </pc:picChg>
        <pc:picChg chg="add del mod">
          <ac:chgData name="Stewart Gale" userId="3647ddd2-6040-41ae-a96d-232c23482af8" providerId="ADAL" clId="{E1E35CB6-D69B-4C77-BE0E-E360285E2857}" dt="2024-07-02T05:37:59.699" v="1918" actId="478"/>
          <ac:picMkLst>
            <pc:docMk/>
            <pc:sldMk cId="1136873949" sldId="561"/>
            <ac:picMk id="22" creationId="{2AE90417-B003-1174-3F22-6BB69346FB88}"/>
          </ac:picMkLst>
        </pc:picChg>
        <pc:cxnChg chg="mod">
          <ac:chgData name="Stewart Gale" userId="3647ddd2-6040-41ae-a96d-232c23482af8" providerId="ADAL" clId="{E1E35CB6-D69B-4C77-BE0E-E360285E2857}" dt="2024-06-28T08:00:38.819" v="4"/>
          <ac:cxnSpMkLst>
            <pc:docMk/>
            <pc:sldMk cId="1136873949" sldId="561"/>
            <ac:cxnSpMk id="4" creationId="{8F79FCCF-8B54-4040-9E62-205B720061CB}"/>
          </ac:cxnSpMkLst>
        </pc:cxnChg>
      </pc:sldChg>
      <pc:sldChg chg="delSp modSp mod">
        <pc:chgData name="Stewart Gale" userId="3647ddd2-6040-41ae-a96d-232c23482af8" providerId="ADAL" clId="{E1E35CB6-D69B-4C77-BE0E-E360285E2857}" dt="2024-07-02T06:50:58.083" v="2677" actId="1076"/>
        <pc:sldMkLst>
          <pc:docMk/>
          <pc:sldMk cId="4189876600" sldId="569"/>
        </pc:sldMkLst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k cId="4189876600" sldId="569"/>
            <ac:spMk id="3" creationId="{1DCD659B-9B0F-4736-B272-47379BEFFD3A}"/>
          </ac:spMkLst>
        </pc:spChg>
        <pc:spChg chg="mod">
          <ac:chgData name="Stewart Gale" userId="3647ddd2-6040-41ae-a96d-232c23482af8" providerId="ADAL" clId="{E1E35CB6-D69B-4C77-BE0E-E360285E2857}" dt="2024-07-02T06:50:58.083" v="2677" actId="1076"/>
          <ac:spMkLst>
            <pc:docMk/>
            <pc:sldMk cId="4189876600" sldId="569"/>
            <ac:spMk id="5" creationId="{00000000-0000-0000-0000-000000000000}"/>
          </ac:spMkLst>
        </pc:spChg>
        <pc:grpChg chg="del mod">
          <ac:chgData name="Stewart Gale" userId="3647ddd2-6040-41ae-a96d-232c23482af8" providerId="ADAL" clId="{E1E35CB6-D69B-4C77-BE0E-E360285E2857}" dt="2024-06-28T08:00:40.692" v="5" actId="478"/>
          <ac:grpSpMkLst>
            <pc:docMk/>
            <pc:sldMk cId="4189876600" sldId="56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E1E35CB6-D69B-4C77-BE0E-E360285E2857}" dt="2024-06-28T08:00:38.819" v="4"/>
          <ac:cxnSpMkLst>
            <pc:docMk/>
            <pc:sldMk cId="4189876600" sldId="569"/>
            <ac:cxnSpMk id="4" creationId="{694170A7-F542-433D-AE47-C7A950C348C9}"/>
          </ac:cxnSpMkLst>
        </pc:cxnChg>
      </pc:sldChg>
      <pc:sldChg chg="delSp modSp del mod delAnim">
        <pc:chgData name="Stewart Gale" userId="3647ddd2-6040-41ae-a96d-232c23482af8" providerId="ADAL" clId="{E1E35CB6-D69B-4C77-BE0E-E360285E2857}" dt="2024-07-02T06:45:13.867" v="2639" actId="47"/>
        <pc:sldMkLst>
          <pc:docMk/>
          <pc:sldMk cId="1249819686" sldId="570"/>
        </pc:sldMkLst>
        <pc:spChg chg="del mod topLvl">
          <ac:chgData name="Stewart Gale" userId="3647ddd2-6040-41ae-a96d-232c23482af8" providerId="ADAL" clId="{E1E35CB6-D69B-4C77-BE0E-E360285E2857}" dt="2024-07-02T06:18:33.930" v="2204" actId="478"/>
          <ac:spMkLst>
            <pc:docMk/>
            <pc:sldMk cId="1249819686" sldId="570"/>
            <ac:spMk id="4" creationId="{FFF7E34B-8B23-426C-85EB-44DB6A84C6CA}"/>
          </ac:spMkLst>
        </pc:spChg>
        <pc:grpChg chg="del mod">
          <ac:chgData name="Stewart Gale" userId="3647ddd2-6040-41ae-a96d-232c23482af8" providerId="ADAL" clId="{E1E35CB6-D69B-4C77-BE0E-E360285E2857}" dt="2024-07-02T06:18:33.930" v="2204" actId="478"/>
          <ac:grpSpMkLst>
            <pc:docMk/>
            <pc:sldMk cId="1249819686" sldId="570"/>
            <ac:grpSpMk id="3" creationId="{EAA450DA-3999-470D-AD27-31C9ACF4D217}"/>
          </ac:grpSpMkLst>
        </pc:grpChg>
        <pc:picChg chg="del mod">
          <ac:chgData name="Stewart Gale" userId="3647ddd2-6040-41ae-a96d-232c23482af8" providerId="ADAL" clId="{E1E35CB6-D69B-4C77-BE0E-E360285E2857}" dt="2024-07-02T06:32:05.630" v="2430" actId="21"/>
          <ac:picMkLst>
            <pc:docMk/>
            <pc:sldMk cId="1249819686" sldId="570"/>
            <ac:picMk id="2" creationId="{00000000-0000-0000-0000-000000000000}"/>
          </ac:picMkLst>
        </pc:picChg>
        <pc:picChg chg="del mod">
          <ac:chgData name="Stewart Gale" userId="3647ddd2-6040-41ae-a96d-232c23482af8" providerId="ADAL" clId="{E1E35CB6-D69B-4C77-BE0E-E360285E2857}" dt="2024-07-02T06:28:41.667" v="2369" actId="21"/>
          <ac:picMkLst>
            <pc:docMk/>
            <pc:sldMk cId="1249819686" sldId="570"/>
            <ac:picMk id="6" creationId="{A55D69FB-48E8-4F5A-9876-94957B643BE1}"/>
          </ac:picMkLst>
        </pc:picChg>
        <pc:picChg chg="del mod">
          <ac:chgData name="Stewart Gale" userId="3647ddd2-6040-41ae-a96d-232c23482af8" providerId="ADAL" clId="{E1E35CB6-D69B-4C77-BE0E-E360285E2857}" dt="2024-07-02T06:26:41.745" v="2339" actId="478"/>
          <ac:picMkLst>
            <pc:docMk/>
            <pc:sldMk cId="1249819686" sldId="570"/>
            <ac:picMk id="8" creationId="{A55D69FB-48E8-4F5A-9876-94957B643BE1}"/>
          </ac:picMkLst>
        </pc:picChg>
        <pc:cxnChg chg="del mod topLvl">
          <ac:chgData name="Stewart Gale" userId="3647ddd2-6040-41ae-a96d-232c23482af8" providerId="ADAL" clId="{E1E35CB6-D69B-4C77-BE0E-E360285E2857}" dt="2024-07-02T06:18:35.684" v="2205" actId="478"/>
          <ac:cxnSpMkLst>
            <pc:docMk/>
            <pc:sldMk cId="1249819686" sldId="570"/>
            <ac:cxnSpMk id="5" creationId="{2F09363D-20A7-4848-B641-539A8D7FD6E6}"/>
          </ac:cxnSpMkLst>
        </pc:cxnChg>
      </pc:sldChg>
      <pc:sldChg chg="addSp delSp modSp mod delAnim modAnim">
        <pc:chgData name="Stewart Gale" userId="3647ddd2-6040-41ae-a96d-232c23482af8" providerId="ADAL" clId="{E1E35CB6-D69B-4C77-BE0E-E360285E2857}" dt="2024-07-02T07:37:10.357" v="2681"/>
        <pc:sldMkLst>
          <pc:docMk/>
          <pc:sldMk cId="1215498451" sldId="571"/>
        </pc:sldMkLst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k cId="1215498451" sldId="571"/>
            <ac:spMk id="3" creationId="{95252E44-772F-46D2-B341-7353A5591468}"/>
          </ac:spMkLst>
        </pc:spChg>
        <pc:spChg chg="add mod">
          <ac:chgData name="Stewart Gale" userId="3647ddd2-6040-41ae-a96d-232c23482af8" providerId="ADAL" clId="{E1E35CB6-D69B-4C77-BE0E-E360285E2857}" dt="2024-06-29T09:12:44.902" v="517" actId="1076"/>
          <ac:spMkLst>
            <pc:docMk/>
            <pc:sldMk cId="1215498451" sldId="571"/>
            <ac:spMk id="3" creationId="{B8CE294D-5FC2-DBD3-D72A-2EC0CC92A5E2}"/>
          </ac:spMkLst>
        </pc:spChg>
        <pc:spChg chg="mod">
          <ac:chgData name="Stewart Gale" userId="3647ddd2-6040-41ae-a96d-232c23482af8" providerId="ADAL" clId="{E1E35CB6-D69B-4C77-BE0E-E360285E2857}" dt="2024-06-28T08:02:16.291" v="17" actId="1076"/>
          <ac:spMkLst>
            <pc:docMk/>
            <pc:sldMk cId="1215498451" sldId="571"/>
            <ac:spMk id="6" creationId="{3AC6937A-7AB9-4D7D-8700-EC5842BA04CF}"/>
          </ac:spMkLst>
        </pc:spChg>
        <pc:spChg chg="del mod">
          <ac:chgData name="Stewart Gale" userId="3647ddd2-6040-41ae-a96d-232c23482af8" providerId="ADAL" clId="{E1E35CB6-D69B-4C77-BE0E-E360285E2857}" dt="2024-06-28T08:18:20.970" v="383" actId="478"/>
          <ac:spMkLst>
            <pc:docMk/>
            <pc:sldMk cId="1215498451" sldId="571"/>
            <ac:spMk id="7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6-28T08:18:20.970" v="383" actId="478"/>
          <ac:spMkLst>
            <pc:docMk/>
            <pc:sldMk cId="1215498451" sldId="571"/>
            <ac:spMk id="8" creationId="{00000000-0000-0000-0000-000000000000}"/>
          </ac:spMkLst>
        </pc:spChg>
        <pc:spChg chg="add mod">
          <ac:chgData name="Stewart Gale" userId="3647ddd2-6040-41ae-a96d-232c23482af8" providerId="ADAL" clId="{E1E35CB6-D69B-4C77-BE0E-E360285E2857}" dt="2024-06-29T09:11:05.277" v="498" actId="1076"/>
          <ac:spMkLst>
            <pc:docMk/>
            <pc:sldMk cId="1215498451" sldId="571"/>
            <ac:spMk id="10" creationId="{C5A6EE9D-6FBF-592C-7306-39B4774A3C2A}"/>
          </ac:spMkLst>
        </pc:spChg>
        <pc:spChg chg="add mod">
          <ac:chgData name="Stewart Gale" userId="3647ddd2-6040-41ae-a96d-232c23482af8" providerId="ADAL" clId="{E1E35CB6-D69B-4C77-BE0E-E360285E2857}" dt="2024-06-29T09:12:34.251" v="515" actId="1076"/>
          <ac:spMkLst>
            <pc:docMk/>
            <pc:sldMk cId="1215498451" sldId="571"/>
            <ac:spMk id="16" creationId="{8DD11A8F-8F15-F4AF-2BDE-B5BBC9C5879A}"/>
          </ac:spMkLst>
        </pc:spChg>
        <pc:spChg chg="add mod">
          <ac:chgData name="Stewart Gale" userId="3647ddd2-6040-41ae-a96d-232c23482af8" providerId="ADAL" clId="{E1E35CB6-D69B-4C77-BE0E-E360285E2857}" dt="2024-06-29T09:18:31.838" v="614" actId="208"/>
          <ac:spMkLst>
            <pc:docMk/>
            <pc:sldMk cId="1215498451" sldId="571"/>
            <ac:spMk id="17" creationId="{90206A8C-8A0D-7257-BF6A-030760BA675E}"/>
          </ac:spMkLst>
        </pc:spChg>
        <pc:spChg chg="mod">
          <ac:chgData name="Stewart Gale" userId="3647ddd2-6040-41ae-a96d-232c23482af8" providerId="ADAL" clId="{E1E35CB6-D69B-4C77-BE0E-E360285E2857}" dt="2024-06-29T09:12:47.486" v="518" actId="1076"/>
          <ac:spMkLst>
            <pc:docMk/>
            <pc:sldMk cId="1215498451" sldId="571"/>
            <ac:spMk id="27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6-28T08:18:20.970" v="383" actId="478"/>
          <ac:spMkLst>
            <pc:docMk/>
            <pc:sldMk cId="1215498451" sldId="571"/>
            <ac:spMk id="28" creationId="{00000000-0000-0000-0000-000000000000}"/>
          </ac:spMkLst>
        </pc:spChg>
        <pc:spChg chg="del mod">
          <ac:chgData name="Stewart Gale" userId="3647ddd2-6040-41ae-a96d-232c23482af8" providerId="ADAL" clId="{E1E35CB6-D69B-4C77-BE0E-E360285E2857}" dt="2024-06-28T08:18:20.970" v="383" actId="478"/>
          <ac:spMkLst>
            <pc:docMk/>
            <pc:sldMk cId="1215498451" sldId="571"/>
            <ac:spMk id="40" creationId="{1BB9102D-A2BB-462E-A0F7-887564487381}"/>
          </ac:spMkLst>
        </pc:spChg>
        <pc:grpChg chg="del mod">
          <ac:chgData name="Stewart Gale" userId="3647ddd2-6040-41ae-a96d-232c23482af8" providerId="ADAL" clId="{E1E35CB6-D69B-4C77-BE0E-E360285E2857}" dt="2024-06-28T08:01:59.978" v="10" actId="478"/>
          <ac:grpSpMkLst>
            <pc:docMk/>
            <pc:sldMk cId="1215498451" sldId="571"/>
            <ac:grpSpMk id="2" creationId="{4DAF2D1F-95DE-4CC8-92D7-C09B6A20127D}"/>
          </ac:grpSpMkLst>
        </pc:grpChg>
        <pc:picChg chg="mod modCrop">
          <ac:chgData name="Stewart Gale" userId="3647ddd2-6040-41ae-a96d-232c23482af8" providerId="ADAL" clId="{E1E35CB6-D69B-4C77-BE0E-E360285E2857}" dt="2024-06-29T09:09:24.856" v="445" actId="1076"/>
          <ac:picMkLst>
            <pc:docMk/>
            <pc:sldMk cId="1215498451" sldId="571"/>
            <ac:picMk id="5" creationId="{00000000-0000-0000-0000-000000000000}"/>
          </ac:picMkLst>
        </pc:picChg>
        <pc:cxnChg chg="mod">
          <ac:chgData name="Stewart Gale" userId="3647ddd2-6040-41ae-a96d-232c23482af8" providerId="ADAL" clId="{E1E35CB6-D69B-4C77-BE0E-E360285E2857}" dt="2024-06-28T08:00:38.819" v="4"/>
          <ac:cxnSpMkLst>
            <pc:docMk/>
            <pc:sldMk cId="1215498451" sldId="571"/>
            <ac:cxnSpMk id="4" creationId="{2A3C2BDA-9AAA-413A-9D39-09E6E68C1E29}"/>
          </ac:cxnSpMkLst>
        </pc:cxnChg>
        <pc:cxnChg chg="add del mod">
          <ac:chgData name="Stewart Gale" userId="3647ddd2-6040-41ae-a96d-232c23482af8" providerId="ADAL" clId="{E1E35CB6-D69B-4C77-BE0E-E360285E2857}" dt="2024-06-29T09:11:09.517" v="499" actId="21"/>
          <ac:cxnSpMkLst>
            <pc:docMk/>
            <pc:sldMk cId="1215498451" sldId="571"/>
            <ac:cxnSpMk id="7" creationId="{1915970A-B5C6-2965-D818-78AE13091B9B}"/>
          </ac:cxnSpMkLst>
        </pc:cxnChg>
        <pc:cxnChg chg="add mod">
          <ac:chgData name="Stewart Gale" userId="3647ddd2-6040-41ae-a96d-232c23482af8" providerId="ADAL" clId="{E1E35CB6-D69B-4C77-BE0E-E360285E2857}" dt="2024-06-29T09:11:15.629" v="500"/>
          <ac:cxnSpMkLst>
            <pc:docMk/>
            <pc:sldMk cId="1215498451" sldId="571"/>
            <ac:cxnSpMk id="11" creationId="{1915970A-B5C6-2965-D818-78AE13091B9B}"/>
          </ac:cxnSpMkLst>
        </pc:cxnChg>
        <pc:cxnChg chg="add mod">
          <ac:chgData name="Stewart Gale" userId="3647ddd2-6040-41ae-a96d-232c23482af8" providerId="ADAL" clId="{E1E35CB6-D69B-4C77-BE0E-E360285E2857}" dt="2024-06-29T09:11:50.460" v="508" actId="692"/>
          <ac:cxnSpMkLst>
            <pc:docMk/>
            <pc:sldMk cId="1215498451" sldId="571"/>
            <ac:cxnSpMk id="12" creationId="{ED581FD9-F0FD-785B-C45E-D09D8D20410B}"/>
          </ac:cxnSpMkLst>
        </pc:cxnChg>
      </pc:sldChg>
      <pc:sldChg chg="delSp modSp mod">
        <pc:chgData name="Stewart Gale" userId="3647ddd2-6040-41ae-a96d-232c23482af8" providerId="ADAL" clId="{E1E35CB6-D69B-4C77-BE0E-E360285E2857}" dt="2024-07-02T04:44:47.599" v="1312" actId="1076"/>
        <pc:sldMkLst>
          <pc:docMk/>
          <pc:sldMk cId="1085004619" sldId="572"/>
        </pc:sldMkLst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k cId="1085004619" sldId="572"/>
            <ac:spMk id="3" creationId="{BAE87ACC-D44E-4306-92D6-F3D42D3978D7}"/>
          </ac:spMkLst>
        </pc:spChg>
        <pc:grpChg chg="del mod">
          <ac:chgData name="Stewart Gale" userId="3647ddd2-6040-41ae-a96d-232c23482af8" providerId="ADAL" clId="{E1E35CB6-D69B-4C77-BE0E-E360285E2857}" dt="2024-06-28T08:16:58.172" v="376" actId="478"/>
          <ac:grpSpMkLst>
            <pc:docMk/>
            <pc:sldMk cId="1085004619" sldId="572"/>
            <ac:grpSpMk id="2" creationId="{32A51D95-6BAD-4BCB-9611-6C28130E77FF}"/>
          </ac:grpSpMkLst>
        </pc:grpChg>
        <pc:picChg chg="mod">
          <ac:chgData name="Stewart Gale" userId="3647ddd2-6040-41ae-a96d-232c23482af8" providerId="ADAL" clId="{E1E35CB6-D69B-4C77-BE0E-E360285E2857}" dt="2024-07-02T04:44:47.599" v="1312" actId="1076"/>
          <ac:picMkLst>
            <pc:docMk/>
            <pc:sldMk cId="1085004619" sldId="572"/>
            <ac:picMk id="5" creationId="{8AAC31E5-8D4A-486A-A8A1-9EFFCF835FC0}"/>
          </ac:picMkLst>
        </pc:picChg>
        <pc:cxnChg chg="mod">
          <ac:chgData name="Stewart Gale" userId="3647ddd2-6040-41ae-a96d-232c23482af8" providerId="ADAL" clId="{E1E35CB6-D69B-4C77-BE0E-E360285E2857}" dt="2024-06-28T08:00:38.819" v="4"/>
          <ac:cxnSpMkLst>
            <pc:docMk/>
            <pc:sldMk cId="1085004619" sldId="572"/>
            <ac:cxnSpMk id="4" creationId="{8B0C5B04-4BA3-4DF8-8909-4D1EE2F48247}"/>
          </ac:cxnSpMkLst>
        </pc:cxnChg>
      </pc:sldChg>
      <pc:sldChg chg="addSp delSp modSp mod delAnim modAnim">
        <pc:chgData name="Stewart Gale" userId="3647ddd2-6040-41ae-a96d-232c23482af8" providerId="ADAL" clId="{E1E35CB6-D69B-4C77-BE0E-E360285E2857}" dt="2024-07-02T05:18:47.077" v="1703" actId="1076"/>
        <pc:sldMkLst>
          <pc:docMk/>
          <pc:sldMk cId="1505615477" sldId="573"/>
        </pc:sldMkLst>
        <pc:spChg chg="add mod">
          <ac:chgData name="Stewart Gale" userId="3647ddd2-6040-41ae-a96d-232c23482af8" providerId="ADAL" clId="{E1E35CB6-D69B-4C77-BE0E-E360285E2857}" dt="2024-07-02T05:10:01.064" v="1629" actId="14100"/>
          <ac:spMkLst>
            <pc:docMk/>
            <pc:sldMk cId="1505615477" sldId="573"/>
            <ac:spMk id="2" creationId="{059BB47C-2CC1-68D9-B500-0286D3CEC3F5}"/>
          </ac:spMkLst>
        </pc:spChg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k cId="1505615477" sldId="573"/>
            <ac:spMk id="3" creationId="{00000000-0000-0000-0000-000000000000}"/>
          </ac:spMkLst>
        </pc:spChg>
        <pc:spChg chg="add mod">
          <ac:chgData name="Stewart Gale" userId="3647ddd2-6040-41ae-a96d-232c23482af8" providerId="ADAL" clId="{E1E35CB6-D69B-4C77-BE0E-E360285E2857}" dt="2024-07-02T04:30:45.053" v="1233" actId="1076"/>
          <ac:spMkLst>
            <pc:docMk/>
            <pc:sldMk cId="1505615477" sldId="573"/>
            <ac:spMk id="3" creationId="{2BA3473E-A709-E7B1-00BB-177D0F9B3ADA}"/>
          </ac:spMkLst>
        </pc:spChg>
        <pc:spChg chg="add mod">
          <ac:chgData name="Stewart Gale" userId="3647ddd2-6040-41ae-a96d-232c23482af8" providerId="ADAL" clId="{E1E35CB6-D69B-4C77-BE0E-E360285E2857}" dt="2024-07-02T05:07:15.345" v="1602" actId="404"/>
          <ac:spMkLst>
            <pc:docMk/>
            <pc:sldMk cId="1505615477" sldId="573"/>
            <ac:spMk id="4" creationId="{98403443-7249-A32A-5125-17F9B462E657}"/>
          </ac:spMkLst>
        </pc:spChg>
        <pc:spChg chg="add del mod">
          <ac:chgData name="Stewart Gale" userId="3647ddd2-6040-41ae-a96d-232c23482af8" providerId="ADAL" clId="{E1E35CB6-D69B-4C77-BE0E-E360285E2857}" dt="2024-07-02T04:45:06.883" v="1318" actId="478"/>
          <ac:spMkLst>
            <pc:docMk/>
            <pc:sldMk cId="1505615477" sldId="573"/>
            <ac:spMk id="6" creationId="{AEFF25FE-647D-0FAF-F64D-625931114C74}"/>
          </ac:spMkLst>
        </pc:spChg>
        <pc:spChg chg="add mod">
          <ac:chgData name="Stewart Gale" userId="3647ddd2-6040-41ae-a96d-232c23482af8" providerId="ADAL" clId="{E1E35CB6-D69B-4C77-BE0E-E360285E2857}" dt="2024-07-02T05:16:00.290" v="1686" actId="207"/>
          <ac:spMkLst>
            <pc:docMk/>
            <pc:sldMk cId="1505615477" sldId="573"/>
            <ac:spMk id="9" creationId="{85894BAA-039D-136C-8EB7-9DD5FA6A81BA}"/>
          </ac:spMkLst>
        </pc:spChg>
        <pc:spChg chg="add del mod">
          <ac:chgData name="Stewart Gale" userId="3647ddd2-6040-41ae-a96d-232c23482af8" providerId="ADAL" clId="{E1E35CB6-D69B-4C77-BE0E-E360285E2857}" dt="2024-06-29T09:32:06.461" v="796" actId="478"/>
          <ac:spMkLst>
            <pc:docMk/>
            <pc:sldMk cId="1505615477" sldId="573"/>
            <ac:spMk id="10" creationId="{5D585277-4A3C-1478-B6D6-F5786242D5B2}"/>
          </ac:spMkLst>
        </pc:spChg>
        <pc:spChg chg="add mod">
          <ac:chgData name="Stewart Gale" userId="3647ddd2-6040-41ae-a96d-232c23482af8" providerId="ADAL" clId="{E1E35CB6-D69B-4C77-BE0E-E360285E2857}" dt="2024-07-02T05:07:15.345" v="1602" actId="404"/>
          <ac:spMkLst>
            <pc:docMk/>
            <pc:sldMk cId="1505615477" sldId="573"/>
            <ac:spMk id="10" creationId="{6BFB3A8A-4CD0-506D-DE1C-FFE925B84E65}"/>
          </ac:spMkLst>
        </pc:spChg>
        <pc:spChg chg="add mod">
          <ac:chgData name="Stewart Gale" userId="3647ddd2-6040-41ae-a96d-232c23482af8" providerId="ADAL" clId="{E1E35CB6-D69B-4C77-BE0E-E360285E2857}" dt="2024-07-02T05:08:43.180" v="1605" actId="1076"/>
          <ac:spMkLst>
            <pc:docMk/>
            <pc:sldMk cId="1505615477" sldId="573"/>
            <ac:spMk id="13" creationId="{FEE1D1AD-C143-0135-E842-23B159C906A0}"/>
          </ac:spMkLst>
        </pc:spChg>
        <pc:spChg chg="add mod">
          <ac:chgData name="Stewart Gale" userId="3647ddd2-6040-41ae-a96d-232c23482af8" providerId="ADAL" clId="{E1E35CB6-D69B-4C77-BE0E-E360285E2857}" dt="2024-07-02T05:07:15.345" v="1602" actId="404"/>
          <ac:spMkLst>
            <pc:docMk/>
            <pc:sldMk cId="1505615477" sldId="573"/>
            <ac:spMk id="14" creationId="{FBCC73E7-8183-3F47-FA06-3634CDBB6B4D}"/>
          </ac:spMkLst>
        </pc:spChg>
        <pc:spChg chg="add mod">
          <ac:chgData name="Stewart Gale" userId="3647ddd2-6040-41ae-a96d-232c23482af8" providerId="ADAL" clId="{E1E35CB6-D69B-4C77-BE0E-E360285E2857}" dt="2024-07-02T05:16:39.167" v="1695" actId="207"/>
          <ac:spMkLst>
            <pc:docMk/>
            <pc:sldMk cId="1505615477" sldId="573"/>
            <ac:spMk id="15" creationId="{E145D1D2-B1B8-4B70-B47C-F0FF891BD8E7}"/>
          </ac:spMkLst>
        </pc:spChg>
        <pc:spChg chg="add mod">
          <ac:chgData name="Stewart Gale" userId="3647ddd2-6040-41ae-a96d-232c23482af8" providerId="ADAL" clId="{E1E35CB6-D69B-4C77-BE0E-E360285E2857}" dt="2024-07-02T04:30:45.053" v="1233" actId="1076"/>
          <ac:spMkLst>
            <pc:docMk/>
            <pc:sldMk cId="1505615477" sldId="573"/>
            <ac:spMk id="16" creationId="{0BE15D47-B85B-D520-7669-5D672D041D11}"/>
          </ac:spMkLst>
        </pc:spChg>
        <pc:spChg chg="add mod">
          <ac:chgData name="Stewart Gale" userId="3647ddd2-6040-41ae-a96d-232c23482af8" providerId="ADAL" clId="{E1E35CB6-D69B-4C77-BE0E-E360285E2857}" dt="2024-07-02T05:18:15.507" v="1700" actId="207"/>
          <ac:spMkLst>
            <pc:docMk/>
            <pc:sldMk cId="1505615477" sldId="573"/>
            <ac:spMk id="23" creationId="{AD240853-A762-E034-6B43-C5DBF115C908}"/>
          </ac:spMkLst>
        </pc:spChg>
        <pc:spChg chg="add mod">
          <ac:chgData name="Stewart Gale" userId="3647ddd2-6040-41ae-a96d-232c23482af8" providerId="ADAL" clId="{E1E35CB6-D69B-4C77-BE0E-E360285E2857}" dt="2024-07-02T05:10:08.161" v="1632" actId="207"/>
          <ac:spMkLst>
            <pc:docMk/>
            <pc:sldMk cId="1505615477" sldId="573"/>
            <ac:spMk id="31" creationId="{944F610B-7517-C1BE-5B15-C10A985D86C6}"/>
          </ac:spMkLst>
        </pc:spChg>
        <pc:spChg chg="add del mod">
          <ac:chgData name="Stewart Gale" userId="3647ddd2-6040-41ae-a96d-232c23482af8" providerId="ADAL" clId="{E1E35CB6-D69B-4C77-BE0E-E360285E2857}" dt="2024-07-02T04:15:25.370" v="909" actId="478"/>
          <ac:spMkLst>
            <pc:docMk/>
            <pc:sldMk cId="1505615477" sldId="573"/>
            <ac:spMk id="32" creationId="{2828E948-2D1C-22E5-73C2-6B62361A1D50}"/>
          </ac:spMkLst>
        </pc:spChg>
        <pc:spChg chg="add mod">
          <ac:chgData name="Stewart Gale" userId="3647ddd2-6040-41ae-a96d-232c23482af8" providerId="ADAL" clId="{E1E35CB6-D69B-4C77-BE0E-E360285E2857}" dt="2024-07-02T05:18:47.077" v="1703" actId="1076"/>
          <ac:spMkLst>
            <pc:docMk/>
            <pc:sldMk cId="1505615477" sldId="573"/>
            <ac:spMk id="33" creationId="{AF64EAFF-5699-3B9B-029E-5AF6054868CF}"/>
          </ac:spMkLst>
        </pc:spChg>
        <pc:spChg chg="add del mod">
          <ac:chgData name="Stewart Gale" userId="3647ddd2-6040-41ae-a96d-232c23482af8" providerId="ADAL" clId="{E1E35CB6-D69B-4C77-BE0E-E360285E2857}" dt="2024-06-29T09:39:07.694" v="881" actId="478"/>
          <ac:spMkLst>
            <pc:docMk/>
            <pc:sldMk cId="1505615477" sldId="573"/>
            <ac:spMk id="34" creationId="{BB557226-BF34-1746-A8A7-E54251F3310E}"/>
          </ac:spMkLst>
        </pc:spChg>
        <pc:spChg chg="add del mod">
          <ac:chgData name="Stewart Gale" userId="3647ddd2-6040-41ae-a96d-232c23482af8" providerId="ADAL" clId="{E1E35CB6-D69B-4C77-BE0E-E360285E2857}" dt="2024-07-02T04:15:22.874" v="908" actId="478"/>
          <ac:spMkLst>
            <pc:docMk/>
            <pc:sldMk cId="1505615477" sldId="573"/>
            <ac:spMk id="35" creationId="{ABC0B9D7-4BDC-09D8-8EE5-7FCE98D9CAD1}"/>
          </ac:spMkLst>
        </pc:spChg>
        <pc:spChg chg="add mod">
          <ac:chgData name="Stewart Gale" userId="3647ddd2-6040-41ae-a96d-232c23482af8" providerId="ADAL" clId="{E1E35CB6-D69B-4C77-BE0E-E360285E2857}" dt="2024-07-02T05:06:58.674" v="1599" actId="1036"/>
          <ac:spMkLst>
            <pc:docMk/>
            <pc:sldMk cId="1505615477" sldId="573"/>
            <ac:spMk id="36" creationId="{1DF0A6D0-5721-4E51-11F4-790464EB7298}"/>
          </ac:spMkLst>
        </pc:spChg>
        <pc:grpChg chg="del mod">
          <ac:chgData name="Stewart Gale" userId="3647ddd2-6040-41ae-a96d-232c23482af8" providerId="ADAL" clId="{E1E35CB6-D69B-4C77-BE0E-E360285E2857}" dt="2024-06-29T09:24:02.359" v="675" actId="478"/>
          <ac:grpSpMkLst>
            <pc:docMk/>
            <pc:sldMk cId="1505615477" sldId="573"/>
            <ac:grpSpMk id="2" creationId="{00000000-0000-0000-0000-000000000000}"/>
          </ac:grpSpMkLst>
        </pc:grpChg>
        <pc:picChg chg="add mod modCrop">
          <ac:chgData name="Stewart Gale" userId="3647ddd2-6040-41ae-a96d-232c23482af8" providerId="ADAL" clId="{E1E35CB6-D69B-4C77-BE0E-E360285E2857}" dt="2024-07-02T04:30:45.053" v="1233" actId="1076"/>
          <ac:picMkLst>
            <pc:docMk/>
            <pc:sldMk cId="1505615477" sldId="573"/>
            <ac:picMk id="5" creationId="{D56F0850-CD9C-AC43-E716-F496C5162EB0}"/>
          </ac:picMkLst>
        </pc:picChg>
        <pc:picChg chg="add del mod modCrop">
          <ac:chgData name="Stewart Gale" userId="3647ddd2-6040-41ae-a96d-232c23482af8" providerId="ADAL" clId="{E1E35CB6-D69B-4C77-BE0E-E360285E2857}" dt="2024-06-30T07:40:21.348" v="888" actId="478"/>
          <ac:picMkLst>
            <pc:docMk/>
            <pc:sldMk cId="1505615477" sldId="573"/>
            <ac:picMk id="6" creationId="{205FF8A6-96D1-EFEB-107D-46EBF0B7786C}"/>
          </ac:picMkLst>
        </pc:picChg>
        <pc:picChg chg="add mod modCrop">
          <ac:chgData name="Stewart Gale" userId="3647ddd2-6040-41ae-a96d-232c23482af8" providerId="ADAL" clId="{E1E35CB6-D69B-4C77-BE0E-E360285E2857}" dt="2024-07-02T05:08:43.180" v="1605" actId="1076"/>
          <ac:picMkLst>
            <pc:docMk/>
            <pc:sldMk cId="1505615477" sldId="573"/>
            <ac:picMk id="11" creationId="{12B3AE80-579C-4653-3EA4-31DB15BC7515}"/>
          </ac:picMkLst>
        </pc:picChg>
        <pc:picChg chg="del mod">
          <ac:chgData name="Stewart Gale" userId="3647ddd2-6040-41ae-a96d-232c23482af8" providerId="ADAL" clId="{E1E35CB6-D69B-4C77-BE0E-E360285E2857}" dt="2024-07-02T05:07:00.263" v="1600" actId="478"/>
          <ac:picMkLst>
            <pc:docMk/>
            <pc:sldMk cId="1505615477" sldId="573"/>
            <ac:picMk id="12" creationId="{EE04F706-D3E3-43DE-9AB5-71653DD1CC59}"/>
          </ac:picMkLst>
        </pc:picChg>
        <pc:picChg chg="add mod">
          <ac:chgData name="Stewart Gale" userId="3647ddd2-6040-41ae-a96d-232c23482af8" providerId="ADAL" clId="{E1E35CB6-D69B-4C77-BE0E-E360285E2857}" dt="2024-06-29T09:32:12.790" v="797"/>
          <ac:picMkLst>
            <pc:docMk/>
            <pc:sldMk cId="1505615477" sldId="573"/>
            <ac:picMk id="22" creationId="{9A2C6E55-DF35-FB49-16C3-1BB5512FA523}"/>
          </ac:picMkLst>
        </pc:picChg>
        <pc:cxnChg chg="mod">
          <ac:chgData name="Stewart Gale" userId="3647ddd2-6040-41ae-a96d-232c23482af8" providerId="ADAL" clId="{E1E35CB6-D69B-4C77-BE0E-E360285E2857}" dt="2024-06-28T08:00:38.819" v="4"/>
          <ac:cxnSpMkLst>
            <pc:docMk/>
            <pc:sldMk cId="1505615477" sldId="573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E1E35CB6-D69B-4C77-BE0E-E360285E2857}" dt="2024-07-02T04:30:45.053" v="1233" actId="1076"/>
          <ac:cxnSpMkLst>
            <pc:docMk/>
            <pc:sldMk cId="1505615477" sldId="573"/>
            <ac:cxnSpMk id="7" creationId="{F616F009-0249-3735-D266-82BE5C493FC2}"/>
          </ac:cxnSpMkLst>
        </pc:cxnChg>
        <pc:cxnChg chg="add mod">
          <ac:chgData name="Stewart Gale" userId="3647ddd2-6040-41ae-a96d-232c23482af8" providerId="ADAL" clId="{E1E35CB6-D69B-4C77-BE0E-E360285E2857}" dt="2024-07-02T04:30:45.053" v="1233" actId="1076"/>
          <ac:cxnSpMkLst>
            <pc:docMk/>
            <pc:sldMk cId="1505615477" sldId="573"/>
            <ac:cxnSpMk id="8" creationId="{84D6B8F9-5C6E-B3D5-DC4A-23647A8AF50F}"/>
          </ac:cxnSpMkLst>
        </pc:cxnChg>
        <pc:cxnChg chg="add mod">
          <ac:chgData name="Stewart Gale" userId="3647ddd2-6040-41ae-a96d-232c23482af8" providerId="ADAL" clId="{E1E35CB6-D69B-4C77-BE0E-E360285E2857}" dt="2024-07-02T04:30:45.053" v="1233" actId="1076"/>
          <ac:cxnSpMkLst>
            <pc:docMk/>
            <pc:sldMk cId="1505615477" sldId="573"/>
            <ac:cxnSpMk id="18" creationId="{E1F41EA6-D541-24EF-D119-1FF0AE3A0D9C}"/>
          </ac:cxnSpMkLst>
        </pc:cxnChg>
        <pc:cxnChg chg="add mod">
          <ac:chgData name="Stewart Gale" userId="3647ddd2-6040-41ae-a96d-232c23482af8" providerId="ADAL" clId="{E1E35CB6-D69B-4C77-BE0E-E360285E2857}" dt="2024-07-02T04:30:45.053" v="1233" actId="1076"/>
          <ac:cxnSpMkLst>
            <pc:docMk/>
            <pc:sldMk cId="1505615477" sldId="573"/>
            <ac:cxnSpMk id="20" creationId="{45A0BF17-F8F6-3EC6-FA9F-8D28509B52BB}"/>
          </ac:cxnSpMkLst>
        </pc:cxnChg>
        <pc:cxnChg chg="add mod">
          <ac:chgData name="Stewart Gale" userId="3647ddd2-6040-41ae-a96d-232c23482af8" providerId="ADAL" clId="{E1E35CB6-D69B-4C77-BE0E-E360285E2857}" dt="2024-07-02T04:30:45.053" v="1233" actId="1076"/>
          <ac:cxnSpMkLst>
            <pc:docMk/>
            <pc:sldMk cId="1505615477" sldId="573"/>
            <ac:cxnSpMk id="24" creationId="{6FC17B48-8E89-562A-97F9-A572D84E54A9}"/>
          </ac:cxnSpMkLst>
        </pc:cxnChg>
        <pc:cxnChg chg="add mod">
          <ac:chgData name="Stewart Gale" userId="3647ddd2-6040-41ae-a96d-232c23482af8" providerId="ADAL" clId="{E1E35CB6-D69B-4C77-BE0E-E360285E2857}" dt="2024-07-02T04:30:45.053" v="1233" actId="1076"/>
          <ac:cxnSpMkLst>
            <pc:docMk/>
            <pc:sldMk cId="1505615477" sldId="573"/>
            <ac:cxnSpMk id="28" creationId="{A88CA385-3472-A220-7380-DA656D360503}"/>
          </ac:cxnSpMkLst>
        </pc:cxnChg>
      </pc:sldChg>
      <pc:sldChg chg="addSp delSp modSp mod modAnim">
        <pc:chgData name="Stewart Gale" userId="3647ddd2-6040-41ae-a96d-232c23482af8" providerId="ADAL" clId="{E1E35CB6-D69B-4C77-BE0E-E360285E2857}" dt="2024-07-02T06:18:18.147" v="2199" actId="1076"/>
        <pc:sldMkLst>
          <pc:docMk/>
          <pc:sldMk cId="2601697340" sldId="574"/>
        </pc:sldMkLst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k cId="2601697340" sldId="574"/>
            <ac:spMk id="3" creationId="{2B6E6D86-E001-49E7-B3C1-4EFDD8EC159E}"/>
          </ac:spMkLst>
        </pc:spChg>
        <pc:spChg chg="mod">
          <ac:chgData name="Stewart Gale" userId="3647ddd2-6040-41ae-a96d-232c23482af8" providerId="ADAL" clId="{E1E35CB6-D69B-4C77-BE0E-E360285E2857}" dt="2024-07-02T06:18:18.147" v="2199" actId="1076"/>
          <ac:spMkLst>
            <pc:docMk/>
            <pc:sldMk cId="2601697340" sldId="574"/>
            <ac:spMk id="5" creationId="{00000000-0000-0000-0000-000000000000}"/>
          </ac:spMkLst>
        </pc:spChg>
        <pc:spChg chg="add mod">
          <ac:chgData name="Stewart Gale" userId="3647ddd2-6040-41ae-a96d-232c23482af8" providerId="ADAL" clId="{E1E35CB6-D69B-4C77-BE0E-E360285E2857}" dt="2024-07-02T06:10:01.399" v="2038"/>
          <ac:spMkLst>
            <pc:docMk/>
            <pc:sldMk cId="2601697340" sldId="574"/>
            <ac:spMk id="6" creationId="{BD28FAF1-8082-8B39-D7A8-6602E9133F87}"/>
          </ac:spMkLst>
        </pc:spChg>
        <pc:spChg chg="del mod">
          <ac:chgData name="Stewart Gale" userId="3647ddd2-6040-41ae-a96d-232c23482af8" providerId="ADAL" clId="{E1E35CB6-D69B-4C77-BE0E-E360285E2857}" dt="2024-07-02T06:09:31.301" v="2032" actId="478"/>
          <ac:spMkLst>
            <pc:docMk/>
            <pc:sldMk cId="2601697340" sldId="574"/>
            <ac:spMk id="8" creationId="{A16B67B6-561B-440E-96AB-0312199D9885}"/>
          </ac:spMkLst>
        </pc:spChg>
        <pc:spChg chg="add mod">
          <ac:chgData name="Stewart Gale" userId="3647ddd2-6040-41ae-a96d-232c23482af8" providerId="ADAL" clId="{E1E35CB6-D69B-4C77-BE0E-E360285E2857}" dt="2024-07-02T06:10:01.399" v="2038"/>
          <ac:spMkLst>
            <pc:docMk/>
            <pc:sldMk cId="2601697340" sldId="574"/>
            <ac:spMk id="9" creationId="{2444C332-E29B-4D71-66CE-1D20B34212A7}"/>
          </ac:spMkLst>
        </pc:spChg>
        <pc:spChg chg="mod">
          <ac:chgData name="Stewart Gale" userId="3647ddd2-6040-41ae-a96d-232c23482af8" providerId="ADAL" clId="{E1E35CB6-D69B-4C77-BE0E-E360285E2857}" dt="2024-07-02T06:16:55.395" v="2171" actId="1076"/>
          <ac:spMkLst>
            <pc:docMk/>
            <pc:sldMk cId="2601697340" sldId="574"/>
            <ac:spMk id="10" creationId="{00000000-0000-0000-0000-000000000000}"/>
          </ac:spMkLst>
        </pc:spChg>
        <pc:spChg chg="add mod">
          <ac:chgData name="Stewart Gale" userId="3647ddd2-6040-41ae-a96d-232c23482af8" providerId="ADAL" clId="{E1E35CB6-D69B-4C77-BE0E-E360285E2857}" dt="2024-07-02T06:10:01.399" v="2038"/>
          <ac:spMkLst>
            <pc:docMk/>
            <pc:sldMk cId="2601697340" sldId="574"/>
            <ac:spMk id="11" creationId="{7F45F4E5-8793-DB86-F2FE-829ADFD54C1F}"/>
          </ac:spMkLst>
        </pc:spChg>
        <pc:spChg chg="add mod">
          <ac:chgData name="Stewart Gale" userId="3647ddd2-6040-41ae-a96d-232c23482af8" providerId="ADAL" clId="{E1E35CB6-D69B-4C77-BE0E-E360285E2857}" dt="2024-07-02T06:12:24.662" v="2083" actId="20577"/>
          <ac:spMkLst>
            <pc:docMk/>
            <pc:sldMk cId="2601697340" sldId="574"/>
            <ac:spMk id="12" creationId="{90CF6D26-7210-5186-A4F3-A1431821FADF}"/>
          </ac:spMkLst>
        </pc:spChg>
        <pc:spChg chg="del mod">
          <ac:chgData name="Stewart Gale" userId="3647ddd2-6040-41ae-a96d-232c23482af8" providerId="ADAL" clId="{E1E35CB6-D69B-4C77-BE0E-E360285E2857}" dt="2024-07-02T06:12:33.890" v="2086" actId="478"/>
          <ac:spMkLst>
            <pc:docMk/>
            <pc:sldMk cId="2601697340" sldId="574"/>
            <ac:spMk id="13" creationId="{00000000-0000-0000-0000-000000000000}"/>
          </ac:spMkLst>
        </pc:spChg>
        <pc:spChg chg="add del mod">
          <ac:chgData name="Stewart Gale" userId="3647ddd2-6040-41ae-a96d-232c23482af8" providerId="ADAL" clId="{E1E35CB6-D69B-4C77-BE0E-E360285E2857}" dt="2024-07-02T06:17:19.642" v="2190" actId="14100"/>
          <ac:spMkLst>
            <pc:docMk/>
            <pc:sldMk cId="2601697340" sldId="574"/>
            <ac:spMk id="14" creationId="{7D479BAD-F249-2E11-E2FD-AF9384B913EE}"/>
          </ac:spMkLst>
        </pc:spChg>
        <pc:spChg chg="add mod">
          <ac:chgData name="Stewart Gale" userId="3647ddd2-6040-41ae-a96d-232c23482af8" providerId="ADAL" clId="{E1E35CB6-D69B-4C77-BE0E-E360285E2857}" dt="2024-07-02T06:16:55.395" v="2171" actId="1076"/>
          <ac:spMkLst>
            <pc:docMk/>
            <pc:sldMk cId="2601697340" sldId="574"/>
            <ac:spMk id="15" creationId="{E82761AF-4907-0226-9FC9-2DD9F97791D3}"/>
          </ac:spMkLst>
        </pc:spChg>
        <pc:spChg chg="mod">
          <ac:chgData name="Stewart Gale" userId="3647ddd2-6040-41ae-a96d-232c23482af8" providerId="ADAL" clId="{E1E35CB6-D69B-4C77-BE0E-E360285E2857}" dt="2024-07-02T06:16:55.395" v="2171" actId="1076"/>
          <ac:spMkLst>
            <pc:docMk/>
            <pc:sldMk cId="2601697340" sldId="574"/>
            <ac:spMk id="26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7-02T06:17:25.438" v="2192" actId="14100"/>
          <ac:spMkLst>
            <pc:docMk/>
            <pc:sldMk cId="2601697340" sldId="574"/>
            <ac:spMk id="27" creationId="{00000000-0000-0000-0000-000000000000}"/>
          </ac:spMkLst>
        </pc:spChg>
        <pc:grpChg chg="del mod">
          <ac:chgData name="Stewart Gale" userId="3647ddd2-6040-41ae-a96d-232c23482af8" providerId="ADAL" clId="{E1E35CB6-D69B-4C77-BE0E-E360285E2857}" dt="2024-07-02T06:09:31.301" v="2032" actId="478"/>
          <ac:grpSpMkLst>
            <pc:docMk/>
            <pc:sldMk cId="2601697340" sldId="574"/>
            <ac:grpSpMk id="2" creationId="{79D6F261-3A75-4483-914B-4109E4E7C16B}"/>
          </ac:grpSpMkLst>
        </pc:grpChg>
        <pc:picChg chg="mod">
          <ac:chgData name="Stewart Gale" userId="3647ddd2-6040-41ae-a96d-232c23482af8" providerId="ADAL" clId="{E1E35CB6-D69B-4C77-BE0E-E360285E2857}" dt="2024-07-02T06:12:56.980" v="2098" actId="1076"/>
          <ac:picMkLst>
            <pc:docMk/>
            <pc:sldMk cId="2601697340" sldId="574"/>
            <ac:picMk id="7" creationId="{00000000-0000-0000-0000-000000000000}"/>
          </ac:picMkLst>
        </pc:picChg>
        <pc:cxnChg chg="mod">
          <ac:chgData name="Stewart Gale" userId="3647ddd2-6040-41ae-a96d-232c23482af8" providerId="ADAL" clId="{E1E35CB6-D69B-4C77-BE0E-E360285E2857}" dt="2024-06-28T08:00:38.819" v="4"/>
          <ac:cxnSpMkLst>
            <pc:docMk/>
            <pc:sldMk cId="2601697340" sldId="574"/>
            <ac:cxnSpMk id="4" creationId="{8F79FCCF-8B54-4040-9E62-205B720061CB}"/>
          </ac:cxnSpMkLst>
        </pc:cxnChg>
      </pc:sldChg>
      <pc:sldChg chg="addSp delSp modSp new mod modAnim">
        <pc:chgData name="Stewart Gale" userId="3647ddd2-6040-41ae-a96d-232c23482af8" providerId="ADAL" clId="{E1E35CB6-D69B-4C77-BE0E-E360285E2857}" dt="2024-07-02T06:51:38.396" v="2680"/>
        <pc:sldMkLst>
          <pc:docMk/>
          <pc:sldMk cId="1840162546" sldId="575"/>
        </pc:sldMkLst>
        <pc:spChg chg="add mod">
          <ac:chgData name="Stewart Gale" userId="3647ddd2-6040-41ae-a96d-232c23482af8" providerId="ADAL" clId="{E1E35CB6-D69B-4C77-BE0E-E360285E2857}" dt="2024-06-28T08:16:20.399" v="370" actId="1038"/>
          <ac:spMkLst>
            <pc:docMk/>
            <pc:sldMk cId="1840162546" sldId="575"/>
            <ac:spMk id="2" creationId="{288A055B-F6BA-403F-8263-B08BB5A1B4E8}"/>
          </ac:spMkLst>
        </pc:spChg>
        <pc:spChg chg="add mod">
          <ac:chgData name="Stewart Gale" userId="3647ddd2-6040-41ae-a96d-232c23482af8" providerId="ADAL" clId="{E1E35CB6-D69B-4C77-BE0E-E360285E2857}" dt="2024-06-28T08:16:20.399" v="370" actId="1038"/>
          <ac:spMkLst>
            <pc:docMk/>
            <pc:sldMk cId="1840162546" sldId="575"/>
            <ac:spMk id="3" creationId="{46B23D3D-E57E-A056-DF5D-61B106EC0667}"/>
          </ac:spMkLst>
        </pc:spChg>
        <pc:spChg chg="add mod">
          <ac:chgData name="Stewart Gale" userId="3647ddd2-6040-41ae-a96d-232c23482af8" providerId="ADAL" clId="{E1E35CB6-D69B-4C77-BE0E-E360285E2857}" dt="2024-06-28T08:16:20.399" v="370" actId="1038"/>
          <ac:spMkLst>
            <pc:docMk/>
            <pc:sldMk cId="1840162546" sldId="575"/>
            <ac:spMk id="4" creationId="{121B57A4-AB4C-422B-7CD1-A6423EE9EE10}"/>
          </ac:spMkLst>
        </pc:spChg>
        <pc:spChg chg="add mod">
          <ac:chgData name="Stewart Gale" userId="3647ddd2-6040-41ae-a96d-232c23482af8" providerId="ADAL" clId="{E1E35CB6-D69B-4C77-BE0E-E360285E2857}" dt="2024-06-28T08:16:20.399" v="370" actId="1038"/>
          <ac:spMkLst>
            <pc:docMk/>
            <pc:sldMk cId="1840162546" sldId="575"/>
            <ac:spMk id="6" creationId="{78BE0B90-C6E9-3EB1-990E-F6EC62ADB01C}"/>
          </ac:spMkLst>
        </pc:spChg>
        <pc:spChg chg="add mod">
          <ac:chgData name="Stewart Gale" userId="3647ddd2-6040-41ae-a96d-232c23482af8" providerId="ADAL" clId="{E1E35CB6-D69B-4C77-BE0E-E360285E2857}" dt="2024-06-28T08:16:24.515" v="373" actId="1038"/>
          <ac:spMkLst>
            <pc:docMk/>
            <pc:sldMk cId="1840162546" sldId="575"/>
            <ac:spMk id="7" creationId="{C03A5CD4-C98A-2690-2EFA-C71DB0A83D93}"/>
          </ac:spMkLst>
        </pc:spChg>
        <pc:spChg chg="add mod">
          <ac:chgData name="Stewart Gale" userId="3647ddd2-6040-41ae-a96d-232c23482af8" providerId="ADAL" clId="{E1E35CB6-D69B-4C77-BE0E-E360285E2857}" dt="2024-06-28T08:08:01.722" v="205" actId="14100"/>
          <ac:spMkLst>
            <pc:docMk/>
            <pc:sldMk cId="1840162546" sldId="575"/>
            <ac:spMk id="9" creationId="{53AB59E4-CFA1-05CA-45B2-6146C67BB0A7}"/>
          </ac:spMkLst>
        </pc:spChg>
        <pc:spChg chg="add del mod">
          <ac:chgData name="Stewart Gale" userId="3647ddd2-6040-41ae-a96d-232c23482af8" providerId="ADAL" clId="{E1E35CB6-D69B-4C77-BE0E-E360285E2857}" dt="2024-06-28T08:13:39.442" v="286" actId="478"/>
          <ac:spMkLst>
            <pc:docMk/>
            <pc:sldMk cId="1840162546" sldId="575"/>
            <ac:spMk id="16" creationId="{20EC3493-7F70-B36C-7E9F-8C2F76E3342F}"/>
          </ac:spMkLst>
        </pc:spChg>
        <pc:spChg chg="add mod">
          <ac:chgData name="Stewart Gale" userId="3647ddd2-6040-41ae-a96d-232c23482af8" providerId="ADAL" clId="{E1E35CB6-D69B-4C77-BE0E-E360285E2857}" dt="2024-06-28T08:16:20.399" v="370" actId="1038"/>
          <ac:spMkLst>
            <pc:docMk/>
            <pc:sldMk cId="1840162546" sldId="575"/>
            <ac:spMk id="22" creationId="{49774915-C258-6E0A-F063-F54C8AC10E8A}"/>
          </ac:spMkLst>
        </pc:spChg>
        <pc:grpChg chg="add del mod">
          <ac:chgData name="Stewart Gale" userId="3647ddd2-6040-41ae-a96d-232c23482af8" providerId="ADAL" clId="{E1E35CB6-D69B-4C77-BE0E-E360285E2857}" dt="2024-06-28T08:08:08.861" v="206" actId="478"/>
          <ac:grpSpMkLst>
            <pc:docMk/>
            <pc:sldMk cId="1840162546" sldId="575"/>
            <ac:grpSpMk id="10" creationId="{FA25B124-108D-F1CB-6293-B3C78CE16654}"/>
          </ac:grpSpMkLst>
        </pc:grpChg>
        <pc:grpChg chg="add mod">
          <ac:chgData name="Stewart Gale" userId="3647ddd2-6040-41ae-a96d-232c23482af8" providerId="ADAL" clId="{E1E35CB6-D69B-4C77-BE0E-E360285E2857}" dt="2024-06-28T08:16:20.399" v="370" actId="1038"/>
          <ac:grpSpMkLst>
            <pc:docMk/>
            <pc:sldMk cId="1840162546" sldId="575"/>
            <ac:grpSpMk id="13" creationId="{2BCB974B-D22E-BF39-68AA-107B4CE3781B}"/>
          </ac:grpSpMkLst>
        </pc:grpChg>
        <pc:grpChg chg="add mod">
          <ac:chgData name="Stewart Gale" userId="3647ddd2-6040-41ae-a96d-232c23482af8" providerId="ADAL" clId="{E1E35CB6-D69B-4C77-BE0E-E360285E2857}" dt="2024-06-28T08:16:20.399" v="370" actId="1038"/>
          <ac:grpSpMkLst>
            <pc:docMk/>
            <pc:sldMk cId="1840162546" sldId="575"/>
            <ac:grpSpMk id="19" creationId="{1341B06B-63C2-8E7D-637E-33626FB06B35}"/>
          </ac:grpSpMkLst>
        </pc:grpChg>
        <pc:picChg chg="add mod">
          <ac:chgData name="Stewart Gale" userId="3647ddd2-6040-41ae-a96d-232c23482af8" providerId="ADAL" clId="{E1E35CB6-D69B-4C77-BE0E-E360285E2857}" dt="2024-06-28T08:07:55.341" v="204" actId="164"/>
          <ac:picMkLst>
            <pc:docMk/>
            <pc:sldMk cId="1840162546" sldId="575"/>
            <ac:picMk id="8" creationId="{25059F38-FE8B-C00A-EA2D-8B07CB059668}"/>
          </ac:picMkLst>
        </pc:picChg>
        <pc:picChg chg="add mod modCrop">
          <ac:chgData name="Stewart Gale" userId="3647ddd2-6040-41ae-a96d-232c23482af8" providerId="ADAL" clId="{E1E35CB6-D69B-4C77-BE0E-E360285E2857}" dt="2024-06-28T08:10:24.849" v="244" actId="164"/>
          <ac:picMkLst>
            <pc:docMk/>
            <pc:sldMk cId="1840162546" sldId="575"/>
            <ac:picMk id="11" creationId="{C5F2CCF3-EECC-E125-2E11-D9748C0E6A82}"/>
          </ac:picMkLst>
        </pc:picChg>
        <pc:picChg chg="add mod modCrop">
          <ac:chgData name="Stewart Gale" userId="3647ddd2-6040-41ae-a96d-232c23482af8" providerId="ADAL" clId="{E1E35CB6-D69B-4C77-BE0E-E360285E2857}" dt="2024-06-28T08:10:24.849" v="244" actId="164"/>
          <ac:picMkLst>
            <pc:docMk/>
            <pc:sldMk cId="1840162546" sldId="575"/>
            <ac:picMk id="12" creationId="{AAE96EC5-5FD0-FA1D-6F93-57D965A08BD6}"/>
          </ac:picMkLst>
        </pc:picChg>
        <pc:picChg chg="add mod modCrop">
          <ac:chgData name="Stewart Gale" userId="3647ddd2-6040-41ae-a96d-232c23482af8" providerId="ADAL" clId="{E1E35CB6-D69B-4C77-BE0E-E360285E2857}" dt="2024-06-28T08:14:28.089" v="301" actId="164"/>
          <ac:picMkLst>
            <pc:docMk/>
            <pc:sldMk cId="1840162546" sldId="575"/>
            <ac:picMk id="14" creationId="{4736FDFF-D50C-CEB8-40F5-8C44E7797E7E}"/>
          </ac:picMkLst>
        </pc:picChg>
        <pc:picChg chg="add del mod">
          <ac:chgData name="Stewart Gale" userId="3647ddd2-6040-41ae-a96d-232c23482af8" providerId="ADAL" clId="{E1E35CB6-D69B-4C77-BE0E-E360285E2857}" dt="2024-06-28T08:13:39.442" v="286" actId="478"/>
          <ac:picMkLst>
            <pc:docMk/>
            <pc:sldMk cId="1840162546" sldId="575"/>
            <ac:picMk id="15" creationId="{B9F8DDB4-12AA-FD61-97C7-32B376BED08F}"/>
          </ac:picMkLst>
        </pc:picChg>
        <pc:picChg chg="add mod modCrop">
          <ac:chgData name="Stewart Gale" userId="3647ddd2-6040-41ae-a96d-232c23482af8" providerId="ADAL" clId="{E1E35CB6-D69B-4C77-BE0E-E360285E2857}" dt="2024-06-28T08:14:28.089" v="301" actId="164"/>
          <ac:picMkLst>
            <pc:docMk/>
            <pc:sldMk cId="1840162546" sldId="575"/>
            <ac:picMk id="17" creationId="{F6CA60A3-7561-70AD-B481-E15255E9125A}"/>
          </ac:picMkLst>
        </pc:picChg>
        <pc:picChg chg="add mod modCrop">
          <ac:chgData name="Stewart Gale" userId="3647ddd2-6040-41ae-a96d-232c23482af8" providerId="ADAL" clId="{E1E35CB6-D69B-4C77-BE0E-E360285E2857}" dt="2024-06-28T08:14:28.089" v="301" actId="164"/>
          <ac:picMkLst>
            <pc:docMk/>
            <pc:sldMk cId="1840162546" sldId="575"/>
            <ac:picMk id="18" creationId="{B4C22351-9C23-3275-BFE3-7AECB6B0B7E7}"/>
          </ac:picMkLst>
        </pc:picChg>
        <pc:cxnChg chg="add del">
          <ac:chgData name="Stewart Gale" userId="3647ddd2-6040-41ae-a96d-232c23482af8" providerId="ADAL" clId="{E1E35CB6-D69B-4C77-BE0E-E360285E2857}" dt="2024-06-28T08:14:40.231" v="303" actId="478"/>
          <ac:cxnSpMkLst>
            <pc:docMk/>
            <pc:sldMk cId="1840162546" sldId="575"/>
            <ac:cxnSpMk id="21" creationId="{21A781DC-4842-3EBC-D668-6EF37D79C977}"/>
          </ac:cxnSpMkLst>
        </pc:cxnChg>
      </pc:sldChg>
      <pc:sldChg chg="addSp delSp modSp add mod delAnim modAnim">
        <pc:chgData name="Stewart Gale" userId="3647ddd2-6040-41ae-a96d-232c23482af8" providerId="ADAL" clId="{E1E35CB6-D69B-4C77-BE0E-E360285E2857}" dt="2024-07-02T07:37:26.659" v="2682"/>
        <pc:sldMkLst>
          <pc:docMk/>
          <pc:sldMk cId="1805357419" sldId="576"/>
        </pc:sldMkLst>
        <pc:spChg chg="add mod">
          <ac:chgData name="Stewart Gale" userId="3647ddd2-6040-41ae-a96d-232c23482af8" providerId="ADAL" clId="{E1E35CB6-D69B-4C77-BE0E-E360285E2857}" dt="2024-06-29T09:21:04.947" v="657" actId="1076"/>
          <ac:spMkLst>
            <pc:docMk/>
            <pc:sldMk cId="1805357419" sldId="576"/>
            <ac:spMk id="2" creationId="{D4BF8462-21CB-2C44-BFFF-73F77BBFB6ED}"/>
          </ac:spMkLst>
        </pc:spChg>
        <pc:spChg chg="add del mod">
          <ac:chgData name="Stewart Gale" userId="3647ddd2-6040-41ae-a96d-232c23482af8" providerId="ADAL" clId="{E1E35CB6-D69B-4C77-BE0E-E360285E2857}" dt="2024-06-29T09:18:47.515" v="617" actId="478"/>
          <ac:spMkLst>
            <pc:docMk/>
            <pc:sldMk cId="1805357419" sldId="576"/>
            <ac:spMk id="3" creationId="{BDFA099D-7A04-9651-B2C4-773DB21BE658}"/>
          </ac:spMkLst>
        </pc:spChg>
        <pc:spChg chg="mod">
          <ac:chgData name="Stewart Gale" userId="3647ddd2-6040-41ae-a96d-232c23482af8" providerId="ADAL" clId="{E1E35CB6-D69B-4C77-BE0E-E360285E2857}" dt="2024-07-02T04:27:02.693" v="1164" actId="207"/>
          <ac:spMkLst>
            <pc:docMk/>
            <pc:sldMk cId="1805357419" sldId="576"/>
            <ac:spMk id="7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6-29T09:23:20.501" v="672" actId="113"/>
          <ac:spMkLst>
            <pc:docMk/>
            <pc:sldMk cId="1805357419" sldId="576"/>
            <ac:spMk id="8" creationId="{00000000-0000-0000-0000-000000000000}"/>
          </ac:spMkLst>
        </pc:spChg>
        <pc:spChg chg="add mod">
          <ac:chgData name="Stewart Gale" userId="3647ddd2-6040-41ae-a96d-232c23482af8" providerId="ADAL" clId="{E1E35CB6-D69B-4C77-BE0E-E360285E2857}" dt="2024-06-29T09:20:44.625" v="652" actId="14100"/>
          <ac:spMkLst>
            <pc:docMk/>
            <pc:sldMk cId="1805357419" sldId="576"/>
            <ac:spMk id="10" creationId="{F8E6FE2F-9905-6126-4F25-A324D339ECCD}"/>
          </ac:spMkLst>
        </pc:spChg>
        <pc:spChg chg="add mod">
          <ac:chgData name="Stewart Gale" userId="3647ddd2-6040-41ae-a96d-232c23482af8" providerId="ADAL" clId="{E1E35CB6-D69B-4C77-BE0E-E360285E2857}" dt="2024-06-29T09:17:57.163" v="611" actId="113"/>
          <ac:spMkLst>
            <pc:docMk/>
            <pc:sldMk cId="1805357419" sldId="576"/>
            <ac:spMk id="13" creationId="{35594A0E-FBD1-2A03-5E83-61D05009CC1F}"/>
          </ac:spMkLst>
        </pc:spChg>
        <pc:spChg chg="add mod">
          <ac:chgData name="Stewart Gale" userId="3647ddd2-6040-41ae-a96d-232c23482af8" providerId="ADAL" clId="{E1E35CB6-D69B-4C77-BE0E-E360285E2857}" dt="2024-06-29T09:18:44.545" v="616" actId="1076"/>
          <ac:spMkLst>
            <pc:docMk/>
            <pc:sldMk cId="1805357419" sldId="576"/>
            <ac:spMk id="14" creationId="{47226666-B67E-2DCA-7071-F4FFFC357FDC}"/>
          </ac:spMkLst>
        </pc:spChg>
        <pc:spChg chg="del">
          <ac:chgData name="Stewart Gale" userId="3647ddd2-6040-41ae-a96d-232c23482af8" providerId="ADAL" clId="{E1E35CB6-D69B-4C77-BE0E-E360285E2857}" dt="2024-06-28T08:18:24.453" v="384" actId="478"/>
          <ac:spMkLst>
            <pc:docMk/>
            <pc:sldMk cId="1805357419" sldId="576"/>
            <ac:spMk id="27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6-29T09:22:25.255" v="667" actId="207"/>
          <ac:spMkLst>
            <pc:docMk/>
            <pc:sldMk cId="1805357419" sldId="576"/>
            <ac:spMk id="28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6-29T09:21:26.498" v="659" actId="1076"/>
          <ac:spMkLst>
            <pc:docMk/>
            <pc:sldMk cId="1805357419" sldId="576"/>
            <ac:spMk id="40" creationId="{1BB9102D-A2BB-462E-A0F7-887564487381}"/>
          </ac:spMkLst>
        </pc:spChg>
        <pc:picChg chg="mod modCrop">
          <ac:chgData name="Stewart Gale" userId="3647ddd2-6040-41ae-a96d-232c23482af8" providerId="ADAL" clId="{E1E35CB6-D69B-4C77-BE0E-E360285E2857}" dt="2024-06-29T09:17:19.530" v="600" actId="1076"/>
          <ac:picMkLst>
            <pc:docMk/>
            <pc:sldMk cId="1805357419" sldId="576"/>
            <ac:picMk id="5" creationId="{00000000-0000-0000-0000-000000000000}"/>
          </ac:picMkLst>
        </pc:picChg>
        <pc:cxnChg chg="add mod">
          <ac:chgData name="Stewart Gale" userId="3647ddd2-6040-41ae-a96d-232c23482af8" providerId="ADAL" clId="{E1E35CB6-D69B-4C77-BE0E-E360285E2857}" dt="2024-06-29T09:16:59.503" v="597" actId="208"/>
          <ac:cxnSpMkLst>
            <pc:docMk/>
            <pc:sldMk cId="1805357419" sldId="576"/>
            <ac:cxnSpMk id="4" creationId="{732C376D-0A35-8FD9-B25F-EEF095181134}"/>
          </ac:cxnSpMkLst>
        </pc:cxnChg>
        <pc:cxnChg chg="add mod">
          <ac:chgData name="Stewart Gale" userId="3647ddd2-6040-41ae-a96d-232c23482af8" providerId="ADAL" clId="{E1E35CB6-D69B-4C77-BE0E-E360285E2857}" dt="2024-06-29T09:19:57.641" v="644" actId="208"/>
          <ac:cxnSpMkLst>
            <pc:docMk/>
            <pc:sldMk cId="1805357419" sldId="576"/>
            <ac:cxnSpMk id="9" creationId="{C7745264-86F4-9A74-E582-1C9AEB37DB59}"/>
          </ac:cxnSpMkLst>
        </pc:cxnChg>
      </pc:sldChg>
      <pc:sldChg chg="addSp delSp modSp add mod modAnim">
        <pc:chgData name="Stewart Gale" userId="3647ddd2-6040-41ae-a96d-232c23482af8" providerId="ADAL" clId="{E1E35CB6-D69B-4C77-BE0E-E360285E2857}" dt="2024-07-02T05:19:18.486" v="1705"/>
        <pc:sldMkLst>
          <pc:docMk/>
          <pc:sldMk cId="1697979970" sldId="577"/>
        </pc:sldMkLst>
        <pc:spChg chg="mod">
          <ac:chgData name="Stewart Gale" userId="3647ddd2-6040-41ae-a96d-232c23482af8" providerId="ADAL" clId="{E1E35CB6-D69B-4C77-BE0E-E360285E2857}" dt="2024-07-02T05:14:06.129" v="1663" actId="14100"/>
          <ac:spMkLst>
            <pc:docMk/>
            <pc:sldMk cId="1697979970" sldId="577"/>
            <ac:spMk id="9" creationId="{85894BAA-039D-136C-8EB7-9DD5FA6A81BA}"/>
          </ac:spMkLst>
        </pc:spChg>
        <pc:spChg chg="mod">
          <ac:chgData name="Stewart Gale" userId="3647ddd2-6040-41ae-a96d-232c23482af8" providerId="ADAL" clId="{E1E35CB6-D69B-4C77-BE0E-E360285E2857}" dt="2024-07-02T05:14:55.311" v="1672" actId="1076"/>
          <ac:spMkLst>
            <pc:docMk/>
            <pc:sldMk cId="1697979970" sldId="577"/>
            <ac:spMk id="13" creationId="{FEE1D1AD-C143-0135-E842-23B159C906A0}"/>
          </ac:spMkLst>
        </pc:spChg>
        <pc:spChg chg="add mod">
          <ac:chgData name="Stewart Gale" userId="3647ddd2-6040-41ae-a96d-232c23482af8" providerId="ADAL" clId="{E1E35CB6-D69B-4C77-BE0E-E360285E2857}" dt="2024-07-02T04:29:46.711" v="1216" actId="1076"/>
          <ac:spMkLst>
            <pc:docMk/>
            <pc:sldMk cId="1697979970" sldId="577"/>
            <ac:spMk id="22" creationId="{5001C088-DBD3-451C-52A6-41501D32C3D3}"/>
          </ac:spMkLst>
        </pc:spChg>
        <pc:spChg chg="mod">
          <ac:chgData name="Stewart Gale" userId="3647ddd2-6040-41ae-a96d-232c23482af8" providerId="ADAL" clId="{E1E35CB6-D69B-4C77-BE0E-E360285E2857}" dt="2024-07-02T04:29:40.949" v="1214" actId="404"/>
          <ac:spMkLst>
            <pc:docMk/>
            <pc:sldMk cId="1697979970" sldId="577"/>
            <ac:spMk id="23" creationId="{AD240853-A762-E034-6B43-C5DBF115C908}"/>
          </ac:spMkLst>
        </pc:spChg>
        <pc:spChg chg="add mod">
          <ac:chgData name="Stewart Gale" userId="3647ddd2-6040-41ae-a96d-232c23482af8" providerId="ADAL" clId="{E1E35CB6-D69B-4C77-BE0E-E360285E2857}" dt="2024-07-02T04:31:05.699" v="1235" actId="20577"/>
          <ac:spMkLst>
            <pc:docMk/>
            <pc:sldMk cId="1697979970" sldId="577"/>
            <ac:spMk id="25" creationId="{88FE29AC-5C40-23DA-3711-A64BF75D4A5D}"/>
          </ac:spMkLst>
        </pc:spChg>
        <pc:spChg chg="add mod">
          <ac:chgData name="Stewart Gale" userId="3647ddd2-6040-41ae-a96d-232c23482af8" providerId="ADAL" clId="{E1E35CB6-D69B-4C77-BE0E-E360285E2857}" dt="2024-07-02T05:15:19.825" v="1679" actId="1076"/>
          <ac:spMkLst>
            <pc:docMk/>
            <pc:sldMk cId="1697979970" sldId="577"/>
            <ac:spMk id="26" creationId="{EE4072A8-9B39-32DD-930A-E84331425A9D}"/>
          </ac:spMkLst>
        </pc:spChg>
        <pc:spChg chg="add mod">
          <ac:chgData name="Stewart Gale" userId="3647ddd2-6040-41ae-a96d-232c23482af8" providerId="ADAL" clId="{E1E35CB6-D69B-4C77-BE0E-E360285E2857}" dt="2024-07-02T05:14:37.161" v="1670"/>
          <ac:spMkLst>
            <pc:docMk/>
            <pc:sldMk cId="1697979970" sldId="577"/>
            <ac:spMk id="27" creationId="{125E447D-D437-F0A4-EFB2-700973E14E2C}"/>
          </ac:spMkLst>
        </pc:spChg>
        <pc:spChg chg="add mod">
          <ac:chgData name="Stewart Gale" userId="3647ddd2-6040-41ae-a96d-232c23482af8" providerId="ADAL" clId="{E1E35CB6-D69B-4C77-BE0E-E360285E2857}" dt="2024-07-02T05:14:37.161" v="1670"/>
          <ac:spMkLst>
            <pc:docMk/>
            <pc:sldMk cId="1697979970" sldId="577"/>
            <ac:spMk id="29" creationId="{9256CDB1-BF1C-5069-9EA1-A4426E7ABBAB}"/>
          </ac:spMkLst>
        </pc:spChg>
        <pc:spChg chg="add mod">
          <ac:chgData name="Stewart Gale" userId="3647ddd2-6040-41ae-a96d-232c23482af8" providerId="ADAL" clId="{E1E35CB6-D69B-4C77-BE0E-E360285E2857}" dt="2024-07-02T05:14:37.161" v="1670"/>
          <ac:spMkLst>
            <pc:docMk/>
            <pc:sldMk cId="1697979970" sldId="577"/>
            <ac:spMk id="30" creationId="{351A8BAB-B19E-8022-BBF6-3A367A5E7146}"/>
          </ac:spMkLst>
        </pc:spChg>
        <pc:spChg chg="mod">
          <ac:chgData name="Stewart Gale" userId="3647ddd2-6040-41ae-a96d-232c23482af8" providerId="ADAL" clId="{E1E35CB6-D69B-4C77-BE0E-E360285E2857}" dt="2024-07-02T04:17:43.820" v="972" actId="1076"/>
          <ac:spMkLst>
            <pc:docMk/>
            <pc:sldMk cId="1697979970" sldId="577"/>
            <ac:spMk id="31" creationId="{944F610B-7517-C1BE-5B15-C10A985D86C6}"/>
          </ac:spMkLst>
        </pc:spChg>
        <pc:spChg chg="mod">
          <ac:chgData name="Stewart Gale" userId="3647ddd2-6040-41ae-a96d-232c23482af8" providerId="ADAL" clId="{E1E35CB6-D69B-4C77-BE0E-E360285E2857}" dt="2024-07-02T05:15:38.240" v="1683" actId="14100"/>
          <ac:spMkLst>
            <pc:docMk/>
            <pc:sldMk cId="1697979970" sldId="577"/>
            <ac:spMk id="33" creationId="{AF64EAFF-5699-3B9B-029E-5AF6054868CF}"/>
          </ac:spMkLst>
        </pc:spChg>
        <pc:spChg chg="mod">
          <ac:chgData name="Stewart Gale" userId="3647ddd2-6040-41ae-a96d-232c23482af8" providerId="ADAL" clId="{E1E35CB6-D69B-4C77-BE0E-E360285E2857}" dt="2024-07-02T05:15:33.786" v="1682" actId="1076"/>
          <ac:spMkLst>
            <pc:docMk/>
            <pc:sldMk cId="1697979970" sldId="577"/>
            <ac:spMk id="36" creationId="{1DF0A6D0-5721-4E51-11F4-790464EB7298}"/>
          </ac:spMkLst>
        </pc:spChg>
        <pc:picChg chg="mod">
          <ac:chgData name="Stewart Gale" userId="3647ddd2-6040-41ae-a96d-232c23482af8" providerId="ADAL" clId="{E1E35CB6-D69B-4C77-BE0E-E360285E2857}" dt="2024-07-02T04:17:07.647" v="957" actId="1076"/>
          <ac:picMkLst>
            <pc:docMk/>
            <pc:sldMk cId="1697979970" sldId="577"/>
            <ac:picMk id="5" creationId="{D56F0850-CD9C-AC43-E716-F496C5162EB0}"/>
          </ac:picMkLst>
        </pc:picChg>
        <pc:picChg chg="mod">
          <ac:chgData name="Stewart Gale" userId="3647ddd2-6040-41ae-a96d-232c23482af8" providerId="ADAL" clId="{E1E35CB6-D69B-4C77-BE0E-E360285E2857}" dt="2024-07-02T05:14:55.311" v="1672" actId="1076"/>
          <ac:picMkLst>
            <pc:docMk/>
            <pc:sldMk cId="1697979970" sldId="577"/>
            <ac:picMk id="11" creationId="{12B3AE80-579C-4653-3EA4-31DB15BC7515}"/>
          </ac:picMkLst>
        </pc:picChg>
        <pc:picChg chg="del mod">
          <ac:chgData name="Stewart Gale" userId="3647ddd2-6040-41ae-a96d-232c23482af8" providerId="ADAL" clId="{E1E35CB6-D69B-4C77-BE0E-E360285E2857}" dt="2024-07-02T05:10:59.187" v="1637" actId="478"/>
          <ac:picMkLst>
            <pc:docMk/>
            <pc:sldMk cId="1697979970" sldId="577"/>
            <ac:picMk id="12" creationId="{EE04F706-D3E3-43DE-9AB5-71653DD1CC59}"/>
          </ac:picMkLst>
        </pc:picChg>
        <pc:cxnChg chg="mod">
          <ac:chgData name="Stewart Gale" userId="3647ddd2-6040-41ae-a96d-232c23482af8" providerId="ADAL" clId="{E1E35CB6-D69B-4C77-BE0E-E360285E2857}" dt="2024-07-02T04:16:45.681" v="945" actId="14100"/>
          <ac:cxnSpMkLst>
            <pc:docMk/>
            <pc:sldMk cId="1697979970" sldId="577"/>
            <ac:cxnSpMk id="7" creationId="{F616F009-0249-3735-D266-82BE5C493FC2}"/>
          </ac:cxnSpMkLst>
        </pc:cxnChg>
        <pc:cxnChg chg="mod">
          <ac:chgData name="Stewart Gale" userId="3647ddd2-6040-41ae-a96d-232c23482af8" providerId="ADAL" clId="{E1E35CB6-D69B-4C77-BE0E-E360285E2857}" dt="2024-07-02T04:17:31.762" v="968" actId="14100"/>
          <ac:cxnSpMkLst>
            <pc:docMk/>
            <pc:sldMk cId="1697979970" sldId="577"/>
            <ac:cxnSpMk id="8" creationId="{84D6B8F9-5C6E-B3D5-DC4A-23647A8AF50F}"/>
          </ac:cxnSpMkLst>
        </pc:cxnChg>
        <pc:cxnChg chg="del">
          <ac:chgData name="Stewart Gale" userId="3647ddd2-6040-41ae-a96d-232c23482af8" providerId="ADAL" clId="{E1E35CB6-D69B-4C77-BE0E-E360285E2857}" dt="2024-07-02T05:11:07.259" v="1638" actId="21"/>
          <ac:cxnSpMkLst>
            <pc:docMk/>
            <pc:sldMk cId="1697979970" sldId="577"/>
            <ac:cxnSpMk id="18" creationId="{E1F41EA6-D541-24EF-D119-1FF0AE3A0D9C}"/>
          </ac:cxnSpMkLst>
        </pc:cxnChg>
        <pc:cxnChg chg="mod">
          <ac:chgData name="Stewart Gale" userId="3647ddd2-6040-41ae-a96d-232c23482af8" providerId="ADAL" clId="{E1E35CB6-D69B-4C77-BE0E-E360285E2857}" dt="2024-07-02T04:16:59.856" v="954" actId="14100"/>
          <ac:cxnSpMkLst>
            <pc:docMk/>
            <pc:sldMk cId="1697979970" sldId="577"/>
            <ac:cxnSpMk id="20" creationId="{45A0BF17-F8F6-3EC6-FA9F-8D28509B52BB}"/>
          </ac:cxnSpMkLst>
        </pc:cxnChg>
        <pc:cxnChg chg="mod">
          <ac:chgData name="Stewart Gale" userId="3647ddd2-6040-41ae-a96d-232c23482af8" providerId="ADAL" clId="{E1E35CB6-D69B-4C77-BE0E-E360285E2857}" dt="2024-07-02T04:17:23.890" v="965" actId="1076"/>
          <ac:cxnSpMkLst>
            <pc:docMk/>
            <pc:sldMk cId="1697979970" sldId="577"/>
            <ac:cxnSpMk id="28" creationId="{A88CA385-3472-A220-7380-DA656D360503}"/>
          </ac:cxnSpMkLst>
        </pc:cxnChg>
      </pc:sldChg>
      <pc:sldChg chg="addSp delSp modSp add mod ord delAnim modAnim">
        <pc:chgData name="Stewart Gale" userId="3647ddd2-6040-41ae-a96d-232c23482af8" providerId="ADAL" clId="{E1E35CB6-D69B-4C77-BE0E-E360285E2857}" dt="2024-07-02T07:38:15.094" v="2685" actId="478"/>
        <pc:sldMkLst>
          <pc:docMk/>
          <pc:sldMk cId="1111124278" sldId="578"/>
        </pc:sldMkLst>
        <pc:spChg chg="add del mod">
          <ac:chgData name="Stewart Gale" userId="3647ddd2-6040-41ae-a96d-232c23482af8" providerId="ADAL" clId="{E1E35CB6-D69B-4C77-BE0E-E360285E2857}" dt="2024-07-02T04:19:29.666" v="1018" actId="478"/>
          <ac:spMkLst>
            <pc:docMk/>
            <pc:sldMk cId="1111124278" sldId="578"/>
            <ac:spMk id="2" creationId="{66D86183-8FBC-B876-1484-586DE14F6FA9}"/>
          </ac:spMkLst>
        </pc:spChg>
        <pc:spChg chg="add del mod">
          <ac:chgData name="Stewart Gale" userId="3647ddd2-6040-41ae-a96d-232c23482af8" providerId="ADAL" clId="{E1E35CB6-D69B-4C77-BE0E-E360285E2857}" dt="2024-07-02T04:19:29.666" v="1018" actId="478"/>
          <ac:spMkLst>
            <pc:docMk/>
            <pc:sldMk cId="1111124278" sldId="578"/>
            <ac:spMk id="3" creationId="{2A5A3EE1-FB70-57FD-F560-2919C56906E3}"/>
          </ac:spMkLst>
        </pc:spChg>
        <pc:spChg chg="add mod">
          <ac:chgData name="Stewart Gale" userId="3647ddd2-6040-41ae-a96d-232c23482af8" providerId="ADAL" clId="{E1E35CB6-D69B-4C77-BE0E-E360285E2857}" dt="2024-07-02T05:24:36.392" v="1718" actId="1037"/>
          <ac:spMkLst>
            <pc:docMk/>
            <pc:sldMk cId="1111124278" sldId="578"/>
            <ac:spMk id="4" creationId="{37ECCBAC-C0F4-EBB7-4FFC-41925E352819}"/>
          </ac:spMkLst>
        </pc:spChg>
        <pc:spChg chg="add mod">
          <ac:chgData name="Stewart Gale" userId="3647ddd2-6040-41ae-a96d-232c23482af8" providerId="ADAL" clId="{E1E35CB6-D69B-4C77-BE0E-E360285E2857}" dt="2024-07-02T05:04:54.090" v="1588" actId="1076"/>
          <ac:spMkLst>
            <pc:docMk/>
            <pc:sldMk cId="1111124278" sldId="578"/>
            <ac:spMk id="6" creationId="{F3F14B61-9674-B9A7-E9FE-61110A81EF36}"/>
          </ac:spMkLst>
        </pc:spChg>
        <pc:spChg chg="del">
          <ac:chgData name="Stewart Gale" userId="3647ddd2-6040-41ae-a96d-232c23482af8" providerId="ADAL" clId="{E1E35CB6-D69B-4C77-BE0E-E360285E2857}" dt="2024-07-02T04:18:50.269" v="1007" actId="478"/>
          <ac:spMkLst>
            <pc:docMk/>
            <pc:sldMk cId="1111124278" sldId="578"/>
            <ac:spMk id="9" creationId="{85894BAA-039D-136C-8EB7-9DD5FA6A81BA}"/>
          </ac:spMkLst>
        </pc:spChg>
        <pc:spChg chg="del">
          <ac:chgData name="Stewart Gale" userId="3647ddd2-6040-41ae-a96d-232c23482af8" providerId="ADAL" clId="{E1E35CB6-D69B-4C77-BE0E-E360285E2857}" dt="2024-07-02T04:18:50.269" v="1007" actId="478"/>
          <ac:spMkLst>
            <pc:docMk/>
            <pc:sldMk cId="1111124278" sldId="578"/>
            <ac:spMk id="13" creationId="{FEE1D1AD-C143-0135-E842-23B159C906A0}"/>
          </ac:spMkLst>
        </pc:spChg>
        <pc:spChg chg="del">
          <ac:chgData name="Stewart Gale" userId="3647ddd2-6040-41ae-a96d-232c23482af8" providerId="ADAL" clId="{E1E35CB6-D69B-4C77-BE0E-E360285E2857}" dt="2024-07-02T04:18:50.269" v="1007" actId="478"/>
          <ac:spMkLst>
            <pc:docMk/>
            <pc:sldMk cId="1111124278" sldId="578"/>
            <ac:spMk id="16" creationId="{0BE15D47-B85B-D520-7669-5D672D041D11}"/>
          </ac:spMkLst>
        </pc:spChg>
        <pc:spChg chg="add mod">
          <ac:chgData name="Stewart Gale" userId="3647ddd2-6040-41ae-a96d-232c23482af8" providerId="ADAL" clId="{E1E35CB6-D69B-4C77-BE0E-E360285E2857}" dt="2024-07-02T06:07:35.038" v="2018" actId="14100"/>
          <ac:spMkLst>
            <pc:docMk/>
            <pc:sldMk cId="1111124278" sldId="578"/>
            <ac:spMk id="17" creationId="{E68CEC94-4C0E-2D6F-5908-E98EB0E56AAA}"/>
          </ac:spMkLst>
        </pc:spChg>
        <pc:spChg chg="add mod">
          <ac:chgData name="Stewart Gale" userId="3647ddd2-6040-41ae-a96d-232c23482af8" providerId="ADAL" clId="{E1E35CB6-D69B-4C77-BE0E-E360285E2857}" dt="2024-07-02T05:25:27.133" v="1726" actId="207"/>
          <ac:spMkLst>
            <pc:docMk/>
            <pc:sldMk cId="1111124278" sldId="578"/>
            <ac:spMk id="19" creationId="{1E8267F0-97E6-BE92-CFCE-76266338458D}"/>
          </ac:spMkLst>
        </pc:spChg>
        <pc:spChg chg="del">
          <ac:chgData name="Stewart Gale" userId="3647ddd2-6040-41ae-a96d-232c23482af8" providerId="ADAL" clId="{E1E35CB6-D69B-4C77-BE0E-E360285E2857}" dt="2024-07-02T04:18:50.269" v="1007" actId="478"/>
          <ac:spMkLst>
            <pc:docMk/>
            <pc:sldMk cId="1111124278" sldId="578"/>
            <ac:spMk id="23" creationId="{AD240853-A762-E034-6B43-C5DBF115C908}"/>
          </ac:spMkLst>
        </pc:spChg>
        <pc:spChg chg="add mod">
          <ac:chgData name="Stewart Gale" userId="3647ddd2-6040-41ae-a96d-232c23482af8" providerId="ADAL" clId="{E1E35CB6-D69B-4C77-BE0E-E360285E2857}" dt="2024-07-02T05:25:44.266" v="1727" actId="207"/>
          <ac:spMkLst>
            <pc:docMk/>
            <pc:sldMk cId="1111124278" sldId="578"/>
            <ac:spMk id="29" creationId="{1DE8B731-8447-1D02-C1AF-B7031BFA86DD}"/>
          </ac:spMkLst>
        </pc:spChg>
        <pc:spChg chg="add del mod">
          <ac:chgData name="Stewart Gale" userId="3647ddd2-6040-41ae-a96d-232c23482af8" providerId="ADAL" clId="{E1E35CB6-D69B-4C77-BE0E-E360285E2857}" dt="2024-07-02T07:38:15.094" v="2685" actId="478"/>
          <ac:spMkLst>
            <pc:docMk/>
            <pc:sldMk cId="1111124278" sldId="578"/>
            <ac:spMk id="30" creationId="{4F602257-447F-EF25-F8B2-EBD4611CCEF0}"/>
          </ac:spMkLst>
        </pc:spChg>
        <pc:spChg chg="del">
          <ac:chgData name="Stewart Gale" userId="3647ddd2-6040-41ae-a96d-232c23482af8" providerId="ADAL" clId="{E1E35CB6-D69B-4C77-BE0E-E360285E2857}" dt="2024-07-02T04:18:50.269" v="1007" actId="478"/>
          <ac:spMkLst>
            <pc:docMk/>
            <pc:sldMk cId="1111124278" sldId="578"/>
            <ac:spMk id="31" creationId="{944F610B-7517-C1BE-5B15-C10A985D86C6}"/>
          </ac:spMkLst>
        </pc:spChg>
        <pc:spChg chg="add del mod">
          <ac:chgData name="Stewart Gale" userId="3647ddd2-6040-41ae-a96d-232c23482af8" providerId="ADAL" clId="{E1E35CB6-D69B-4C77-BE0E-E360285E2857}" dt="2024-07-02T07:38:15.094" v="2685" actId="478"/>
          <ac:spMkLst>
            <pc:docMk/>
            <pc:sldMk cId="1111124278" sldId="578"/>
            <ac:spMk id="32" creationId="{BE6C7D7A-CF07-D715-71AC-A7EB1E94BCA1}"/>
          </ac:spMkLst>
        </pc:spChg>
        <pc:spChg chg="mod">
          <ac:chgData name="Stewart Gale" userId="3647ddd2-6040-41ae-a96d-232c23482af8" providerId="ADAL" clId="{E1E35CB6-D69B-4C77-BE0E-E360285E2857}" dt="2024-07-02T05:25:05.920" v="1723" actId="1076"/>
          <ac:spMkLst>
            <pc:docMk/>
            <pc:sldMk cId="1111124278" sldId="578"/>
            <ac:spMk id="33" creationId="{AF64EAFF-5699-3B9B-029E-5AF6054868CF}"/>
          </ac:spMkLst>
        </pc:spChg>
        <pc:spChg chg="add del mod">
          <ac:chgData name="Stewart Gale" userId="3647ddd2-6040-41ae-a96d-232c23482af8" providerId="ADAL" clId="{E1E35CB6-D69B-4C77-BE0E-E360285E2857}" dt="2024-07-02T07:38:15.094" v="2685" actId="478"/>
          <ac:spMkLst>
            <pc:docMk/>
            <pc:sldMk cId="1111124278" sldId="578"/>
            <ac:spMk id="34" creationId="{1EF113FE-BB88-96C6-4B08-2F5FE59CA007}"/>
          </ac:spMkLst>
        </pc:spChg>
        <pc:spChg chg="add mod">
          <ac:chgData name="Stewart Gale" userId="3647ddd2-6040-41ae-a96d-232c23482af8" providerId="ADAL" clId="{E1E35CB6-D69B-4C77-BE0E-E360285E2857}" dt="2024-07-02T04:48:04.505" v="1381"/>
          <ac:spMkLst>
            <pc:docMk/>
            <pc:sldMk cId="1111124278" sldId="578"/>
            <ac:spMk id="35" creationId="{B119A72D-D830-765D-ECC4-58BCD016C498}"/>
          </ac:spMkLst>
        </pc:spChg>
        <pc:spChg chg="del">
          <ac:chgData name="Stewart Gale" userId="3647ddd2-6040-41ae-a96d-232c23482af8" providerId="ADAL" clId="{E1E35CB6-D69B-4C77-BE0E-E360285E2857}" dt="2024-07-02T04:20:02.730" v="1053" actId="478"/>
          <ac:spMkLst>
            <pc:docMk/>
            <pc:sldMk cId="1111124278" sldId="578"/>
            <ac:spMk id="36" creationId="{1DF0A6D0-5721-4E51-11F4-790464EB7298}"/>
          </ac:spMkLst>
        </pc:spChg>
        <pc:spChg chg="add mod">
          <ac:chgData name="Stewart Gale" userId="3647ddd2-6040-41ae-a96d-232c23482af8" providerId="ADAL" clId="{E1E35CB6-D69B-4C77-BE0E-E360285E2857}" dt="2024-07-02T04:48:04.505" v="1381"/>
          <ac:spMkLst>
            <pc:docMk/>
            <pc:sldMk cId="1111124278" sldId="578"/>
            <ac:spMk id="37" creationId="{C1FFA8BD-5662-EAA1-B3B4-25171103A326}"/>
          </ac:spMkLst>
        </pc:spChg>
        <pc:spChg chg="add mod">
          <ac:chgData name="Stewart Gale" userId="3647ddd2-6040-41ae-a96d-232c23482af8" providerId="ADAL" clId="{E1E35CB6-D69B-4C77-BE0E-E360285E2857}" dt="2024-07-02T04:48:04.505" v="1381"/>
          <ac:spMkLst>
            <pc:docMk/>
            <pc:sldMk cId="1111124278" sldId="578"/>
            <ac:spMk id="38" creationId="{497202FE-E5AB-C0FE-C797-6CB157529915}"/>
          </ac:spMkLst>
        </pc:spChg>
        <pc:spChg chg="add mod">
          <ac:chgData name="Stewart Gale" userId="3647ddd2-6040-41ae-a96d-232c23482af8" providerId="ADAL" clId="{E1E35CB6-D69B-4C77-BE0E-E360285E2857}" dt="2024-07-02T04:48:13.364" v="1382"/>
          <ac:spMkLst>
            <pc:docMk/>
            <pc:sldMk cId="1111124278" sldId="578"/>
            <ac:spMk id="39" creationId="{4B205887-1BC4-5A24-1090-23B404E729F9}"/>
          </ac:spMkLst>
        </pc:spChg>
        <pc:spChg chg="add mod">
          <ac:chgData name="Stewart Gale" userId="3647ddd2-6040-41ae-a96d-232c23482af8" providerId="ADAL" clId="{E1E35CB6-D69B-4C77-BE0E-E360285E2857}" dt="2024-07-02T04:48:13.364" v="1382"/>
          <ac:spMkLst>
            <pc:docMk/>
            <pc:sldMk cId="1111124278" sldId="578"/>
            <ac:spMk id="40" creationId="{49E509C8-A94F-E0FB-F85A-B4377C403F20}"/>
          </ac:spMkLst>
        </pc:spChg>
        <pc:spChg chg="add mod">
          <ac:chgData name="Stewart Gale" userId="3647ddd2-6040-41ae-a96d-232c23482af8" providerId="ADAL" clId="{E1E35CB6-D69B-4C77-BE0E-E360285E2857}" dt="2024-07-02T04:48:13.364" v="1382"/>
          <ac:spMkLst>
            <pc:docMk/>
            <pc:sldMk cId="1111124278" sldId="578"/>
            <ac:spMk id="41" creationId="{FE6C01F5-EE08-344F-6935-6394ADB4C490}"/>
          </ac:spMkLst>
        </pc:spChg>
        <pc:spChg chg="add del mod">
          <ac:chgData name="Stewart Gale" userId="3647ddd2-6040-41ae-a96d-232c23482af8" providerId="ADAL" clId="{E1E35CB6-D69B-4C77-BE0E-E360285E2857}" dt="2024-07-02T04:56:26.983" v="1429" actId="478"/>
          <ac:spMkLst>
            <pc:docMk/>
            <pc:sldMk cId="1111124278" sldId="578"/>
            <ac:spMk id="42" creationId="{A6485B77-E010-181C-B835-C83A4914D2FE}"/>
          </ac:spMkLst>
        </pc:spChg>
        <pc:spChg chg="add mod">
          <ac:chgData name="Stewart Gale" userId="3647ddd2-6040-41ae-a96d-232c23482af8" providerId="ADAL" clId="{E1E35CB6-D69B-4C77-BE0E-E360285E2857}" dt="2024-07-02T05:25:44.266" v="1727" actId="207"/>
          <ac:spMkLst>
            <pc:docMk/>
            <pc:sldMk cId="1111124278" sldId="578"/>
            <ac:spMk id="43" creationId="{7321FFBA-617A-F627-E139-669213F2A0B6}"/>
          </ac:spMkLst>
        </pc:spChg>
        <pc:spChg chg="add mod">
          <ac:chgData name="Stewart Gale" userId="3647ddd2-6040-41ae-a96d-232c23482af8" providerId="ADAL" clId="{E1E35CB6-D69B-4C77-BE0E-E360285E2857}" dt="2024-07-02T05:25:44.266" v="1727" actId="207"/>
          <ac:spMkLst>
            <pc:docMk/>
            <pc:sldMk cId="1111124278" sldId="578"/>
            <ac:spMk id="44" creationId="{8282A0D2-2C71-79B1-6715-E868F3F005A7}"/>
          </ac:spMkLst>
        </pc:spChg>
        <pc:spChg chg="add mod">
          <ac:chgData name="Stewart Gale" userId="3647ddd2-6040-41ae-a96d-232c23482af8" providerId="ADAL" clId="{E1E35CB6-D69B-4C77-BE0E-E360285E2857}" dt="2024-07-02T05:24:36.392" v="1718" actId="1037"/>
          <ac:spMkLst>
            <pc:docMk/>
            <pc:sldMk cId="1111124278" sldId="578"/>
            <ac:spMk id="45" creationId="{F9D0040F-2F03-0C93-46EE-A70C156F6821}"/>
          </ac:spMkLst>
        </pc:spChg>
        <pc:picChg chg="del">
          <ac:chgData name="Stewart Gale" userId="3647ddd2-6040-41ae-a96d-232c23482af8" providerId="ADAL" clId="{E1E35CB6-D69B-4C77-BE0E-E360285E2857}" dt="2024-07-02T04:18:50.269" v="1007" actId="478"/>
          <ac:picMkLst>
            <pc:docMk/>
            <pc:sldMk cId="1111124278" sldId="578"/>
            <ac:picMk id="5" creationId="{D56F0850-CD9C-AC43-E716-F496C5162EB0}"/>
          </ac:picMkLst>
        </pc:picChg>
        <pc:picChg chg="del">
          <ac:chgData name="Stewart Gale" userId="3647ddd2-6040-41ae-a96d-232c23482af8" providerId="ADAL" clId="{E1E35CB6-D69B-4C77-BE0E-E360285E2857}" dt="2024-07-02T04:18:50.269" v="1007" actId="478"/>
          <ac:picMkLst>
            <pc:docMk/>
            <pc:sldMk cId="1111124278" sldId="578"/>
            <ac:picMk id="11" creationId="{12B3AE80-579C-4653-3EA4-31DB15BC7515}"/>
          </ac:picMkLst>
        </pc:picChg>
        <pc:picChg chg="del mod">
          <ac:chgData name="Stewart Gale" userId="3647ddd2-6040-41ae-a96d-232c23482af8" providerId="ADAL" clId="{E1E35CB6-D69B-4C77-BE0E-E360285E2857}" dt="2024-07-02T05:01:25.723" v="1510" actId="478"/>
          <ac:picMkLst>
            <pc:docMk/>
            <pc:sldMk cId="1111124278" sldId="578"/>
            <ac:picMk id="12" creationId="{EE04F706-D3E3-43DE-9AB5-71653DD1CC59}"/>
          </ac:picMkLst>
        </pc:picChg>
        <pc:cxnChg chg="del">
          <ac:chgData name="Stewart Gale" userId="3647ddd2-6040-41ae-a96d-232c23482af8" providerId="ADAL" clId="{E1E35CB6-D69B-4C77-BE0E-E360285E2857}" dt="2024-07-02T04:18:50.269" v="1007" actId="478"/>
          <ac:cxnSpMkLst>
            <pc:docMk/>
            <pc:sldMk cId="1111124278" sldId="578"/>
            <ac:cxnSpMk id="7" creationId="{F616F009-0249-3735-D266-82BE5C493FC2}"/>
          </ac:cxnSpMkLst>
        </pc:cxnChg>
        <pc:cxnChg chg="del">
          <ac:chgData name="Stewart Gale" userId="3647ddd2-6040-41ae-a96d-232c23482af8" providerId="ADAL" clId="{E1E35CB6-D69B-4C77-BE0E-E360285E2857}" dt="2024-07-02T04:18:50.269" v="1007" actId="478"/>
          <ac:cxnSpMkLst>
            <pc:docMk/>
            <pc:sldMk cId="1111124278" sldId="578"/>
            <ac:cxnSpMk id="8" creationId="{84D6B8F9-5C6E-B3D5-DC4A-23647A8AF50F}"/>
          </ac:cxnSpMkLst>
        </pc:cxnChg>
        <pc:cxnChg chg="add mod">
          <ac:chgData name="Stewart Gale" userId="3647ddd2-6040-41ae-a96d-232c23482af8" providerId="ADAL" clId="{E1E35CB6-D69B-4C77-BE0E-E360285E2857}" dt="2024-07-02T05:25:08.530" v="1724" actId="1076"/>
          <ac:cxnSpMkLst>
            <pc:docMk/>
            <pc:sldMk cId="1111124278" sldId="578"/>
            <ac:cxnSpMk id="14" creationId="{C28D136B-E83A-19BF-64EE-D6E7A94C152A}"/>
          </ac:cxnSpMkLst>
        </pc:cxnChg>
        <pc:cxnChg chg="del">
          <ac:chgData name="Stewart Gale" userId="3647ddd2-6040-41ae-a96d-232c23482af8" providerId="ADAL" clId="{E1E35CB6-D69B-4C77-BE0E-E360285E2857}" dt="2024-07-02T04:18:50.269" v="1007" actId="478"/>
          <ac:cxnSpMkLst>
            <pc:docMk/>
            <pc:sldMk cId="1111124278" sldId="578"/>
            <ac:cxnSpMk id="18" creationId="{E1F41EA6-D541-24EF-D119-1FF0AE3A0D9C}"/>
          </ac:cxnSpMkLst>
        </pc:cxnChg>
        <pc:cxnChg chg="del">
          <ac:chgData name="Stewart Gale" userId="3647ddd2-6040-41ae-a96d-232c23482af8" providerId="ADAL" clId="{E1E35CB6-D69B-4C77-BE0E-E360285E2857}" dt="2024-07-02T04:18:50.269" v="1007" actId="478"/>
          <ac:cxnSpMkLst>
            <pc:docMk/>
            <pc:sldMk cId="1111124278" sldId="578"/>
            <ac:cxnSpMk id="20" creationId="{45A0BF17-F8F6-3EC6-FA9F-8D28509B52BB}"/>
          </ac:cxnSpMkLst>
        </pc:cxnChg>
        <pc:cxnChg chg="del">
          <ac:chgData name="Stewart Gale" userId="3647ddd2-6040-41ae-a96d-232c23482af8" providerId="ADAL" clId="{E1E35CB6-D69B-4C77-BE0E-E360285E2857}" dt="2024-07-02T04:18:50.269" v="1007" actId="478"/>
          <ac:cxnSpMkLst>
            <pc:docMk/>
            <pc:sldMk cId="1111124278" sldId="578"/>
            <ac:cxnSpMk id="24" creationId="{6FC17B48-8E89-562A-97F9-A572D84E54A9}"/>
          </ac:cxnSpMkLst>
        </pc:cxnChg>
        <pc:cxnChg chg="del">
          <ac:chgData name="Stewart Gale" userId="3647ddd2-6040-41ae-a96d-232c23482af8" providerId="ADAL" clId="{E1E35CB6-D69B-4C77-BE0E-E360285E2857}" dt="2024-07-02T04:18:50.269" v="1007" actId="478"/>
          <ac:cxnSpMkLst>
            <pc:docMk/>
            <pc:sldMk cId="1111124278" sldId="578"/>
            <ac:cxnSpMk id="28" creationId="{A88CA385-3472-A220-7380-DA656D360503}"/>
          </ac:cxnSpMkLst>
        </pc:cxnChg>
      </pc:sldChg>
      <pc:sldChg chg="add del">
        <pc:chgData name="Stewart Gale" userId="3647ddd2-6040-41ae-a96d-232c23482af8" providerId="ADAL" clId="{E1E35CB6-D69B-4C77-BE0E-E360285E2857}" dt="2024-07-02T06:08:54.579" v="2019" actId="47"/>
        <pc:sldMkLst>
          <pc:docMk/>
          <pc:sldMk cId="585257305" sldId="579"/>
        </pc:sldMkLst>
      </pc:sldChg>
      <pc:sldChg chg="addSp delSp modSp add mod ord delAnim modAnim">
        <pc:chgData name="Stewart Gale" userId="3647ddd2-6040-41ae-a96d-232c23482af8" providerId="ADAL" clId="{E1E35CB6-D69B-4C77-BE0E-E360285E2857}" dt="2024-07-02T07:38:36.462" v="2687"/>
        <pc:sldMkLst>
          <pc:docMk/>
          <pc:sldMk cId="4272657773" sldId="580"/>
        </pc:sldMkLst>
        <pc:spChg chg="del">
          <ac:chgData name="Stewart Gale" userId="3647ddd2-6040-41ae-a96d-232c23482af8" providerId="ADAL" clId="{E1E35CB6-D69B-4C77-BE0E-E360285E2857}" dt="2024-07-02T05:35:14.867" v="1872" actId="478"/>
          <ac:spMkLst>
            <pc:docMk/>
            <pc:sldMk cId="4272657773" sldId="580"/>
            <ac:spMk id="2" creationId="{201318C8-48EE-E06A-588D-EB52C2DB53FE}"/>
          </ac:spMkLst>
        </pc:spChg>
        <pc:spChg chg="del">
          <ac:chgData name="Stewart Gale" userId="3647ddd2-6040-41ae-a96d-232c23482af8" providerId="ADAL" clId="{E1E35CB6-D69B-4C77-BE0E-E360285E2857}" dt="2024-07-02T05:35:14.867" v="1872" actId="478"/>
          <ac:spMkLst>
            <pc:docMk/>
            <pc:sldMk cId="4272657773" sldId="580"/>
            <ac:spMk id="3" creationId="{E0E6E384-9D43-A6C2-3552-63FE40DFE5B6}"/>
          </ac:spMkLst>
        </pc:spChg>
        <pc:spChg chg="del">
          <ac:chgData name="Stewart Gale" userId="3647ddd2-6040-41ae-a96d-232c23482af8" providerId="ADAL" clId="{E1E35CB6-D69B-4C77-BE0E-E360285E2857}" dt="2024-07-02T05:35:14.867" v="1872" actId="478"/>
          <ac:spMkLst>
            <pc:docMk/>
            <pc:sldMk cId="4272657773" sldId="580"/>
            <ac:spMk id="4" creationId="{755A979E-A19B-BCDA-F808-BE3A58EB6C92}"/>
          </ac:spMkLst>
        </pc:spChg>
        <pc:spChg chg="mod">
          <ac:chgData name="Stewart Gale" userId="3647ddd2-6040-41ae-a96d-232c23482af8" providerId="ADAL" clId="{E1E35CB6-D69B-4C77-BE0E-E360285E2857}" dt="2024-07-02T05:43:08.862" v="1998" actId="1036"/>
          <ac:spMkLst>
            <pc:docMk/>
            <pc:sldMk cId="4272657773" sldId="580"/>
            <ac:spMk id="5" creationId="{00000000-0000-0000-0000-000000000000}"/>
          </ac:spMkLst>
        </pc:spChg>
        <pc:spChg chg="add mod">
          <ac:chgData name="Stewart Gale" userId="3647ddd2-6040-41ae-a96d-232c23482af8" providerId="ADAL" clId="{E1E35CB6-D69B-4C77-BE0E-E360285E2857}" dt="2024-07-02T06:16:15.490" v="2165" actId="1076"/>
          <ac:spMkLst>
            <pc:docMk/>
            <pc:sldMk cId="4272657773" sldId="580"/>
            <ac:spMk id="6" creationId="{B031A269-065E-3190-17D4-2565F1A8F468}"/>
          </ac:spMkLst>
        </pc:spChg>
        <pc:spChg chg="mod">
          <ac:chgData name="Stewart Gale" userId="3647ddd2-6040-41ae-a96d-232c23482af8" providerId="ADAL" clId="{E1E35CB6-D69B-4C77-BE0E-E360285E2857}" dt="2024-07-02T05:35:31.438" v="1882" actId="20577"/>
          <ac:spMkLst>
            <pc:docMk/>
            <pc:sldMk cId="4272657773" sldId="580"/>
            <ac:spMk id="8" creationId="{A16B67B6-561B-440E-96AB-0312199D9885}"/>
          </ac:spMkLst>
        </pc:spChg>
        <pc:spChg chg="add mod">
          <ac:chgData name="Stewart Gale" userId="3647ddd2-6040-41ae-a96d-232c23482af8" providerId="ADAL" clId="{E1E35CB6-D69B-4C77-BE0E-E360285E2857}" dt="2024-07-02T05:43:08.862" v="1998" actId="1036"/>
          <ac:spMkLst>
            <pc:docMk/>
            <pc:sldMk cId="4272657773" sldId="580"/>
            <ac:spMk id="10" creationId="{393D0C45-7236-9BC3-10C1-7C991A108721}"/>
          </ac:spMkLst>
        </pc:spChg>
        <pc:spChg chg="add mod">
          <ac:chgData name="Stewart Gale" userId="3647ddd2-6040-41ae-a96d-232c23482af8" providerId="ADAL" clId="{E1E35CB6-D69B-4C77-BE0E-E360285E2857}" dt="2024-07-02T05:43:08.862" v="1998" actId="1036"/>
          <ac:spMkLst>
            <pc:docMk/>
            <pc:sldMk cId="4272657773" sldId="580"/>
            <ac:spMk id="12" creationId="{D824B3D6-5E06-B473-DE5D-5F34FAB34070}"/>
          </ac:spMkLst>
        </pc:spChg>
        <pc:spChg chg="del">
          <ac:chgData name="Stewart Gale" userId="3647ddd2-6040-41ae-a96d-232c23482af8" providerId="ADAL" clId="{E1E35CB6-D69B-4C77-BE0E-E360285E2857}" dt="2024-07-02T05:35:14.867" v="1872" actId="478"/>
          <ac:spMkLst>
            <pc:docMk/>
            <pc:sldMk cId="4272657773" sldId="580"/>
            <ac:spMk id="14" creationId="{1456A0DF-7993-CEE9-CEA3-CC11EA77246D}"/>
          </ac:spMkLst>
        </pc:spChg>
        <pc:spChg chg="del">
          <ac:chgData name="Stewart Gale" userId="3647ddd2-6040-41ae-a96d-232c23482af8" providerId="ADAL" clId="{E1E35CB6-D69B-4C77-BE0E-E360285E2857}" dt="2024-07-02T05:35:14.867" v="1872" actId="478"/>
          <ac:spMkLst>
            <pc:docMk/>
            <pc:sldMk cId="4272657773" sldId="580"/>
            <ac:spMk id="15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7-02T06:16:22.735" v="2168" actId="1076"/>
          <ac:spMkLst>
            <pc:docMk/>
            <pc:sldMk cId="4272657773" sldId="580"/>
            <ac:spMk id="17" creationId="{CC55886F-0784-D538-2A94-9F16D20A68E6}"/>
          </ac:spMkLst>
        </pc:spChg>
        <pc:spChg chg="mod">
          <ac:chgData name="Stewart Gale" userId="3647ddd2-6040-41ae-a96d-232c23482af8" providerId="ADAL" clId="{E1E35CB6-D69B-4C77-BE0E-E360285E2857}" dt="2024-07-02T06:16:18.511" v="2167" actId="1076"/>
          <ac:spMkLst>
            <pc:docMk/>
            <pc:sldMk cId="4272657773" sldId="580"/>
            <ac:spMk id="18" creationId="{1E2E37F4-7963-3C9D-844B-9C782B2AF9B0}"/>
          </ac:spMkLst>
        </pc:spChg>
        <pc:spChg chg="mod">
          <ac:chgData name="Stewart Gale" userId="3647ddd2-6040-41ae-a96d-232c23482af8" providerId="ADAL" clId="{E1E35CB6-D69B-4C77-BE0E-E360285E2857}" dt="2024-07-02T05:43:12.694" v="1999" actId="1035"/>
          <ac:spMkLst>
            <pc:docMk/>
            <pc:sldMk cId="4272657773" sldId="580"/>
            <ac:spMk id="21" creationId="{3E1A100C-F8F8-7493-3A63-7CCA7E3E929A}"/>
          </ac:spMkLst>
        </pc:spChg>
        <pc:spChg chg="del">
          <ac:chgData name="Stewart Gale" userId="3647ddd2-6040-41ae-a96d-232c23482af8" providerId="ADAL" clId="{E1E35CB6-D69B-4C77-BE0E-E360285E2857}" dt="2024-07-02T05:35:17.226" v="1873" actId="478"/>
          <ac:spMkLst>
            <pc:docMk/>
            <pc:sldMk cId="4272657773" sldId="580"/>
            <ac:spMk id="23" creationId="{290AAD3C-E686-3F82-E09D-F5DC34394E85}"/>
          </ac:spMkLst>
        </pc:spChg>
        <pc:picChg chg="mod">
          <ac:chgData name="Stewart Gale" userId="3647ddd2-6040-41ae-a96d-232c23482af8" providerId="ADAL" clId="{E1E35CB6-D69B-4C77-BE0E-E360285E2857}" dt="2024-07-02T06:16:11.708" v="2164" actId="1076"/>
          <ac:picMkLst>
            <pc:docMk/>
            <pc:sldMk cId="4272657773" sldId="580"/>
            <ac:picMk id="7" creationId="{00000000-0000-0000-0000-000000000000}"/>
          </ac:picMkLst>
        </pc:picChg>
        <pc:picChg chg="mod">
          <ac:chgData name="Stewart Gale" userId="3647ddd2-6040-41ae-a96d-232c23482af8" providerId="ADAL" clId="{E1E35CB6-D69B-4C77-BE0E-E360285E2857}" dt="2024-07-02T05:43:12.694" v="1999" actId="1035"/>
          <ac:picMkLst>
            <pc:docMk/>
            <pc:sldMk cId="4272657773" sldId="580"/>
            <ac:picMk id="20" creationId="{7D88E72D-31BE-4323-808C-E6F5B737FD0D}"/>
          </ac:picMkLst>
        </pc:picChg>
        <pc:picChg chg="del mod">
          <ac:chgData name="Stewart Gale" userId="3647ddd2-6040-41ae-a96d-232c23482af8" providerId="ADAL" clId="{E1E35CB6-D69B-4C77-BE0E-E360285E2857}" dt="2024-07-02T05:39:54.189" v="1933" actId="478"/>
          <ac:picMkLst>
            <pc:docMk/>
            <pc:sldMk cId="4272657773" sldId="580"/>
            <ac:picMk id="22" creationId="{2AE90417-B003-1174-3F22-6BB69346FB88}"/>
          </ac:picMkLst>
        </pc:picChg>
      </pc:sldChg>
      <pc:sldChg chg="delSp modSp add mod modAnim">
        <pc:chgData name="Stewart Gale" userId="3647ddd2-6040-41ae-a96d-232c23482af8" providerId="ADAL" clId="{E1E35CB6-D69B-4C77-BE0E-E360285E2857}" dt="2024-07-02T07:39:37.054" v="2696" actId="1038"/>
        <pc:sldMkLst>
          <pc:docMk/>
          <pc:sldMk cId="364398724" sldId="581"/>
        </pc:sldMkLst>
        <pc:spChg chg="mod">
          <ac:chgData name="Stewart Gale" userId="3647ddd2-6040-41ae-a96d-232c23482af8" providerId="ADAL" clId="{E1E35CB6-D69B-4C77-BE0E-E360285E2857}" dt="2024-07-02T06:10:22.951" v="2059" actId="14100"/>
          <ac:spMkLst>
            <pc:docMk/>
            <pc:sldMk cId="364398724" sldId="581"/>
            <ac:spMk id="2" creationId="{201318C8-48EE-E06A-588D-EB52C2DB53FE}"/>
          </ac:spMkLst>
        </pc:spChg>
        <pc:spChg chg="del">
          <ac:chgData name="Stewart Gale" userId="3647ddd2-6040-41ae-a96d-232c23482af8" providerId="ADAL" clId="{E1E35CB6-D69B-4C77-BE0E-E360285E2857}" dt="2024-07-02T07:39:00.219" v="2689" actId="478"/>
          <ac:spMkLst>
            <pc:docMk/>
            <pc:sldMk cId="364398724" sldId="581"/>
            <ac:spMk id="5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7-02T07:39:37.054" v="2696" actId="1038"/>
          <ac:spMkLst>
            <pc:docMk/>
            <pc:sldMk cId="364398724" sldId="581"/>
            <ac:spMk id="14" creationId="{1456A0DF-7993-CEE9-CEA3-CC11EA77246D}"/>
          </ac:spMkLst>
        </pc:spChg>
        <pc:spChg chg="mod">
          <ac:chgData name="Stewart Gale" userId="3647ddd2-6040-41ae-a96d-232c23482af8" providerId="ADAL" clId="{E1E35CB6-D69B-4C77-BE0E-E360285E2857}" dt="2024-07-02T06:09:43.830" v="2033" actId="20577"/>
          <ac:spMkLst>
            <pc:docMk/>
            <pc:sldMk cId="364398724" sldId="581"/>
            <ac:spMk id="15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7-02T07:39:24.106" v="2693" actId="1076"/>
          <ac:spMkLst>
            <pc:docMk/>
            <pc:sldMk cId="364398724" sldId="581"/>
            <ac:spMk id="17" creationId="{CC55886F-0784-D538-2A94-9F16D20A68E6}"/>
          </ac:spMkLst>
        </pc:spChg>
        <pc:spChg chg="mod">
          <ac:chgData name="Stewart Gale" userId="3647ddd2-6040-41ae-a96d-232c23482af8" providerId="ADAL" clId="{E1E35CB6-D69B-4C77-BE0E-E360285E2857}" dt="2024-07-02T07:39:24.106" v="2693" actId="1076"/>
          <ac:spMkLst>
            <pc:docMk/>
            <pc:sldMk cId="364398724" sldId="581"/>
            <ac:spMk id="18" creationId="{1E2E37F4-7963-3C9D-844B-9C782B2AF9B0}"/>
          </ac:spMkLst>
        </pc:spChg>
        <pc:spChg chg="mod">
          <ac:chgData name="Stewart Gale" userId="3647ddd2-6040-41ae-a96d-232c23482af8" providerId="ADAL" clId="{E1E35CB6-D69B-4C77-BE0E-E360285E2857}" dt="2024-07-02T07:39:24.106" v="2693" actId="1076"/>
          <ac:spMkLst>
            <pc:docMk/>
            <pc:sldMk cId="364398724" sldId="581"/>
            <ac:spMk id="21" creationId="{3E1A100C-F8F8-7493-3A63-7CCA7E3E929A}"/>
          </ac:spMkLst>
        </pc:spChg>
        <pc:spChg chg="mod">
          <ac:chgData name="Stewart Gale" userId="3647ddd2-6040-41ae-a96d-232c23482af8" providerId="ADAL" clId="{E1E35CB6-D69B-4C77-BE0E-E360285E2857}" dt="2024-07-02T07:39:24.106" v="2693" actId="1076"/>
          <ac:spMkLst>
            <pc:docMk/>
            <pc:sldMk cId="364398724" sldId="581"/>
            <ac:spMk id="26" creationId="{0327993E-6CE5-1A76-A705-F0B87481EC95}"/>
          </ac:spMkLst>
        </pc:spChg>
        <pc:picChg chg="mod">
          <ac:chgData name="Stewart Gale" userId="3647ddd2-6040-41ae-a96d-232c23482af8" providerId="ADAL" clId="{E1E35CB6-D69B-4C77-BE0E-E360285E2857}" dt="2024-07-02T07:39:24.106" v="2693" actId="1076"/>
          <ac:picMkLst>
            <pc:docMk/>
            <pc:sldMk cId="364398724" sldId="581"/>
            <ac:picMk id="7" creationId="{00000000-0000-0000-0000-000000000000}"/>
          </ac:picMkLst>
        </pc:picChg>
        <pc:picChg chg="mod">
          <ac:chgData name="Stewart Gale" userId="3647ddd2-6040-41ae-a96d-232c23482af8" providerId="ADAL" clId="{E1E35CB6-D69B-4C77-BE0E-E360285E2857}" dt="2024-07-02T07:39:24.106" v="2693" actId="1076"/>
          <ac:picMkLst>
            <pc:docMk/>
            <pc:sldMk cId="364398724" sldId="581"/>
            <ac:picMk id="20" creationId="{7D88E72D-31BE-4323-808C-E6F5B737FD0D}"/>
          </ac:picMkLst>
        </pc:picChg>
      </pc:sldChg>
      <pc:sldChg chg="addSp delSp modSp new mod delAnim modAnim">
        <pc:chgData name="Stewart Gale" userId="3647ddd2-6040-41ae-a96d-232c23482af8" providerId="ADAL" clId="{E1E35CB6-D69B-4C77-BE0E-E360285E2857}" dt="2024-07-02T06:46:09.241" v="2661" actId="207"/>
        <pc:sldMkLst>
          <pc:docMk/>
          <pc:sldMk cId="1821517455" sldId="582"/>
        </pc:sldMkLst>
        <pc:spChg chg="add mod topLvl">
          <ac:chgData name="Stewart Gale" userId="3647ddd2-6040-41ae-a96d-232c23482af8" providerId="ADAL" clId="{E1E35CB6-D69B-4C77-BE0E-E360285E2857}" dt="2024-07-02T06:45:26.848" v="2653" actId="1037"/>
          <ac:spMkLst>
            <pc:docMk/>
            <pc:sldMk cId="1821517455" sldId="582"/>
            <ac:spMk id="5" creationId="{8FF6D21C-84E5-4973-9AFF-06F03347880C}"/>
          </ac:spMkLst>
        </pc:spChg>
        <pc:spChg chg="add mod">
          <ac:chgData name="Stewart Gale" userId="3647ddd2-6040-41ae-a96d-232c23482af8" providerId="ADAL" clId="{E1E35CB6-D69B-4C77-BE0E-E360285E2857}" dt="2024-07-02T06:45:26.848" v="2653" actId="1037"/>
          <ac:spMkLst>
            <pc:docMk/>
            <pc:sldMk cId="1821517455" sldId="582"/>
            <ac:spMk id="6" creationId="{6ACE7FB4-29AE-2A9D-F337-7814D4C7FAB9}"/>
          </ac:spMkLst>
        </pc:spChg>
        <pc:spChg chg="add mod">
          <ac:chgData name="Stewart Gale" userId="3647ddd2-6040-41ae-a96d-232c23482af8" providerId="ADAL" clId="{E1E35CB6-D69B-4C77-BE0E-E360285E2857}" dt="2024-07-02T06:45:26.848" v="2653" actId="1037"/>
          <ac:spMkLst>
            <pc:docMk/>
            <pc:sldMk cId="1821517455" sldId="582"/>
            <ac:spMk id="7" creationId="{92BAF50E-562A-F843-C945-4262C122882A}"/>
          </ac:spMkLst>
        </pc:spChg>
        <pc:spChg chg="add mod">
          <ac:chgData name="Stewart Gale" userId="3647ddd2-6040-41ae-a96d-232c23482af8" providerId="ADAL" clId="{E1E35CB6-D69B-4C77-BE0E-E360285E2857}" dt="2024-07-02T06:45:26.848" v="2653" actId="1037"/>
          <ac:spMkLst>
            <pc:docMk/>
            <pc:sldMk cId="1821517455" sldId="582"/>
            <ac:spMk id="8" creationId="{ABF76142-3350-0B60-BBF9-523EFD616A09}"/>
          </ac:spMkLst>
        </pc:spChg>
        <pc:spChg chg="add mod">
          <ac:chgData name="Stewart Gale" userId="3647ddd2-6040-41ae-a96d-232c23482af8" providerId="ADAL" clId="{E1E35CB6-D69B-4C77-BE0E-E360285E2857}" dt="2024-07-02T06:45:26.848" v="2653" actId="1037"/>
          <ac:spMkLst>
            <pc:docMk/>
            <pc:sldMk cId="1821517455" sldId="582"/>
            <ac:spMk id="9" creationId="{747A0248-0CAA-CC2F-A4DA-76F2095D0FC4}"/>
          </ac:spMkLst>
        </pc:spChg>
        <pc:spChg chg="add mod">
          <ac:chgData name="Stewart Gale" userId="3647ddd2-6040-41ae-a96d-232c23482af8" providerId="ADAL" clId="{E1E35CB6-D69B-4C77-BE0E-E360285E2857}" dt="2024-07-02T06:45:26.848" v="2653" actId="1037"/>
          <ac:spMkLst>
            <pc:docMk/>
            <pc:sldMk cId="1821517455" sldId="582"/>
            <ac:spMk id="10" creationId="{9DFC7F6A-5428-3F0A-DAFA-2B9712DA41FE}"/>
          </ac:spMkLst>
        </pc:spChg>
        <pc:spChg chg="add del mod">
          <ac:chgData name="Stewart Gale" userId="3647ddd2-6040-41ae-a96d-232c23482af8" providerId="ADAL" clId="{E1E35CB6-D69B-4C77-BE0E-E360285E2857}" dt="2024-07-02T06:23:17.442" v="2301" actId="478"/>
          <ac:spMkLst>
            <pc:docMk/>
            <pc:sldMk cId="1821517455" sldId="582"/>
            <ac:spMk id="11" creationId="{1066465B-D3D6-8AA7-6AAD-CA346C336A22}"/>
          </ac:spMkLst>
        </pc:spChg>
        <pc:spChg chg="add mod">
          <ac:chgData name="Stewart Gale" userId="3647ddd2-6040-41ae-a96d-232c23482af8" providerId="ADAL" clId="{E1E35CB6-D69B-4C77-BE0E-E360285E2857}" dt="2024-07-02T06:46:09.241" v="2661" actId="207"/>
          <ac:spMkLst>
            <pc:docMk/>
            <pc:sldMk cId="1821517455" sldId="582"/>
            <ac:spMk id="13" creationId="{94AD2A79-072B-CE64-8703-91D7302FB5D0}"/>
          </ac:spMkLst>
        </pc:spChg>
        <pc:grpChg chg="add del mod">
          <ac:chgData name="Stewart Gale" userId="3647ddd2-6040-41ae-a96d-232c23482af8" providerId="ADAL" clId="{E1E35CB6-D69B-4C77-BE0E-E360285E2857}" dt="2024-07-02T06:21:42.041" v="2250" actId="165"/>
          <ac:grpSpMkLst>
            <pc:docMk/>
            <pc:sldMk cId="1821517455" sldId="582"/>
            <ac:grpSpMk id="12" creationId="{D95C9CA5-841A-9BF9-C441-31FB23C84AA5}"/>
          </ac:grpSpMkLst>
        </pc:grpChg>
        <pc:picChg chg="add del mod modCrop">
          <ac:chgData name="Stewart Gale" userId="3647ddd2-6040-41ae-a96d-232c23482af8" providerId="ADAL" clId="{E1E35CB6-D69B-4C77-BE0E-E360285E2857}" dt="2024-07-02T06:19:09.514" v="2216" actId="478"/>
          <ac:picMkLst>
            <pc:docMk/>
            <pc:sldMk cId="1821517455" sldId="582"/>
            <ac:picMk id="2" creationId="{3F0EAF60-B545-C21F-AA98-6F7184E6847D}"/>
          </ac:picMkLst>
        </pc:picChg>
        <pc:picChg chg="add mod topLvl modCrop">
          <ac:chgData name="Stewart Gale" userId="3647ddd2-6040-41ae-a96d-232c23482af8" providerId="ADAL" clId="{E1E35CB6-D69B-4C77-BE0E-E360285E2857}" dt="2024-07-02T06:45:26.848" v="2653" actId="1037"/>
          <ac:picMkLst>
            <pc:docMk/>
            <pc:sldMk cId="1821517455" sldId="582"/>
            <ac:picMk id="3" creationId="{56312AE3-6C7D-3A85-2A97-3A9968A8B927}"/>
          </ac:picMkLst>
        </pc:picChg>
        <pc:picChg chg="add del mod">
          <ac:chgData name="Stewart Gale" userId="3647ddd2-6040-41ae-a96d-232c23482af8" providerId="ADAL" clId="{E1E35CB6-D69B-4C77-BE0E-E360285E2857}" dt="2024-07-02T06:25:43.912" v="2327" actId="478"/>
          <ac:picMkLst>
            <pc:docMk/>
            <pc:sldMk cId="1821517455" sldId="582"/>
            <ac:picMk id="4" creationId="{AA8019AE-1DC3-4A56-9D74-FD94FD6284D8}"/>
          </ac:picMkLst>
        </pc:picChg>
        <pc:picChg chg="add mod modCrop">
          <ac:chgData name="Stewart Gale" userId="3647ddd2-6040-41ae-a96d-232c23482af8" providerId="ADAL" clId="{E1E35CB6-D69B-4C77-BE0E-E360285E2857}" dt="2024-07-02T06:45:26.848" v="2653" actId="1037"/>
          <ac:picMkLst>
            <pc:docMk/>
            <pc:sldMk cId="1821517455" sldId="582"/>
            <ac:picMk id="14" creationId="{95DCF9A8-F697-DC6A-69EB-DEF68D4336AB}"/>
          </ac:picMkLst>
        </pc:picChg>
      </pc:sldChg>
      <pc:sldChg chg="addSp delSp modSp add mod delAnim modAnim">
        <pc:chgData name="Stewart Gale" userId="3647ddd2-6040-41ae-a96d-232c23482af8" providerId="ADAL" clId="{E1E35CB6-D69B-4C77-BE0E-E360285E2857}" dt="2024-07-02T06:46:27.720" v="2663" actId="1038"/>
        <pc:sldMkLst>
          <pc:docMk/>
          <pc:sldMk cId="1817312083" sldId="583"/>
        </pc:sldMkLst>
        <pc:spChg chg="mod">
          <ac:chgData name="Stewart Gale" userId="3647ddd2-6040-41ae-a96d-232c23482af8" providerId="ADAL" clId="{E1E35CB6-D69B-4C77-BE0E-E360285E2857}" dt="2024-07-02T06:45:34.632" v="2659" actId="1037"/>
          <ac:spMkLst>
            <pc:docMk/>
            <pc:sldMk cId="1817312083" sldId="583"/>
            <ac:spMk id="5" creationId="{8FF6D21C-84E5-4973-9AFF-06F03347880C}"/>
          </ac:spMkLst>
        </pc:spChg>
        <pc:spChg chg="mod">
          <ac:chgData name="Stewart Gale" userId="3647ddd2-6040-41ae-a96d-232c23482af8" providerId="ADAL" clId="{E1E35CB6-D69B-4C77-BE0E-E360285E2857}" dt="2024-07-02T06:46:27.720" v="2663" actId="1038"/>
          <ac:spMkLst>
            <pc:docMk/>
            <pc:sldMk cId="1817312083" sldId="583"/>
            <ac:spMk id="6" creationId="{6ACE7FB4-29AE-2A9D-F337-7814D4C7FAB9}"/>
          </ac:spMkLst>
        </pc:spChg>
        <pc:spChg chg="mod">
          <ac:chgData name="Stewart Gale" userId="3647ddd2-6040-41ae-a96d-232c23482af8" providerId="ADAL" clId="{E1E35CB6-D69B-4C77-BE0E-E360285E2857}" dt="2024-07-02T06:45:34.632" v="2659" actId="1037"/>
          <ac:spMkLst>
            <pc:docMk/>
            <pc:sldMk cId="1817312083" sldId="583"/>
            <ac:spMk id="7" creationId="{92BAF50E-562A-F843-C945-4262C122882A}"/>
          </ac:spMkLst>
        </pc:spChg>
        <pc:spChg chg="mod">
          <ac:chgData name="Stewart Gale" userId="3647ddd2-6040-41ae-a96d-232c23482af8" providerId="ADAL" clId="{E1E35CB6-D69B-4C77-BE0E-E360285E2857}" dt="2024-07-02T06:45:34.632" v="2659" actId="1037"/>
          <ac:spMkLst>
            <pc:docMk/>
            <pc:sldMk cId="1817312083" sldId="583"/>
            <ac:spMk id="8" creationId="{ABF76142-3350-0B60-BBF9-523EFD616A09}"/>
          </ac:spMkLst>
        </pc:spChg>
        <pc:spChg chg="mod">
          <ac:chgData name="Stewart Gale" userId="3647ddd2-6040-41ae-a96d-232c23482af8" providerId="ADAL" clId="{E1E35CB6-D69B-4C77-BE0E-E360285E2857}" dt="2024-07-02T06:45:34.632" v="2659" actId="1037"/>
          <ac:spMkLst>
            <pc:docMk/>
            <pc:sldMk cId="1817312083" sldId="583"/>
            <ac:spMk id="9" creationId="{747A0248-0CAA-CC2F-A4DA-76F2095D0FC4}"/>
          </ac:spMkLst>
        </pc:spChg>
        <pc:spChg chg="mod">
          <ac:chgData name="Stewart Gale" userId="3647ddd2-6040-41ae-a96d-232c23482af8" providerId="ADAL" clId="{E1E35CB6-D69B-4C77-BE0E-E360285E2857}" dt="2024-07-02T06:45:34.632" v="2659" actId="1037"/>
          <ac:spMkLst>
            <pc:docMk/>
            <pc:sldMk cId="1817312083" sldId="583"/>
            <ac:spMk id="10" creationId="{9DFC7F6A-5428-3F0A-DAFA-2B9712DA41FE}"/>
          </ac:spMkLst>
        </pc:spChg>
        <pc:spChg chg="del">
          <ac:chgData name="Stewart Gale" userId="3647ddd2-6040-41ae-a96d-232c23482af8" providerId="ADAL" clId="{E1E35CB6-D69B-4C77-BE0E-E360285E2857}" dt="2024-07-02T06:30:05.330" v="2388" actId="478"/>
          <ac:spMkLst>
            <pc:docMk/>
            <pc:sldMk cId="1817312083" sldId="583"/>
            <ac:spMk id="13" creationId="{94AD2A79-072B-CE64-8703-91D7302FB5D0}"/>
          </ac:spMkLst>
        </pc:spChg>
        <pc:spChg chg="add mod">
          <ac:chgData name="Stewart Gale" userId="3647ddd2-6040-41ae-a96d-232c23482af8" providerId="ADAL" clId="{E1E35CB6-D69B-4C77-BE0E-E360285E2857}" dt="2024-07-02T06:45:34.632" v="2659" actId="1037"/>
          <ac:spMkLst>
            <pc:docMk/>
            <pc:sldMk cId="1817312083" sldId="583"/>
            <ac:spMk id="18" creationId="{7FB7011F-EF31-D359-9BFD-74033BA0B2D8}"/>
          </ac:spMkLst>
        </pc:spChg>
        <pc:spChg chg="add del mod">
          <ac:chgData name="Stewart Gale" userId="3647ddd2-6040-41ae-a96d-232c23482af8" providerId="ADAL" clId="{E1E35CB6-D69B-4C77-BE0E-E360285E2857}" dt="2024-07-02T06:31:37.608" v="2425" actId="478"/>
          <ac:spMkLst>
            <pc:docMk/>
            <pc:sldMk cId="1817312083" sldId="583"/>
            <ac:spMk id="19" creationId="{3C2241A7-6095-DDD7-8653-E570FE7C3FD4}"/>
          </ac:spMkLst>
        </pc:spChg>
        <pc:picChg chg="add del mod modCrop">
          <ac:chgData name="Stewart Gale" userId="3647ddd2-6040-41ae-a96d-232c23482af8" providerId="ADAL" clId="{E1E35CB6-D69B-4C77-BE0E-E360285E2857}" dt="2024-07-02T06:27:19.182" v="2351" actId="478"/>
          <ac:picMkLst>
            <pc:docMk/>
            <pc:sldMk cId="1817312083" sldId="583"/>
            <ac:picMk id="2" creationId="{EBCC1CDF-FE11-DE25-55E1-648C9372F9F6}"/>
          </ac:picMkLst>
        </pc:picChg>
        <pc:picChg chg="mod">
          <ac:chgData name="Stewart Gale" userId="3647ddd2-6040-41ae-a96d-232c23482af8" providerId="ADAL" clId="{E1E35CB6-D69B-4C77-BE0E-E360285E2857}" dt="2024-07-02T06:45:34.632" v="2659" actId="1037"/>
          <ac:picMkLst>
            <pc:docMk/>
            <pc:sldMk cId="1817312083" sldId="583"/>
            <ac:picMk id="3" creationId="{56312AE3-6C7D-3A85-2A97-3A9968A8B927}"/>
          </ac:picMkLst>
        </pc:picChg>
        <pc:picChg chg="add del mod">
          <ac:chgData name="Stewart Gale" userId="3647ddd2-6040-41ae-a96d-232c23482af8" providerId="ADAL" clId="{E1E35CB6-D69B-4C77-BE0E-E360285E2857}" dt="2024-07-02T06:27:29.192" v="2354" actId="478"/>
          <ac:picMkLst>
            <pc:docMk/>
            <pc:sldMk cId="1817312083" sldId="583"/>
            <ac:picMk id="4" creationId="{FA9805EA-40C7-9320-1A03-D217CFEC0114}"/>
          </ac:picMkLst>
        </pc:picChg>
        <pc:picChg chg="add del mod">
          <ac:chgData name="Stewart Gale" userId="3647ddd2-6040-41ae-a96d-232c23482af8" providerId="ADAL" clId="{E1E35CB6-D69B-4C77-BE0E-E360285E2857}" dt="2024-07-02T06:27:34.612" v="2357" actId="478"/>
          <ac:picMkLst>
            <pc:docMk/>
            <pc:sldMk cId="1817312083" sldId="583"/>
            <ac:picMk id="11" creationId="{F6EC0804-C4D6-00A0-EF34-01C497952530}"/>
          </ac:picMkLst>
        </pc:picChg>
        <pc:picChg chg="add del">
          <ac:chgData name="Stewart Gale" userId="3647ddd2-6040-41ae-a96d-232c23482af8" providerId="ADAL" clId="{E1E35CB6-D69B-4C77-BE0E-E360285E2857}" dt="2024-07-02T06:27:43.764" v="2359" actId="478"/>
          <ac:picMkLst>
            <pc:docMk/>
            <pc:sldMk cId="1817312083" sldId="583"/>
            <ac:picMk id="12" creationId="{9CAF160A-C742-DF38-D40D-DC60DC1CB9DF}"/>
          </ac:picMkLst>
        </pc:picChg>
        <pc:picChg chg="del">
          <ac:chgData name="Stewart Gale" userId="3647ddd2-6040-41ae-a96d-232c23482af8" providerId="ADAL" clId="{E1E35CB6-D69B-4C77-BE0E-E360285E2857}" dt="2024-07-02T06:26:52.541" v="2342" actId="478"/>
          <ac:picMkLst>
            <pc:docMk/>
            <pc:sldMk cId="1817312083" sldId="583"/>
            <ac:picMk id="14" creationId="{95DCF9A8-F697-DC6A-69EB-DEF68D4336AB}"/>
          </ac:picMkLst>
        </pc:picChg>
        <pc:picChg chg="add">
          <ac:chgData name="Stewart Gale" userId="3647ddd2-6040-41ae-a96d-232c23482af8" providerId="ADAL" clId="{E1E35CB6-D69B-4C77-BE0E-E360285E2857}" dt="2024-07-02T06:27:51.194" v="2360"/>
          <ac:picMkLst>
            <pc:docMk/>
            <pc:sldMk cId="1817312083" sldId="583"/>
            <ac:picMk id="15" creationId="{E48D1D8D-14E4-5B26-CCAA-DF706CAC1F66}"/>
          </ac:picMkLst>
        </pc:picChg>
        <pc:picChg chg="add mod modCrop">
          <ac:chgData name="Stewart Gale" userId="3647ddd2-6040-41ae-a96d-232c23482af8" providerId="ADAL" clId="{E1E35CB6-D69B-4C77-BE0E-E360285E2857}" dt="2024-07-02T06:45:34.632" v="2659" actId="1037"/>
          <ac:picMkLst>
            <pc:docMk/>
            <pc:sldMk cId="1817312083" sldId="583"/>
            <ac:picMk id="16" creationId="{BD95B4B8-E349-F823-067F-010A681CE649}"/>
          </ac:picMkLst>
        </pc:picChg>
        <pc:picChg chg="add del mod">
          <ac:chgData name="Stewart Gale" userId="3647ddd2-6040-41ae-a96d-232c23482af8" providerId="ADAL" clId="{E1E35CB6-D69B-4C77-BE0E-E360285E2857}" dt="2024-07-02T06:31:45.667" v="2427" actId="478"/>
          <ac:picMkLst>
            <pc:docMk/>
            <pc:sldMk cId="1817312083" sldId="583"/>
            <ac:picMk id="17" creationId="{A55D69FB-48E8-4F5A-9876-94957B643BE1}"/>
          </ac:picMkLst>
        </pc:picChg>
      </pc:sldChg>
      <pc:sldChg chg="addSp delSp modSp add mod delAnim modAnim">
        <pc:chgData name="Stewart Gale" userId="3647ddd2-6040-41ae-a96d-232c23482af8" providerId="ADAL" clId="{E1E35CB6-D69B-4C77-BE0E-E360285E2857}" dt="2024-07-02T06:47:43.568" v="2674"/>
        <pc:sldMkLst>
          <pc:docMk/>
          <pc:sldMk cId="3564810641" sldId="584"/>
        </pc:sldMkLst>
        <pc:spChg chg="add mod">
          <ac:chgData name="Stewart Gale" userId="3647ddd2-6040-41ae-a96d-232c23482af8" providerId="ADAL" clId="{E1E35CB6-D69B-4C77-BE0E-E360285E2857}" dt="2024-07-02T06:45:04.087" v="2637" actId="207"/>
          <ac:spMkLst>
            <pc:docMk/>
            <pc:sldMk cId="3564810641" sldId="584"/>
            <ac:spMk id="4" creationId="{E381FAE6-DE4F-8AE7-F085-C3634869E4C9}"/>
          </ac:spMkLst>
        </pc:spChg>
        <pc:spChg chg="mod">
          <ac:chgData name="Stewart Gale" userId="3647ddd2-6040-41ae-a96d-232c23482af8" providerId="ADAL" clId="{E1E35CB6-D69B-4C77-BE0E-E360285E2857}" dt="2024-07-02T06:37:57.365" v="2601" actId="1076"/>
          <ac:spMkLst>
            <pc:docMk/>
            <pc:sldMk cId="3564810641" sldId="584"/>
            <ac:spMk id="5" creationId="{8FF6D21C-84E5-4973-9AFF-06F03347880C}"/>
          </ac:spMkLst>
        </pc:spChg>
        <pc:spChg chg="mod">
          <ac:chgData name="Stewart Gale" userId="3647ddd2-6040-41ae-a96d-232c23482af8" providerId="ADAL" clId="{E1E35CB6-D69B-4C77-BE0E-E360285E2857}" dt="2024-07-02T06:43:56.937" v="2626" actId="207"/>
          <ac:spMkLst>
            <pc:docMk/>
            <pc:sldMk cId="3564810641" sldId="584"/>
            <ac:spMk id="6" creationId="{6ACE7FB4-29AE-2A9D-F337-7814D4C7FAB9}"/>
          </ac:spMkLst>
        </pc:spChg>
        <pc:spChg chg="del">
          <ac:chgData name="Stewart Gale" userId="3647ddd2-6040-41ae-a96d-232c23482af8" providerId="ADAL" clId="{E1E35CB6-D69B-4C77-BE0E-E360285E2857}" dt="2024-07-02T06:32:20.311" v="2433" actId="478"/>
          <ac:spMkLst>
            <pc:docMk/>
            <pc:sldMk cId="3564810641" sldId="584"/>
            <ac:spMk id="7" creationId="{92BAF50E-562A-F843-C945-4262C122882A}"/>
          </ac:spMkLst>
        </pc:spChg>
        <pc:spChg chg="del">
          <ac:chgData name="Stewart Gale" userId="3647ddd2-6040-41ae-a96d-232c23482af8" providerId="ADAL" clId="{E1E35CB6-D69B-4C77-BE0E-E360285E2857}" dt="2024-07-02T06:36:17.304" v="2580" actId="478"/>
          <ac:spMkLst>
            <pc:docMk/>
            <pc:sldMk cId="3564810641" sldId="584"/>
            <ac:spMk id="8" creationId="{ABF76142-3350-0B60-BBF9-523EFD616A09}"/>
          </ac:spMkLst>
        </pc:spChg>
        <pc:spChg chg="mod">
          <ac:chgData name="Stewart Gale" userId="3647ddd2-6040-41ae-a96d-232c23482af8" providerId="ADAL" clId="{E1E35CB6-D69B-4C77-BE0E-E360285E2857}" dt="2024-07-02T06:34:15.110" v="2522" actId="1037"/>
          <ac:spMkLst>
            <pc:docMk/>
            <pc:sldMk cId="3564810641" sldId="584"/>
            <ac:spMk id="9" creationId="{747A0248-0CAA-CC2F-A4DA-76F2095D0FC4}"/>
          </ac:spMkLst>
        </pc:spChg>
        <pc:spChg chg="mod">
          <ac:chgData name="Stewart Gale" userId="3647ddd2-6040-41ae-a96d-232c23482af8" providerId="ADAL" clId="{E1E35CB6-D69B-4C77-BE0E-E360285E2857}" dt="2024-07-02T06:34:15.110" v="2522" actId="1037"/>
          <ac:spMkLst>
            <pc:docMk/>
            <pc:sldMk cId="3564810641" sldId="584"/>
            <ac:spMk id="10" creationId="{9DFC7F6A-5428-3F0A-DAFA-2B9712DA41FE}"/>
          </ac:spMkLst>
        </pc:spChg>
        <pc:spChg chg="add mod">
          <ac:chgData name="Stewart Gale" userId="3647ddd2-6040-41ae-a96d-232c23482af8" providerId="ADAL" clId="{E1E35CB6-D69B-4C77-BE0E-E360285E2857}" dt="2024-07-02T06:37:26.074" v="2596" actId="1076"/>
          <ac:spMkLst>
            <pc:docMk/>
            <pc:sldMk cId="3564810641" sldId="584"/>
            <ac:spMk id="11" creationId="{E0BE52A7-54F4-58E9-EDE3-B8DCC94F614D}"/>
          </ac:spMkLst>
        </pc:spChg>
        <pc:spChg chg="add mod">
          <ac:chgData name="Stewart Gale" userId="3647ddd2-6040-41ae-a96d-232c23482af8" providerId="ADAL" clId="{E1E35CB6-D69B-4C77-BE0E-E360285E2857}" dt="2024-07-02T06:37:22.461" v="2595" actId="1076"/>
          <ac:spMkLst>
            <pc:docMk/>
            <pc:sldMk cId="3564810641" sldId="584"/>
            <ac:spMk id="12" creationId="{E9B259F5-372A-DE08-AE18-9D606DCD3A78}"/>
          </ac:spMkLst>
        </pc:spChg>
        <pc:spChg chg="del">
          <ac:chgData name="Stewart Gale" userId="3647ddd2-6040-41ae-a96d-232c23482af8" providerId="ADAL" clId="{E1E35CB6-D69B-4C77-BE0E-E360285E2857}" dt="2024-07-02T06:36:17.304" v="2580" actId="478"/>
          <ac:spMkLst>
            <pc:docMk/>
            <pc:sldMk cId="3564810641" sldId="584"/>
            <ac:spMk id="13" creationId="{94AD2A79-072B-CE64-8703-91D7302FB5D0}"/>
          </ac:spMkLst>
        </pc:spChg>
        <pc:spChg chg="add mod">
          <ac:chgData name="Stewart Gale" userId="3647ddd2-6040-41ae-a96d-232c23482af8" providerId="ADAL" clId="{E1E35CB6-D69B-4C77-BE0E-E360285E2857}" dt="2024-07-02T06:44:55.068" v="2636" actId="1076"/>
          <ac:spMkLst>
            <pc:docMk/>
            <pc:sldMk cId="3564810641" sldId="584"/>
            <ac:spMk id="15" creationId="{94DD5B06-B71D-DCC7-8016-B6F43DF28069}"/>
          </ac:spMkLst>
        </pc:spChg>
        <pc:spChg chg="add mod">
          <ac:chgData name="Stewart Gale" userId="3647ddd2-6040-41ae-a96d-232c23482af8" providerId="ADAL" clId="{E1E35CB6-D69B-4C77-BE0E-E360285E2857}" dt="2024-07-02T06:45:10.459" v="2638" actId="207"/>
          <ac:spMkLst>
            <pc:docMk/>
            <pc:sldMk cId="3564810641" sldId="584"/>
            <ac:spMk id="16" creationId="{E61C10ED-DDDE-048F-8FDD-A5F0FF994F48}"/>
          </ac:spMkLst>
        </pc:spChg>
        <pc:picChg chg="add del mod">
          <ac:chgData name="Stewart Gale" userId="3647ddd2-6040-41ae-a96d-232c23482af8" providerId="ADAL" clId="{E1E35CB6-D69B-4C77-BE0E-E360285E2857}" dt="2024-07-02T06:36:15.720" v="2579" actId="478"/>
          <ac:picMkLst>
            <pc:docMk/>
            <pc:sldMk cId="3564810641" sldId="584"/>
            <ac:picMk id="2" creationId="{00000000-0000-0000-0000-000000000000}"/>
          </ac:picMkLst>
        </pc:picChg>
        <pc:picChg chg="mod">
          <ac:chgData name="Stewart Gale" userId="3647ddd2-6040-41ae-a96d-232c23482af8" providerId="ADAL" clId="{E1E35CB6-D69B-4C77-BE0E-E360285E2857}" dt="2024-07-02T06:37:03.316" v="2590" actId="1076"/>
          <ac:picMkLst>
            <pc:docMk/>
            <pc:sldMk cId="3564810641" sldId="584"/>
            <ac:picMk id="3" creationId="{56312AE3-6C7D-3A85-2A97-3A9968A8B927}"/>
          </ac:picMkLst>
        </pc:picChg>
        <pc:picChg chg="del mod">
          <ac:chgData name="Stewart Gale" userId="3647ddd2-6040-41ae-a96d-232c23482af8" providerId="ADAL" clId="{E1E35CB6-D69B-4C77-BE0E-E360285E2857}" dt="2024-07-02T06:26:57.662" v="2345" actId="478"/>
          <ac:picMkLst>
            <pc:docMk/>
            <pc:sldMk cId="3564810641" sldId="584"/>
            <ac:picMk id="14" creationId="{95DCF9A8-F697-DC6A-69EB-DEF68D4336AB}"/>
          </ac:picMkLst>
        </pc:picChg>
        <pc:cxnChg chg="add mod">
          <ac:chgData name="Stewart Gale" userId="3647ddd2-6040-41ae-a96d-232c23482af8" providerId="ADAL" clId="{E1E35CB6-D69B-4C77-BE0E-E360285E2857}" dt="2024-07-02T06:38:38.396" v="2607" actId="14100"/>
          <ac:cxnSpMkLst>
            <pc:docMk/>
            <pc:sldMk cId="3564810641" sldId="584"/>
            <ac:cxnSpMk id="18" creationId="{DD2E9613-7E91-1220-3B7A-B07BCA63FCD7}"/>
          </ac:cxnSpMkLst>
        </pc:cxnChg>
        <pc:cxnChg chg="add mod">
          <ac:chgData name="Stewart Gale" userId="3647ddd2-6040-41ae-a96d-232c23482af8" providerId="ADAL" clId="{E1E35CB6-D69B-4C77-BE0E-E360285E2857}" dt="2024-07-02T06:43:22.550" v="2619" actId="208"/>
          <ac:cxnSpMkLst>
            <pc:docMk/>
            <pc:sldMk cId="3564810641" sldId="584"/>
            <ac:cxnSpMk id="20" creationId="{D95D50B0-47E3-DB01-1598-2A53A031B2A6}"/>
          </ac:cxnSpMkLst>
        </pc:cxnChg>
        <pc:cxnChg chg="add mod">
          <ac:chgData name="Stewart Gale" userId="3647ddd2-6040-41ae-a96d-232c23482af8" providerId="ADAL" clId="{E1E35CB6-D69B-4C77-BE0E-E360285E2857}" dt="2024-07-02T06:43:13.455" v="2618" actId="208"/>
          <ac:cxnSpMkLst>
            <pc:docMk/>
            <pc:sldMk cId="3564810641" sldId="584"/>
            <ac:cxnSpMk id="22" creationId="{AB15CF4C-1A5B-F611-B7AF-1C3F5FCBF529}"/>
          </ac:cxnSpMkLst>
        </pc:cxnChg>
        <pc:cxnChg chg="add mod">
          <ac:chgData name="Stewart Gale" userId="3647ddd2-6040-41ae-a96d-232c23482af8" providerId="ADAL" clId="{E1E35CB6-D69B-4C77-BE0E-E360285E2857}" dt="2024-07-02T06:43:40.542" v="2624" actId="208"/>
          <ac:cxnSpMkLst>
            <pc:docMk/>
            <pc:sldMk cId="3564810641" sldId="584"/>
            <ac:cxnSpMk id="25" creationId="{1681C504-F3BD-7235-809E-B138B4038FAF}"/>
          </ac:cxnSpMkLst>
        </pc:cxnChg>
      </pc:sldChg>
      <pc:sldMasterChg chg="modSp modSldLayout">
        <pc:chgData name="Stewart Gale" userId="3647ddd2-6040-41ae-a96d-232c23482af8" providerId="ADAL" clId="{E1E35CB6-D69B-4C77-BE0E-E360285E2857}" dt="2024-06-28T08:00:38.819" v="4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E1E35CB6-D69B-4C77-BE0E-E360285E2857}" dt="2024-06-28T08:00:38.819" v="4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E1E35CB6-D69B-4C77-BE0E-E360285E2857}" dt="2024-06-28T08:00:38.819" v="4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E35CB6-D69B-4C77-BE0E-E360285E2857}" dt="2024-06-28T08:00:38.819" v="4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E35CB6-D69B-4C77-BE0E-E360285E2857}" dt="2024-06-28T08:00:38.819" v="4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E35CB6-D69B-4C77-BE0E-E360285E2857}" dt="2024-06-28T08:00:38.819" v="4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E35CB6-D69B-4C77-BE0E-E360285E2857}" dt="2024-06-28T08:00:38.819" v="4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E35CB6-D69B-4C77-BE0E-E360285E2857}" dt="2024-06-28T08:00:38.819" v="4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E35CB6-D69B-4C77-BE0E-E360285E2857}" dt="2024-06-28T08:00:38.819" v="4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E35CB6-D69B-4C77-BE0E-E360285E2857}" dt="2024-06-28T08:00:38.819" v="4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9.png"/><Relationship Id="rId7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4.png"/><Relationship Id="rId7" Type="http://schemas.openxmlformats.org/officeDocument/2006/relationships/image" Target="../media/image64.png"/><Relationship Id="rId12" Type="http://schemas.openxmlformats.org/officeDocument/2006/relationships/image" Target="../media/image7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2.png"/><Relationship Id="rId5" Type="http://schemas.openxmlformats.org/officeDocument/2006/relationships/image" Target="../media/image69.png"/><Relationship Id="rId10" Type="http://schemas.openxmlformats.org/officeDocument/2006/relationships/image" Target="../media/image48.png"/><Relationship Id="rId4" Type="http://schemas.openxmlformats.org/officeDocument/2006/relationships/image" Target="../media/image68.png"/><Relationship Id="rId9" Type="http://schemas.openxmlformats.org/officeDocument/2006/relationships/image" Target="../media/image66.png"/><Relationship Id="rId1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47.png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0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22.png"/><Relationship Id="rId9" Type="http://schemas.openxmlformats.org/officeDocument/2006/relationships/image" Target="../media/image38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4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47.pn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260648"/>
            <a:ext cx="1065718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Application of Forces</a:t>
            </a:r>
          </a:p>
          <a:p>
            <a:pPr algn="ctr"/>
            <a:r>
              <a:rPr lang="en-GB" sz="8800" dirty="0"/>
              <a:t>Dynamics and Friction</a:t>
            </a:r>
          </a:p>
          <a:p>
            <a:pPr algn="ctr"/>
            <a:endParaRPr lang="en-GB" sz="2400" dirty="0"/>
          </a:p>
          <a:p>
            <a:pPr algn="ctr"/>
            <a:endParaRPr lang="en-GB" sz="2000" dirty="0"/>
          </a:p>
          <a:p>
            <a:pPr algn="ctr"/>
            <a:r>
              <a:rPr lang="en-GB" sz="8800" dirty="0"/>
              <a:t>Chapter 7 </a:t>
            </a:r>
          </a:p>
          <a:p>
            <a:pPr algn="ctr"/>
            <a:r>
              <a:rPr lang="en-GB" sz="8800" dirty="0"/>
              <a:t>(Part 5 of 6)</a:t>
            </a:r>
          </a:p>
        </p:txBody>
      </p:sp>
    </p:spTree>
    <p:extLst>
      <p:ext uri="{BB962C8B-B14F-4D97-AF65-F5344CB8AC3E}">
        <p14:creationId xmlns:p14="http://schemas.microsoft.com/office/powerpoint/2010/main" val="418987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085"/>
          <a:stretch/>
        </p:blipFill>
        <p:spPr>
          <a:xfrm>
            <a:off x="551384" y="260648"/>
            <a:ext cx="4464496" cy="375473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17171" y="702367"/>
            <a:ext cx="535855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a)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318C8-48EE-E06A-588D-EB52C2DB53FE}"/>
                  </a:ext>
                </a:extLst>
              </p:cNvPr>
              <p:cNvSpPr txBox="1"/>
              <p:nvPr/>
            </p:nvSpPr>
            <p:spPr>
              <a:xfrm>
                <a:off x="7016690" y="667137"/>
                <a:ext cx="3492388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𝑹𝒆𝒍𝒔𝒐𝒗𝒆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𝑽𝒆𝒓𝒕𝒊𝒄𝒂𝒍</m:t>
                      </m:r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318C8-48EE-E06A-588D-EB52C2DB5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690" y="667137"/>
                <a:ext cx="349238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55A979E-A19B-BCDA-F808-BE3A58EB6C92}"/>
                  </a:ext>
                </a:extLst>
              </p:cNvPr>
              <p:cNvSpPr/>
              <p:nvPr/>
            </p:nvSpPr>
            <p:spPr>
              <a:xfrm>
                <a:off x="7106150" y="1547340"/>
                <a:ext cx="1693285" cy="900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55A979E-A19B-BCDA-F808-BE3A58EB6C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150" y="1547340"/>
                <a:ext cx="1693285" cy="900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55886F-0784-D538-2A94-9F16D20A68E6}"/>
                  </a:ext>
                </a:extLst>
              </p:cNvPr>
              <p:cNvSpPr txBox="1"/>
              <p:nvPr/>
            </p:nvSpPr>
            <p:spPr>
              <a:xfrm>
                <a:off x="4619836" y="3372830"/>
                <a:ext cx="1224136" cy="6705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55886F-0784-D538-2A94-9F16D20A6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36" y="3372830"/>
                <a:ext cx="1224136" cy="6705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2E37F4-7963-3C9D-844B-9C782B2AF9B0}"/>
                  </a:ext>
                </a:extLst>
              </p:cNvPr>
              <p:cNvSpPr txBox="1"/>
              <p:nvPr/>
            </p:nvSpPr>
            <p:spPr>
              <a:xfrm>
                <a:off x="4736584" y="2447651"/>
                <a:ext cx="1224136" cy="6694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2E37F4-7963-3C9D-844B-9C782B2AF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584" y="2447651"/>
                <a:ext cx="1224136" cy="6694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7D88E72D-31BE-4323-808C-E6F5B737FD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6454" r="21918" b="80679"/>
          <a:stretch/>
        </p:blipFill>
        <p:spPr>
          <a:xfrm>
            <a:off x="865361" y="1775213"/>
            <a:ext cx="965153" cy="7256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E1A100C-F8F8-7493-3A63-7CCA7E3E929A}"/>
              </a:ext>
            </a:extLst>
          </p:cNvPr>
          <p:cNvSpPr/>
          <p:nvPr/>
        </p:nvSpPr>
        <p:spPr>
          <a:xfrm>
            <a:off x="3035660" y="232696"/>
            <a:ext cx="1044116" cy="669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27993E-6CE5-1A76-A705-F0B87481EC95}"/>
                  </a:ext>
                </a:extLst>
              </p:cNvPr>
              <p:cNvSpPr txBox="1"/>
              <p:nvPr/>
            </p:nvSpPr>
            <p:spPr>
              <a:xfrm>
                <a:off x="2340074" y="365030"/>
                <a:ext cx="1224136" cy="6694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27993E-6CE5-1A76-A705-F0B87481E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074" y="365030"/>
                <a:ext cx="1224136" cy="6694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87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085"/>
          <a:stretch/>
        </p:blipFill>
        <p:spPr>
          <a:xfrm>
            <a:off x="767408" y="432177"/>
            <a:ext cx="4464496" cy="375473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33776" y="432177"/>
            <a:ext cx="535855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a)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318C8-48EE-E06A-588D-EB52C2DB53FE}"/>
                  </a:ext>
                </a:extLst>
              </p:cNvPr>
              <p:cNvSpPr txBox="1"/>
              <p:nvPr/>
            </p:nvSpPr>
            <p:spPr>
              <a:xfrm>
                <a:off x="6780077" y="404664"/>
                <a:ext cx="4382290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𝑹𝒆𝒍𝒔𝒐𝒗𝒆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𝑯𝒐𝒓𝒊𝒛𝒐𝒏𝒕𝒊𝒂𝒍</m:t>
                      </m:r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318C8-48EE-E06A-588D-EB52C2DB5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077" y="404664"/>
                <a:ext cx="438229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0E6E384-9D43-A6C2-3552-63FE40DFE5B6}"/>
                  </a:ext>
                </a:extLst>
              </p:cNvPr>
              <p:cNvSpPr/>
              <p:nvPr/>
            </p:nvSpPr>
            <p:spPr>
              <a:xfrm>
                <a:off x="8070401" y="1782583"/>
                <a:ext cx="2815556" cy="901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0E6E384-9D43-A6C2-3552-63FE40DFE5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401" y="1782583"/>
                <a:ext cx="2815556" cy="9018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55A979E-A19B-BCDA-F808-BE3A58EB6C92}"/>
                  </a:ext>
                </a:extLst>
              </p:cNvPr>
              <p:cNvSpPr/>
              <p:nvPr/>
            </p:nvSpPr>
            <p:spPr>
              <a:xfrm>
                <a:off x="9478179" y="1242020"/>
                <a:ext cx="1602166" cy="523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55A979E-A19B-BCDA-F808-BE3A58EB6C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8179" y="1242020"/>
                <a:ext cx="1602166" cy="5232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456A0DF-7993-CEE9-CEA3-CC11EA77246D}"/>
                  </a:ext>
                </a:extLst>
              </p:cNvPr>
              <p:cNvSpPr/>
              <p:nvPr/>
            </p:nvSpPr>
            <p:spPr>
              <a:xfrm>
                <a:off x="7010355" y="2822366"/>
                <a:ext cx="4054197" cy="901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456A0DF-7993-CEE9-CEA3-CC11EA7724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355" y="2822366"/>
                <a:ext cx="4054197" cy="9018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55886F-0784-D538-2A94-9F16D20A68E6}"/>
                  </a:ext>
                </a:extLst>
              </p:cNvPr>
              <p:cNvSpPr txBox="1"/>
              <p:nvPr/>
            </p:nvSpPr>
            <p:spPr>
              <a:xfrm>
                <a:off x="4835860" y="3544359"/>
                <a:ext cx="1224136" cy="6705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55886F-0784-D538-2A94-9F16D20A6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860" y="3544359"/>
                <a:ext cx="1224136" cy="670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2E37F4-7963-3C9D-844B-9C782B2AF9B0}"/>
                  </a:ext>
                </a:extLst>
              </p:cNvPr>
              <p:cNvSpPr txBox="1"/>
              <p:nvPr/>
            </p:nvSpPr>
            <p:spPr>
              <a:xfrm>
                <a:off x="4952608" y="2619180"/>
                <a:ext cx="1224136" cy="6694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2E37F4-7963-3C9D-844B-9C782B2AF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608" y="2619180"/>
                <a:ext cx="1224136" cy="66941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7D88E72D-31BE-4323-808C-E6F5B737FD0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6454" r="21918" b="80679"/>
          <a:stretch/>
        </p:blipFill>
        <p:spPr>
          <a:xfrm>
            <a:off x="1081385" y="1946742"/>
            <a:ext cx="965153" cy="7256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E1A100C-F8F8-7493-3A63-7CCA7E3E929A}"/>
              </a:ext>
            </a:extLst>
          </p:cNvPr>
          <p:cNvSpPr/>
          <p:nvPr/>
        </p:nvSpPr>
        <p:spPr>
          <a:xfrm>
            <a:off x="3251684" y="404225"/>
            <a:ext cx="1044116" cy="669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90AAD3C-E686-3F82-E09D-F5DC34394E85}"/>
                  </a:ext>
                </a:extLst>
              </p:cNvPr>
              <p:cNvSpPr/>
              <p:nvPr/>
            </p:nvSpPr>
            <p:spPr>
              <a:xfrm>
                <a:off x="7633289" y="3921737"/>
                <a:ext cx="3276362" cy="901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90AAD3C-E686-3F82-E09D-F5DC34394E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289" y="3921737"/>
                <a:ext cx="3276362" cy="90185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F4ACEC3-E77E-3868-ABB8-82DAA952822F}"/>
                  </a:ext>
                </a:extLst>
              </p:cNvPr>
              <p:cNvSpPr/>
              <p:nvPr/>
            </p:nvSpPr>
            <p:spPr>
              <a:xfrm>
                <a:off x="9201174" y="4908443"/>
                <a:ext cx="1464541" cy="901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F4ACEC3-E77E-3868-ABB8-82DAA95282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174" y="4908443"/>
                <a:ext cx="1464541" cy="90185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D3677B7-787F-9D23-FC92-0888ED8B8FE3}"/>
                  </a:ext>
                </a:extLst>
              </p:cNvPr>
              <p:cNvSpPr/>
              <p:nvPr/>
            </p:nvSpPr>
            <p:spPr>
              <a:xfrm>
                <a:off x="9459137" y="5988563"/>
                <a:ext cx="1805765" cy="523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D3677B7-787F-9D23-FC92-0888ED8B8F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9137" y="5988563"/>
                <a:ext cx="1805765" cy="5232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27993E-6CE5-1A76-A705-F0B87481EC95}"/>
                  </a:ext>
                </a:extLst>
              </p:cNvPr>
              <p:cNvSpPr txBox="1"/>
              <p:nvPr/>
            </p:nvSpPr>
            <p:spPr>
              <a:xfrm>
                <a:off x="2556098" y="536559"/>
                <a:ext cx="1224136" cy="6694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27993E-6CE5-1A76-A705-F0B87481E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098" y="536559"/>
                <a:ext cx="1224136" cy="66941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9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77404" y="5419058"/>
                <a:ext cx="5238393" cy="791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3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e>
                    </m:func>
                    <m:r>
                      <a:rPr lang="en-GB" sz="3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3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func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04" y="5419058"/>
                <a:ext cx="5238393" cy="7918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21" y="526724"/>
            <a:ext cx="4903803" cy="43451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869898" y="3789040"/>
                <a:ext cx="2736304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898" y="3789040"/>
                <a:ext cx="2736304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780077" y="1138145"/>
                <a:ext cx="1836203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=1.96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077" y="1138145"/>
                <a:ext cx="1836203" cy="255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852085" y="6007668"/>
                <a:ext cx="291727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(3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85" y="6007668"/>
                <a:ext cx="291727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0CF6D26-7210-5186-A4F3-A1431821FADF}"/>
              </a:ext>
            </a:extLst>
          </p:cNvPr>
          <p:cNvSpPr txBox="1"/>
          <p:nvPr/>
        </p:nvSpPr>
        <p:spPr>
          <a:xfrm>
            <a:off x="5833776" y="432177"/>
            <a:ext cx="535855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b)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479BAD-F249-2E11-E2FD-AF9384B913EE}"/>
                  </a:ext>
                </a:extLst>
              </p:cNvPr>
              <p:cNvSpPr txBox="1"/>
              <p:nvPr/>
            </p:nvSpPr>
            <p:spPr>
              <a:xfrm>
                <a:off x="6780077" y="404664"/>
                <a:ext cx="1404155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𝒔𝒖𝒗𝒂𝒕</m:t>
                      </m:r>
                    </m:oMath>
                  </m:oMathPara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479BAD-F249-2E11-E2FD-AF9384B91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077" y="404664"/>
                <a:ext cx="1404155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82761AF-4907-0226-9FC9-2DD9F97791D3}"/>
                  </a:ext>
                </a:extLst>
              </p:cNvPr>
              <p:cNvSpPr/>
              <p:nvPr/>
            </p:nvSpPr>
            <p:spPr>
              <a:xfrm>
                <a:off x="6869898" y="4800651"/>
                <a:ext cx="4698710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=(0)(2)+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(1.96)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82761AF-4907-0226-9FC9-2DD9F97791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898" y="4800651"/>
                <a:ext cx="4698710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69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10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E96253-CD71-4154-8133-FFC1BBB6D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444" y="204180"/>
            <a:ext cx="10009112" cy="6449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7581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312AE3-6C7D-3A85-2A97-3A9968A8B9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80" t="3954" r="14482" b="55355"/>
          <a:stretch/>
        </p:blipFill>
        <p:spPr>
          <a:xfrm>
            <a:off x="1024905" y="1052736"/>
            <a:ext cx="5847518" cy="34817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F6D21C-84E5-4973-9AFF-06F03347880C}"/>
              </a:ext>
            </a:extLst>
          </p:cNvPr>
          <p:cNvSpPr/>
          <p:nvPr/>
        </p:nvSpPr>
        <p:spPr>
          <a:xfrm rot="1510416">
            <a:off x="1586242" y="1574243"/>
            <a:ext cx="720358" cy="4753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0.6kg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CE7FB4-29AE-2A9D-F337-7814D4C7FAB9}"/>
                  </a:ext>
                </a:extLst>
              </p:cNvPr>
              <p:cNvSpPr/>
              <p:nvPr/>
            </p:nvSpPr>
            <p:spPr>
              <a:xfrm>
                <a:off x="7788189" y="3707222"/>
                <a:ext cx="2250438" cy="9836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CE7FB4-29AE-2A9D-F337-7814D4C7FA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189" y="3707222"/>
                <a:ext cx="2250438" cy="9836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2BAF50E-562A-F843-C945-4262C122882A}"/>
                  </a:ext>
                </a:extLst>
              </p:cNvPr>
              <p:cNvSpPr/>
              <p:nvPr/>
            </p:nvSpPr>
            <p:spPr>
              <a:xfrm>
                <a:off x="7788189" y="994129"/>
                <a:ext cx="1836203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=3.5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2BAF50E-562A-F843-C945-4262C12288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189" y="994129"/>
                <a:ext cx="1836203" cy="255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F76142-3350-0B60-BBF9-523EFD616A09}"/>
                  </a:ext>
                </a:extLst>
              </p:cNvPr>
              <p:cNvSpPr/>
              <p:nvPr/>
            </p:nvSpPr>
            <p:spPr>
              <a:xfrm>
                <a:off x="7818313" y="6093296"/>
                <a:ext cx="31384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𝟕𝟏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F76142-3350-0B60-BBF9-523EFD616A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313" y="6093296"/>
                <a:ext cx="313848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47A0248-0CAA-CC2F-A4DA-76F2095D0FC4}"/>
              </a:ext>
            </a:extLst>
          </p:cNvPr>
          <p:cNvSpPr txBox="1"/>
          <p:nvPr/>
        </p:nvSpPr>
        <p:spPr>
          <a:xfrm>
            <a:off x="6841888" y="288161"/>
            <a:ext cx="535855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a)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C7F6A-5428-3F0A-DAFA-2B9712DA41FE}"/>
                  </a:ext>
                </a:extLst>
              </p:cNvPr>
              <p:cNvSpPr txBox="1"/>
              <p:nvPr/>
            </p:nvSpPr>
            <p:spPr>
              <a:xfrm>
                <a:off x="7788189" y="260648"/>
                <a:ext cx="1404155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𝒔𝒖𝒗𝒂𝒕</m:t>
                      </m:r>
                    </m:oMath>
                  </m:oMathPara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C7F6A-5428-3F0A-DAFA-2B9712DA4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189" y="260648"/>
                <a:ext cx="140415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4AD2A79-072B-CE64-8703-91D7302FB5D0}"/>
                  </a:ext>
                </a:extLst>
              </p:cNvPr>
              <p:cNvSpPr/>
              <p:nvPr/>
            </p:nvSpPr>
            <p:spPr>
              <a:xfrm>
                <a:off x="7647386" y="4849437"/>
                <a:ext cx="3114534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2+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(3.5)</m:t>
                      </m:r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4AD2A79-072B-CE64-8703-91D7302FB5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86" y="4849437"/>
                <a:ext cx="3114534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95DCF9A8-F697-DC6A-69EB-DEF68D4336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3" t="76771" r="68804" b="16804"/>
          <a:stretch/>
        </p:blipFill>
        <p:spPr>
          <a:xfrm>
            <a:off x="839416" y="293580"/>
            <a:ext cx="3575337" cy="5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1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312AE3-6C7D-3A85-2A97-3A9968A8B9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80" t="3954" r="14482" b="55355"/>
          <a:stretch/>
        </p:blipFill>
        <p:spPr>
          <a:xfrm>
            <a:off x="551384" y="1194922"/>
            <a:ext cx="5847518" cy="34817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F6D21C-84E5-4973-9AFF-06F03347880C}"/>
              </a:ext>
            </a:extLst>
          </p:cNvPr>
          <p:cNvSpPr/>
          <p:nvPr/>
        </p:nvSpPr>
        <p:spPr>
          <a:xfrm rot="1510416">
            <a:off x="1112721" y="1716429"/>
            <a:ext cx="720358" cy="4753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0.6kg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CE7FB4-29AE-2A9D-F337-7814D4C7FAB9}"/>
                  </a:ext>
                </a:extLst>
              </p:cNvPr>
              <p:cNvSpPr/>
              <p:nvPr/>
            </p:nvSpPr>
            <p:spPr>
              <a:xfrm>
                <a:off x="7373954" y="3849408"/>
                <a:ext cx="225043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CE7FB4-29AE-2A9D-F337-7814D4C7FA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954" y="3849408"/>
                <a:ext cx="225043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2BAF50E-562A-F843-C945-4262C122882A}"/>
                  </a:ext>
                </a:extLst>
              </p:cNvPr>
              <p:cNvSpPr/>
              <p:nvPr/>
            </p:nvSpPr>
            <p:spPr>
              <a:xfrm>
                <a:off x="7314668" y="1136315"/>
                <a:ext cx="1836203" cy="2707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box>
                        <m:box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26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=3.5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2BAF50E-562A-F843-C945-4262C12288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668" y="1136315"/>
                <a:ext cx="1836203" cy="27073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F76142-3350-0B60-BBF9-523EFD616A09}"/>
                  </a:ext>
                </a:extLst>
              </p:cNvPr>
              <p:cNvSpPr/>
              <p:nvPr/>
            </p:nvSpPr>
            <p:spPr>
              <a:xfrm>
                <a:off x="7314668" y="5940569"/>
                <a:ext cx="441787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𝟒𝟗𝟎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F76142-3350-0B60-BBF9-523EFD616A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668" y="5940569"/>
                <a:ext cx="441787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47A0248-0CAA-CC2F-A4DA-76F2095D0FC4}"/>
              </a:ext>
            </a:extLst>
          </p:cNvPr>
          <p:cNvSpPr txBox="1"/>
          <p:nvPr/>
        </p:nvSpPr>
        <p:spPr>
          <a:xfrm>
            <a:off x="6368367" y="430347"/>
            <a:ext cx="535855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b)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C7F6A-5428-3F0A-DAFA-2B9712DA41FE}"/>
                  </a:ext>
                </a:extLst>
              </p:cNvPr>
              <p:cNvSpPr txBox="1"/>
              <p:nvPr/>
            </p:nvSpPr>
            <p:spPr>
              <a:xfrm>
                <a:off x="7314668" y="402834"/>
                <a:ext cx="1404155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𝒔𝒖𝒗𝒂𝒕</m:t>
                      </m:r>
                    </m:oMath>
                  </m:oMathPara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C7F6A-5428-3F0A-DAFA-2B9712DA4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668" y="402834"/>
                <a:ext cx="140415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BD95B4B8-E349-F823-067F-010A681CE6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t="83003" r="67964" b="10572"/>
          <a:stretch/>
        </p:blipFill>
        <p:spPr>
          <a:xfrm>
            <a:off x="551384" y="351412"/>
            <a:ext cx="4093416" cy="5847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B7011F-EF31-D359-9BFD-74033BA0B2D8}"/>
                  </a:ext>
                </a:extLst>
              </p:cNvPr>
              <p:cNvSpPr/>
              <p:nvPr/>
            </p:nvSpPr>
            <p:spPr>
              <a:xfrm>
                <a:off x="7149579" y="4676638"/>
                <a:ext cx="3138487" cy="1015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(3.5)</m:t>
                      </m:r>
                    </m:oMath>
                  </m:oMathPara>
                </a14:m>
                <a:endParaRPr lang="en-GB" sz="3200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B7011F-EF31-D359-9BFD-74033BA0B2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579" y="4676638"/>
                <a:ext cx="3138487" cy="10157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31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312AE3-6C7D-3A85-2A97-3A9968A8B9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80" t="3954" r="14482" b="55355"/>
          <a:stretch/>
        </p:blipFill>
        <p:spPr>
          <a:xfrm>
            <a:off x="335360" y="319990"/>
            <a:ext cx="5847518" cy="34817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F6D21C-84E5-4973-9AFF-06F03347880C}"/>
              </a:ext>
            </a:extLst>
          </p:cNvPr>
          <p:cNvSpPr/>
          <p:nvPr/>
        </p:nvSpPr>
        <p:spPr>
          <a:xfrm rot="1510416">
            <a:off x="1410365" y="1076429"/>
            <a:ext cx="720358" cy="4753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0.6kg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CE7FB4-29AE-2A9D-F337-7814D4C7FAB9}"/>
                  </a:ext>
                </a:extLst>
              </p:cNvPr>
              <p:cNvSpPr/>
              <p:nvPr/>
            </p:nvSpPr>
            <p:spPr>
              <a:xfrm>
                <a:off x="6600056" y="1130319"/>
                <a:ext cx="311453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.6</m:t>
                      </m:r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CE7FB4-29AE-2A9D-F337-7814D4C7FA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130319"/>
                <a:ext cx="311453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47A0248-0CAA-CC2F-A4DA-76F2095D0FC4}"/>
              </a:ext>
            </a:extLst>
          </p:cNvPr>
          <p:cNvSpPr txBox="1"/>
          <p:nvPr/>
        </p:nvSpPr>
        <p:spPr>
          <a:xfrm>
            <a:off x="5879976" y="360169"/>
            <a:ext cx="535855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c)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C7F6A-5428-3F0A-DAFA-2B9712DA41FE}"/>
                  </a:ext>
                </a:extLst>
              </p:cNvPr>
              <p:cNvSpPr txBox="1"/>
              <p:nvPr/>
            </p:nvSpPr>
            <p:spPr>
              <a:xfrm>
                <a:off x="6685474" y="329391"/>
                <a:ext cx="3606279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𝑹𝒆𝒔𝒐𝒍𝒗𝒆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𝑽𝒆𝒓𝒕𝒊𝒄𝒂𝒍</m:t>
                      </m:r>
                    </m:oMath>
                  </m:oMathPara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C7F6A-5428-3F0A-DAFA-2B9712DA4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474" y="329391"/>
                <a:ext cx="360627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381FAE6-DE4F-8AE7-F085-C3634869E4C9}"/>
                  </a:ext>
                </a:extLst>
              </p:cNvPr>
              <p:cNvSpPr/>
              <p:nvPr/>
            </p:nvSpPr>
            <p:spPr>
              <a:xfrm>
                <a:off x="6191141" y="3876315"/>
                <a:ext cx="45394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0.6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.6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381FAE6-DE4F-8AE7-F085-C3634869E4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141" y="3876315"/>
                <a:ext cx="45394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BE52A7-54F4-58E9-EDE3-B8DCC94F614D}"/>
                  </a:ext>
                </a:extLst>
              </p:cNvPr>
              <p:cNvSpPr txBox="1"/>
              <p:nvPr/>
            </p:nvSpPr>
            <p:spPr>
              <a:xfrm>
                <a:off x="6685474" y="2255365"/>
                <a:ext cx="4288619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𝑹𝒆𝒔𝒐𝒍𝒗𝒆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𝑯𝒐𝒓𝒊𝒛𝒐𝒏𝒕𝒊𝒂𝒍</m:t>
                      </m:r>
                    </m:oMath>
                  </m:oMathPara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BE52A7-54F4-58E9-EDE3-B8DCC94F6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474" y="2255365"/>
                <a:ext cx="428861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9B259F5-372A-DE08-AE18-9D606DCD3A78}"/>
                  </a:ext>
                </a:extLst>
              </p:cNvPr>
              <p:cNvSpPr/>
              <p:nvPr/>
            </p:nvSpPr>
            <p:spPr>
              <a:xfrm>
                <a:off x="8844042" y="3075387"/>
                <a:ext cx="16175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9B259F5-372A-DE08-AE18-9D606DCD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042" y="3075387"/>
                <a:ext cx="161753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4DD5B06-B71D-DCC7-8016-B6F43DF28069}"/>
                  </a:ext>
                </a:extLst>
              </p:cNvPr>
              <p:cNvSpPr/>
              <p:nvPr/>
            </p:nvSpPr>
            <p:spPr>
              <a:xfrm>
                <a:off x="8846369" y="5469954"/>
                <a:ext cx="325855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𝟒𝟏𝟏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(3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4DD5B06-B71D-DCC7-8016-B6F43DF280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369" y="5469954"/>
                <a:ext cx="325855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61C10ED-DDDE-048F-8FDD-A5F0FF994F48}"/>
                  </a:ext>
                </a:extLst>
              </p:cNvPr>
              <p:cNvSpPr/>
              <p:nvPr/>
            </p:nvSpPr>
            <p:spPr>
              <a:xfrm>
                <a:off x="4091514" y="4655804"/>
                <a:ext cx="783713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0.6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0.6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.6(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0. 490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61C10ED-DDDE-048F-8FDD-A5F0FF994F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514" y="4655804"/>
                <a:ext cx="783713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D2E9613-7E91-1220-3B7A-B07BCA63FCD7}"/>
              </a:ext>
            </a:extLst>
          </p:cNvPr>
          <p:cNvCxnSpPr>
            <a:cxnSpLocks/>
          </p:cNvCxnSpPr>
          <p:nvPr/>
        </p:nvCxnSpPr>
        <p:spPr>
          <a:xfrm flipH="1">
            <a:off x="1343472" y="1556792"/>
            <a:ext cx="288032" cy="648072"/>
          </a:xfrm>
          <a:prstGeom prst="straightConnector1">
            <a:avLst/>
          </a:prstGeom>
          <a:ln w="762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95D50B0-47E3-DB01-1598-2A53A031B2A6}"/>
              </a:ext>
            </a:extLst>
          </p:cNvPr>
          <p:cNvCxnSpPr>
            <a:cxnSpLocks/>
          </p:cNvCxnSpPr>
          <p:nvPr/>
        </p:nvCxnSpPr>
        <p:spPr>
          <a:xfrm flipV="1">
            <a:off x="1825690" y="360169"/>
            <a:ext cx="325602" cy="734403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15CF4C-1A5B-F611-B7AF-1C3F5FCBF529}"/>
              </a:ext>
            </a:extLst>
          </p:cNvPr>
          <p:cNvCxnSpPr>
            <a:cxnSpLocks/>
          </p:cNvCxnSpPr>
          <p:nvPr/>
        </p:nvCxnSpPr>
        <p:spPr>
          <a:xfrm flipH="1" flipV="1">
            <a:off x="1969335" y="1640665"/>
            <a:ext cx="662904" cy="3125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681C504-F3BD-7235-809E-B138B4038FAF}"/>
              </a:ext>
            </a:extLst>
          </p:cNvPr>
          <p:cNvCxnSpPr>
            <a:cxnSpLocks/>
          </p:cNvCxnSpPr>
          <p:nvPr/>
        </p:nvCxnSpPr>
        <p:spPr>
          <a:xfrm>
            <a:off x="1362257" y="2156814"/>
            <a:ext cx="626234" cy="32403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81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2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8A055B-F6BA-403F-8263-B08BB5A1B4E8}"/>
              </a:ext>
            </a:extLst>
          </p:cNvPr>
          <p:cNvSpPr txBox="1"/>
          <p:nvPr/>
        </p:nvSpPr>
        <p:spPr>
          <a:xfrm>
            <a:off x="935004" y="3862641"/>
            <a:ext cx="331236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</a:rPr>
              <a:t>Dynamic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B23D3D-E57E-A056-DF5D-61B106EC0667}"/>
              </a:ext>
            </a:extLst>
          </p:cNvPr>
          <p:cNvSpPr txBox="1"/>
          <p:nvPr/>
        </p:nvSpPr>
        <p:spPr>
          <a:xfrm>
            <a:off x="5105204" y="3761164"/>
            <a:ext cx="27363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F = 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1B57A4-AB4C-422B-7CD1-A6423EE9EE10}"/>
              </a:ext>
            </a:extLst>
          </p:cNvPr>
          <p:cNvSpPr txBox="1"/>
          <p:nvPr/>
        </p:nvSpPr>
        <p:spPr>
          <a:xfrm>
            <a:off x="928740" y="5104267"/>
            <a:ext cx="331236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</a:rPr>
              <a:t>Friction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8BE0B90-C6E9-3EB1-990E-F6EC62ADB01C}"/>
                  </a:ext>
                </a:extLst>
              </p:cNvPr>
              <p:cNvSpPr txBox="1"/>
              <p:nvPr/>
            </p:nvSpPr>
            <p:spPr>
              <a:xfrm>
                <a:off x="4679624" y="5011933"/>
                <a:ext cx="609689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𝐹𝑟𝑖𝑐𝑡𝑖𝑜𝑛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8BE0B90-C6E9-3EB1-990E-F6EC62ADB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624" y="5011933"/>
                <a:ext cx="6096896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03A5CD4-C98A-2690-2EFA-C71DB0A83D93}"/>
              </a:ext>
            </a:extLst>
          </p:cNvPr>
          <p:cNvSpPr txBox="1"/>
          <p:nvPr/>
        </p:nvSpPr>
        <p:spPr>
          <a:xfrm>
            <a:off x="941765" y="5961474"/>
            <a:ext cx="9330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Remember, friction always apposes motion. 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BCB974B-D22E-BF39-68AA-107B4CE3781B}"/>
              </a:ext>
            </a:extLst>
          </p:cNvPr>
          <p:cNvGrpSpPr/>
          <p:nvPr/>
        </p:nvGrpSpPr>
        <p:grpSpPr>
          <a:xfrm>
            <a:off x="3809060" y="159164"/>
            <a:ext cx="4536504" cy="3441574"/>
            <a:chOff x="4117143" y="332655"/>
            <a:chExt cx="3957714" cy="270866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5F2CCF3-EECC-E125-2E11-D9748C0E6A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5269"/>
            <a:stretch/>
          </p:blipFill>
          <p:spPr>
            <a:xfrm>
              <a:off x="4117143" y="332655"/>
              <a:ext cx="3957714" cy="270866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AE96EC5-5FD0-FA1D-6F93-57D965A08B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463" t="786" r="57268" b="92183"/>
            <a:stretch/>
          </p:blipFill>
          <p:spPr>
            <a:xfrm>
              <a:off x="5375920" y="332655"/>
              <a:ext cx="288032" cy="216024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41B06B-63C2-8E7D-637E-33626FB06B35}"/>
              </a:ext>
            </a:extLst>
          </p:cNvPr>
          <p:cNvGrpSpPr/>
          <p:nvPr/>
        </p:nvGrpSpPr>
        <p:grpSpPr>
          <a:xfrm>
            <a:off x="1521483" y="1189332"/>
            <a:ext cx="1518636" cy="1533116"/>
            <a:chOff x="2927648" y="548680"/>
            <a:chExt cx="1518636" cy="153311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736FDFF-D50C-CEB8-40F5-8C44E7797E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5315" r="20783" b="74086"/>
            <a:stretch/>
          </p:blipFill>
          <p:spPr>
            <a:xfrm>
              <a:off x="2927648" y="548680"/>
              <a:ext cx="1296144" cy="124649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6CA60A3-7561-70AD-B481-E15255E91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91" t="11637" r="11277" b="30464"/>
            <a:stretch/>
          </p:blipFill>
          <p:spPr>
            <a:xfrm>
              <a:off x="3438172" y="1341867"/>
              <a:ext cx="1008112" cy="72008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4C22351-9C23-3275-BFE3-7AECB6B0B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9858" t="6755" r="32734" b="88145"/>
            <a:stretch/>
          </p:blipFill>
          <p:spPr>
            <a:xfrm>
              <a:off x="3942228" y="1836449"/>
              <a:ext cx="401707" cy="245347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9774915-C258-6E0A-F063-F54C8AC10E8A}"/>
              </a:ext>
            </a:extLst>
          </p:cNvPr>
          <p:cNvSpPr txBox="1"/>
          <p:nvPr/>
        </p:nvSpPr>
        <p:spPr>
          <a:xfrm>
            <a:off x="568700" y="188640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Don’t forget to check direction. </a:t>
            </a:r>
          </a:p>
        </p:txBody>
      </p:sp>
    </p:spTree>
    <p:extLst>
      <p:ext uri="{BB962C8B-B14F-4D97-AF65-F5344CB8AC3E}">
        <p14:creationId xmlns:p14="http://schemas.microsoft.com/office/powerpoint/2010/main" val="18401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C6937A-7AB9-4D7D-8700-EC5842BA04CF}"/>
                  </a:ext>
                </a:extLst>
              </p:cNvPr>
              <p:cNvSpPr txBox="1"/>
              <p:nvPr/>
            </p:nvSpPr>
            <p:spPr>
              <a:xfrm>
                <a:off x="407368" y="273712"/>
                <a:ext cx="11377264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of mass 2kg is sliding down a rough slope that is inclined at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3200" dirty="0"/>
                  <a:t> to the horizontal. </a:t>
                </a:r>
              </a:p>
              <a:p>
                <a:r>
                  <a:rPr lang="en-GB" sz="3200" dirty="0"/>
                  <a:t>Given that the acceleration of the particle is 1ms</a:t>
                </a:r>
                <a:r>
                  <a:rPr lang="en-GB" sz="3200" baseline="30000" dirty="0"/>
                  <a:t>-2</a:t>
                </a:r>
                <a:r>
                  <a:rPr lang="en-GB" sz="3200" dirty="0"/>
                  <a:t>, find the coefficient of friction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3200" dirty="0"/>
                  <a:t> between the particle and the slope.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C6937A-7AB9-4D7D-8700-EC5842BA0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3712"/>
                <a:ext cx="11377264" cy="2062103"/>
              </a:xfrm>
              <a:prstGeom prst="rect">
                <a:avLst/>
              </a:prstGeom>
              <a:blipFill>
                <a:blip r:embed="rId2"/>
                <a:stretch>
                  <a:fillRect b="-46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12137"/>
          <a:stretch/>
        </p:blipFill>
        <p:spPr>
          <a:xfrm>
            <a:off x="191344" y="2852936"/>
            <a:ext cx="5228428" cy="34733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566745" y="3737038"/>
                <a:ext cx="412219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4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4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func>
                      <m:funcPr>
                        <m:ctrlP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30°</m:t>
                        </m:r>
                      </m:e>
                    </m:func>
                  </m:oMath>
                </a14:m>
                <a:r>
                  <a:rPr lang="en-GB" sz="4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:endParaRPr lang="en-GB" sz="4400" dirty="0">
                  <a:solidFill>
                    <a:prstClr val="black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745" y="3737038"/>
                <a:ext cx="412219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8CE294D-5FC2-DBD3-D72A-2EC0CC92A5E2}"/>
                  </a:ext>
                </a:extLst>
              </p:cNvPr>
              <p:cNvSpPr txBox="1"/>
              <p:nvPr/>
            </p:nvSpPr>
            <p:spPr>
              <a:xfrm>
                <a:off x="5721800" y="2852936"/>
                <a:ext cx="6015203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𝑹𝒆𝒍𝒔𝒐𝒗𝒆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𝑽𝒆𝒓𝒕𝒊𝒄𝒂𝒍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𝒕𝒐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𝒕𝒉𝒆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𝒔𝒍𝒐𝒑𝒆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8CE294D-5FC2-DBD3-D72A-2EC0CC92A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800" y="2852936"/>
                <a:ext cx="601520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A6EE9D-6FBF-592C-7306-39B4774A3C2A}"/>
                  </a:ext>
                </a:extLst>
              </p:cNvPr>
              <p:cNvSpPr txBox="1"/>
              <p:nvPr/>
            </p:nvSpPr>
            <p:spPr>
              <a:xfrm>
                <a:off x="4117797" y="4875547"/>
                <a:ext cx="1665997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A6EE9D-6FBF-592C-7306-39B4774A3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797" y="4875547"/>
                <a:ext cx="1665997" cy="461665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915970A-B5C6-2965-D818-78AE13091B9B}"/>
              </a:ext>
            </a:extLst>
          </p:cNvPr>
          <p:cNvCxnSpPr>
            <a:cxnSpLocks/>
          </p:cNvCxnSpPr>
          <p:nvPr/>
        </p:nvCxnSpPr>
        <p:spPr>
          <a:xfrm>
            <a:off x="3863752" y="4797152"/>
            <a:ext cx="504056" cy="1080120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D581FD9-F0FD-785B-C45E-D09D8D20410B}"/>
              </a:ext>
            </a:extLst>
          </p:cNvPr>
          <p:cNvCxnSpPr>
            <a:cxnSpLocks/>
          </p:cNvCxnSpPr>
          <p:nvPr/>
        </p:nvCxnSpPr>
        <p:spPr>
          <a:xfrm flipH="1" flipV="1">
            <a:off x="3215680" y="3428516"/>
            <a:ext cx="326729" cy="729188"/>
          </a:xfrm>
          <a:prstGeom prst="straightConnector1">
            <a:avLst/>
          </a:prstGeom>
          <a:ln w="889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DD11A8F-8F15-F4AF-2BDE-B5BBC9C5879A}"/>
                  </a:ext>
                </a:extLst>
              </p:cNvPr>
              <p:cNvSpPr txBox="1"/>
              <p:nvPr/>
            </p:nvSpPr>
            <p:spPr>
              <a:xfrm>
                <a:off x="2968760" y="2707536"/>
                <a:ext cx="493840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𝑅</m:t>
                      </m:r>
                    </m:oMath>
                  </m:oMathPara>
                </a14:m>
                <a:endParaRPr lang="en-GB" sz="1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DD11A8F-8F15-F4AF-2BDE-B5BBC9C58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760" y="2707536"/>
                <a:ext cx="49384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90206A8C-8A0D-7257-BF6A-030760BA675E}"/>
              </a:ext>
            </a:extLst>
          </p:cNvPr>
          <p:cNvSpPr/>
          <p:nvPr/>
        </p:nvSpPr>
        <p:spPr>
          <a:xfrm>
            <a:off x="2279576" y="3737038"/>
            <a:ext cx="432048" cy="420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49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" grpId="0" animBg="1"/>
      <p:bldP spid="10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C6937A-7AB9-4D7D-8700-EC5842BA04CF}"/>
                  </a:ext>
                </a:extLst>
              </p:cNvPr>
              <p:cNvSpPr txBox="1"/>
              <p:nvPr/>
            </p:nvSpPr>
            <p:spPr>
              <a:xfrm>
                <a:off x="407368" y="273712"/>
                <a:ext cx="11377264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of mass 2kg is sliding down a rough slope that is inclined at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3200" dirty="0"/>
                  <a:t> to the horizontal. </a:t>
                </a:r>
              </a:p>
              <a:p>
                <a:r>
                  <a:rPr lang="en-GB" sz="3200" dirty="0"/>
                  <a:t>Given that the acceleration of the particle is 1ms</a:t>
                </a:r>
                <a:r>
                  <a:rPr lang="en-GB" sz="3200" baseline="30000" dirty="0"/>
                  <a:t>-2</a:t>
                </a:r>
                <a:r>
                  <a:rPr lang="en-GB" sz="3200" dirty="0"/>
                  <a:t>, find the coefficient of friction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3200" dirty="0"/>
                  <a:t> between the particle and the slope.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C6937A-7AB9-4D7D-8700-EC5842BA0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3712"/>
                <a:ext cx="11377264" cy="2062103"/>
              </a:xfrm>
              <a:prstGeom prst="rect">
                <a:avLst/>
              </a:prstGeom>
              <a:blipFill>
                <a:blip r:embed="rId2"/>
                <a:stretch>
                  <a:fillRect b="-46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BB9102D-A2BB-462E-A0F7-887564487381}"/>
                  </a:ext>
                </a:extLst>
              </p:cNvPr>
              <p:cNvSpPr txBox="1"/>
              <p:nvPr/>
            </p:nvSpPr>
            <p:spPr>
              <a:xfrm>
                <a:off x="8948250" y="3498547"/>
                <a:ext cx="21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BB9102D-A2BB-462E-A0F7-887564487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250" y="3498547"/>
                <a:ext cx="210236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11705"/>
          <a:stretch/>
        </p:blipFill>
        <p:spPr>
          <a:xfrm>
            <a:off x="121756" y="2903388"/>
            <a:ext cx="5254164" cy="34733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679130" y="4239142"/>
                <a:ext cx="4392488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sz="32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2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130" y="4239142"/>
                <a:ext cx="4392488" cy="5848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168008" y="5044498"/>
                <a:ext cx="4501954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30°</m:t>
                          </m:r>
                          <m:r>
                            <a:rPr lang="en-GB" sz="32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5044498"/>
                <a:ext cx="4501954" cy="584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464152" y="5788181"/>
                <a:ext cx="3615157" cy="791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7.8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16.974…</m:t>
                        </m:r>
                      </m:den>
                    </m:f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𝟒𝟔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5788181"/>
                <a:ext cx="3615157" cy="7918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4BF8462-21CB-2C44-BFFF-73F77BBFB6ED}"/>
                  </a:ext>
                </a:extLst>
              </p:cNvPr>
              <p:cNvSpPr txBox="1"/>
              <p:nvPr/>
            </p:nvSpPr>
            <p:spPr>
              <a:xfrm>
                <a:off x="5769429" y="2770226"/>
                <a:ext cx="6015203" cy="53860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𝑹𝒆𝒍𝒔𝒐𝒗𝒆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𝑯𝒐𝒓𝒊𝒛𝒐𝒏𝒕𝒂𝒍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𝒕𝒐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𝒕𝒉𝒆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𝒔𝒍𝒐𝒑𝒆</m:t>
                      </m:r>
                      <m:r>
                        <a:rPr kumimoji="0" lang="en-GB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9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4BF8462-21CB-2C44-BFFF-73F77BBFB6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29" y="2770226"/>
                <a:ext cx="6015203" cy="538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32C376D-0A35-8FD9-B25F-EEF095181134}"/>
              </a:ext>
            </a:extLst>
          </p:cNvPr>
          <p:cNvCxnSpPr>
            <a:cxnSpLocks/>
          </p:cNvCxnSpPr>
          <p:nvPr/>
        </p:nvCxnSpPr>
        <p:spPr>
          <a:xfrm flipV="1">
            <a:off x="4223792" y="3865354"/>
            <a:ext cx="1008112" cy="427742"/>
          </a:xfrm>
          <a:prstGeom prst="straightConnector1">
            <a:avLst/>
          </a:prstGeom>
          <a:ln w="889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7745264-86F4-9A74-E582-1C9AEB37DB59}"/>
              </a:ext>
            </a:extLst>
          </p:cNvPr>
          <p:cNvCxnSpPr>
            <a:cxnSpLocks/>
          </p:cNvCxnSpPr>
          <p:nvPr/>
        </p:nvCxnSpPr>
        <p:spPr>
          <a:xfrm flipH="1">
            <a:off x="3654312" y="5877272"/>
            <a:ext cx="569480" cy="256469"/>
          </a:xfrm>
          <a:prstGeom prst="straightConnector1">
            <a:avLst/>
          </a:prstGeom>
          <a:ln w="889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E6FE2F-9905-6126-4F25-A324D339ECCD}"/>
                  </a:ext>
                </a:extLst>
              </p:cNvPr>
              <p:cNvSpPr txBox="1"/>
              <p:nvPr/>
            </p:nvSpPr>
            <p:spPr>
              <a:xfrm>
                <a:off x="4151785" y="5961212"/>
                <a:ext cx="144015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</m:t>
                      </m:r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30</m:t>
                          </m:r>
                        </m:e>
                      </m:func>
                    </m:oMath>
                  </m:oMathPara>
                </a14:m>
                <a:endParaRPr lang="en-GB" sz="105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E6FE2F-9905-6126-4F25-A324D339E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5" y="5961212"/>
                <a:ext cx="1440159" cy="461665"/>
              </a:xfrm>
              <a:prstGeom prst="rect">
                <a:avLst/>
              </a:prstGeom>
              <a:blipFill>
                <a:blip r:embed="rId9"/>
                <a:stretch>
                  <a:fillRect l="-3390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5594A0E-FBD1-2A03-5E83-61D05009CC1F}"/>
                  </a:ext>
                </a:extLst>
              </p:cNvPr>
              <p:cNvSpPr txBox="1"/>
              <p:nvPr/>
            </p:nvSpPr>
            <p:spPr>
              <a:xfrm>
                <a:off x="4151785" y="3572967"/>
                <a:ext cx="57606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en-GB" sz="2400" b="1" i="0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𝐑</m:t>
                      </m:r>
                    </m:oMath>
                  </m:oMathPara>
                </a14:m>
                <a:endParaRPr lang="en-GB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5594A0E-FBD1-2A03-5E83-61D05009C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5" y="3572967"/>
                <a:ext cx="576064" cy="461665"/>
              </a:xfrm>
              <a:prstGeom prst="rect">
                <a:avLst/>
              </a:prstGeom>
              <a:blipFill>
                <a:blip r:embed="rId10"/>
                <a:stretch>
                  <a:fillRect l="-3158" r="-4211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47226666-B67E-2DCA-7071-F4FFFC357FDC}"/>
              </a:ext>
            </a:extLst>
          </p:cNvPr>
          <p:cNvSpPr/>
          <p:nvPr/>
        </p:nvSpPr>
        <p:spPr>
          <a:xfrm>
            <a:off x="2186034" y="3824299"/>
            <a:ext cx="432048" cy="420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35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8" grpId="0"/>
      <p:bldP spid="7" grpId="0"/>
      <p:bldP spid="8" grpId="0"/>
      <p:bldP spid="10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AC31E5-8D4A-486A-A8A1-9EFFCF83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61348"/>
            <a:ext cx="9721080" cy="65353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500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6F0850-CD9C-AC43-E716-F496C516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81" t="6607" r="34959" b="48942"/>
          <a:stretch/>
        </p:blipFill>
        <p:spPr>
          <a:xfrm>
            <a:off x="2999656" y="260648"/>
            <a:ext cx="5904656" cy="420331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616F009-0249-3735-D266-82BE5C493FC2}"/>
              </a:ext>
            </a:extLst>
          </p:cNvPr>
          <p:cNvCxnSpPr>
            <a:cxnSpLocks/>
          </p:cNvCxnSpPr>
          <p:nvPr/>
        </p:nvCxnSpPr>
        <p:spPr>
          <a:xfrm flipV="1">
            <a:off x="6984666" y="1196752"/>
            <a:ext cx="1499883" cy="844109"/>
          </a:xfrm>
          <a:prstGeom prst="straightConnector1">
            <a:avLst/>
          </a:prstGeom>
          <a:ln w="889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D6B8F9-5C6E-B3D5-DC4A-23647A8AF50F}"/>
              </a:ext>
            </a:extLst>
          </p:cNvPr>
          <p:cNvCxnSpPr>
            <a:cxnSpLocks/>
          </p:cNvCxnSpPr>
          <p:nvPr/>
        </p:nvCxnSpPr>
        <p:spPr>
          <a:xfrm flipH="1">
            <a:off x="6384032" y="3227386"/>
            <a:ext cx="732365" cy="490481"/>
          </a:xfrm>
          <a:prstGeom prst="straightConnector1">
            <a:avLst/>
          </a:prstGeom>
          <a:ln w="889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894BAA-039D-136C-8EB7-9DD5FA6A81BA}"/>
                  </a:ext>
                </a:extLst>
              </p:cNvPr>
              <p:cNvSpPr txBox="1"/>
              <p:nvPr/>
            </p:nvSpPr>
            <p:spPr>
              <a:xfrm>
                <a:off x="7674033" y="1742439"/>
                <a:ext cx="2023355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ɑ</m:t>
                          </m:r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GB" sz="14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894BAA-039D-136C-8EB7-9DD5FA6A8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33" y="1742439"/>
                <a:ext cx="202335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12B3AE80-579C-4653-3EA4-31DB15BC75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948" t="57507"/>
          <a:stretch/>
        </p:blipFill>
        <p:spPr>
          <a:xfrm>
            <a:off x="3932689" y="1266107"/>
            <a:ext cx="941972" cy="6528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E1D1AD-C143-0135-E842-23B159C906A0}"/>
              </a:ext>
            </a:extLst>
          </p:cNvPr>
          <p:cNvSpPr txBox="1"/>
          <p:nvPr/>
        </p:nvSpPr>
        <p:spPr>
          <a:xfrm>
            <a:off x="2963515" y="373402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On the point of slipping up the slope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E15D47-B85B-D520-7669-5D672D041D11}"/>
              </a:ext>
            </a:extLst>
          </p:cNvPr>
          <p:cNvSpPr txBox="1"/>
          <p:nvPr/>
        </p:nvSpPr>
        <p:spPr>
          <a:xfrm>
            <a:off x="6984666" y="50832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33FF"/>
                </a:solidFill>
              </a:rPr>
              <a:t>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1F41EA6-D541-24EF-D119-1FF0AE3A0D9C}"/>
              </a:ext>
            </a:extLst>
          </p:cNvPr>
          <p:cNvCxnSpPr/>
          <p:nvPr/>
        </p:nvCxnSpPr>
        <p:spPr>
          <a:xfrm>
            <a:off x="7968208" y="260648"/>
            <a:ext cx="516341" cy="936104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A0BF17-F8F6-3EC6-FA9F-8D28509B52BB}"/>
              </a:ext>
            </a:extLst>
          </p:cNvPr>
          <p:cNvCxnSpPr/>
          <p:nvPr/>
        </p:nvCxnSpPr>
        <p:spPr>
          <a:xfrm>
            <a:off x="6600056" y="2304557"/>
            <a:ext cx="516341" cy="936104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240853-A762-E034-6B43-C5DBF115C908}"/>
                  </a:ext>
                </a:extLst>
              </p:cNvPr>
              <p:cNvSpPr txBox="1"/>
              <p:nvPr/>
            </p:nvSpPr>
            <p:spPr>
              <a:xfrm>
                <a:off x="6888087" y="3445118"/>
                <a:ext cx="2477533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𝑔𝑠𝑖𝑛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30=</m:t>
                      </m:r>
                    </m:oMath>
                  </m:oMathPara>
                </a14:m>
                <a:endParaRPr lang="en-GB" sz="14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240853-A762-E034-6B43-C5DBF115C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7" y="3445118"/>
                <a:ext cx="247753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FC17B48-8E89-562A-97F9-A572D84E54A9}"/>
              </a:ext>
            </a:extLst>
          </p:cNvPr>
          <p:cNvCxnSpPr>
            <a:cxnSpLocks/>
          </p:cNvCxnSpPr>
          <p:nvPr/>
        </p:nvCxnSpPr>
        <p:spPr>
          <a:xfrm flipH="1">
            <a:off x="6465639" y="2288196"/>
            <a:ext cx="65714" cy="1356828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88CA385-3472-A220-7380-DA656D360503}"/>
              </a:ext>
            </a:extLst>
          </p:cNvPr>
          <p:cNvCxnSpPr>
            <a:cxnSpLocks/>
          </p:cNvCxnSpPr>
          <p:nvPr/>
        </p:nvCxnSpPr>
        <p:spPr>
          <a:xfrm flipH="1">
            <a:off x="5372731" y="2493252"/>
            <a:ext cx="902206" cy="558713"/>
          </a:xfrm>
          <a:prstGeom prst="straightConnector1">
            <a:avLst/>
          </a:prstGeom>
          <a:ln w="889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4F610B-7517-C1BE-5B15-C10A985D86C6}"/>
                  </a:ext>
                </a:extLst>
              </p:cNvPr>
              <p:cNvSpPr txBox="1"/>
              <p:nvPr/>
            </p:nvSpPr>
            <p:spPr>
              <a:xfrm>
                <a:off x="4151784" y="2323570"/>
                <a:ext cx="117117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4F610B-7517-C1BE-5B15-C10A985D8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2323570"/>
                <a:ext cx="117117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F64EAFF-5699-3B9B-029E-5AF6054868CF}"/>
                  </a:ext>
                </a:extLst>
              </p:cNvPr>
              <p:cNvSpPr/>
              <p:nvPr/>
            </p:nvSpPr>
            <p:spPr>
              <a:xfrm>
                <a:off x="4180167" y="5371446"/>
                <a:ext cx="4465843" cy="1364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dirty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 dirty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 dirty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4400" i="1" dirty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F64EAFF-5699-3B9B-029E-5AF6054868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67" y="5371446"/>
                <a:ext cx="4465843" cy="1364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DF0A6D0-5721-4E51-11F4-790464EB7298}"/>
                  </a:ext>
                </a:extLst>
              </p:cNvPr>
              <p:cNvSpPr txBox="1"/>
              <p:nvPr/>
            </p:nvSpPr>
            <p:spPr>
              <a:xfrm>
                <a:off x="2779948" y="4680703"/>
                <a:ext cx="6700427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𝑹𝒆𝒍𝒔𝒐𝒗𝒆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𝑯𝒐𝒓𝒊𝒛𝒐𝒏𝒕𝒂𝒍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𝒕𝒉𝒆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𝒔𝒍𝒐𝒑𝒆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DF0A6D0-5721-4E51-11F4-790464EB7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948" y="4680703"/>
                <a:ext cx="670042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9BB47C-2CC1-68D9-B500-0286D3CEC3F5}"/>
                  </a:ext>
                </a:extLst>
              </p:cNvPr>
              <p:cNvSpPr txBox="1"/>
              <p:nvPr/>
            </p:nvSpPr>
            <p:spPr>
              <a:xfrm>
                <a:off x="3327420" y="2080201"/>
                <a:ext cx="902206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9BB47C-2CC1-68D9-B500-0286D3CEC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420" y="2080201"/>
                <a:ext cx="902206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A3473E-A709-E7B1-00BB-177D0F9B3ADA}"/>
                  </a:ext>
                </a:extLst>
              </p:cNvPr>
              <p:cNvSpPr txBox="1"/>
              <p:nvPr/>
            </p:nvSpPr>
            <p:spPr>
              <a:xfrm>
                <a:off x="9283847" y="3394701"/>
                <a:ext cx="514422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14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A3473E-A709-E7B1-00BB-177D0F9B3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3847" y="3394701"/>
                <a:ext cx="51442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8403443-7249-A32A-5125-17F9B462E657}"/>
                  </a:ext>
                </a:extLst>
              </p:cNvPr>
              <p:cNvSpPr txBox="1"/>
              <p:nvPr/>
            </p:nvSpPr>
            <p:spPr>
              <a:xfrm>
                <a:off x="261893" y="266747"/>
                <a:ext cx="2090398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ɑ=</m:t>
                          </m:r>
                        </m:e>
                      </m:func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8403443-7249-A32A-5125-17F9B462E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93" y="266747"/>
                <a:ext cx="2090398" cy="10143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BFB3A8A-4CD0-506D-DE1C-FFE925B84E65}"/>
                  </a:ext>
                </a:extLst>
              </p:cNvPr>
              <p:cNvSpPr txBox="1"/>
              <p:nvPr/>
            </p:nvSpPr>
            <p:spPr>
              <a:xfrm>
                <a:off x="261893" y="1715896"/>
                <a:ext cx="2090398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ɑ=</m:t>
                          </m:r>
                        </m:e>
                      </m:func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BFB3A8A-4CD0-506D-DE1C-FFE925B84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93" y="1715896"/>
                <a:ext cx="2090398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CC73E7-8183-3F47-FA06-3634CDBB6B4D}"/>
                  </a:ext>
                </a:extLst>
              </p:cNvPr>
              <p:cNvSpPr txBox="1"/>
              <p:nvPr/>
            </p:nvSpPr>
            <p:spPr>
              <a:xfrm>
                <a:off x="261893" y="3153128"/>
                <a:ext cx="2090398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ɑ=</m:t>
                          </m:r>
                        </m:e>
                      </m:func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CC73E7-8183-3F47-FA06-3634CDBB6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93" y="3153128"/>
                <a:ext cx="2090398" cy="101572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145D1D2-B1B8-4B70-B47C-F0FF891BD8E7}"/>
                  </a:ext>
                </a:extLst>
              </p:cNvPr>
              <p:cNvSpPr txBox="1"/>
              <p:nvPr/>
            </p:nvSpPr>
            <p:spPr>
              <a:xfrm>
                <a:off x="9658598" y="1474327"/>
                <a:ext cx="902206" cy="113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dirty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dirty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b="0" i="1" dirty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3600" b="0" i="1" dirty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145D1D2-B1B8-4B70-B47C-F0FF891BD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8598" y="1474327"/>
                <a:ext cx="902206" cy="113101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61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23" grpId="0" animBg="1"/>
      <p:bldP spid="31" grpId="0"/>
      <p:bldP spid="33" grpId="0"/>
      <p:bldP spid="36" grpId="0" animBg="1"/>
      <p:bldP spid="3" grpId="0" animBg="1"/>
      <p:bldP spid="10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6F0850-CD9C-AC43-E716-F496C516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81" t="6607" r="34959" b="48942"/>
          <a:stretch/>
        </p:blipFill>
        <p:spPr>
          <a:xfrm>
            <a:off x="3143672" y="452144"/>
            <a:ext cx="5904656" cy="420331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616F009-0249-3735-D266-82BE5C493FC2}"/>
              </a:ext>
            </a:extLst>
          </p:cNvPr>
          <p:cNvCxnSpPr>
            <a:cxnSpLocks/>
          </p:cNvCxnSpPr>
          <p:nvPr/>
        </p:nvCxnSpPr>
        <p:spPr>
          <a:xfrm flipH="1" flipV="1">
            <a:off x="8112224" y="476672"/>
            <a:ext cx="516341" cy="894003"/>
          </a:xfrm>
          <a:prstGeom prst="straightConnector1">
            <a:avLst/>
          </a:prstGeom>
          <a:ln w="889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D6B8F9-5C6E-B3D5-DC4A-23647A8AF50F}"/>
              </a:ext>
            </a:extLst>
          </p:cNvPr>
          <p:cNvCxnSpPr>
            <a:cxnSpLocks/>
          </p:cNvCxnSpPr>
          <p:nvPr/>
        </p:nvCxnSpPr>
        <p:spPr>
          <a:xfrm>
            <a:off x="6744923" y="2477010"/>
            <a:ext cx="548347" cy="924305"/>
          </a:xfrm>
          <a:prstGeom prst="straightConnector1">
            <a:avLst/>
          </a:prstGeom>
          <a:ln w="889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894BAA-039D-136C-8EB7-9DD5FA6A81BA}"/>
                  </a:ext>
                </a:extLst>
              </p:cNvPr>
              <p:cNvSpPr txBox="1"/>
              <p:nvPr/>
            </p:nvSpPr>
            <p:spPr>
              <a:xfrm>
                <a:off x="8628565" y="298393"/>
                <a:ext cx="200394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ɑ</m:t>
                          </m:r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GB" sz="14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894BAA-039D-136C-8EB7-9DD5FA6A8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565" y="298393"/>
                <a:ext cx="200394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12B3AE80-579C-4653-3EA4-31DB15BC75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948" t="57507"/>
          <a:stretch/>
        </p:blipFill>
        <p:spPr>
          <a:xfrm>
            <a:off x="3540142" y="2242847"/>
            <a:ext cx="941972" cy="6528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E1D1AD-C143-0135-E842-23B159C906A0}"/>
              </a:ext>
            </a:extLst>
          </p:cNvPr>
          <p:cNvSpPr txBox="1"/>
          <p:nvPr/>
        </p:nvSpPr>
        <p:spPr>
          <a:xfrm>
            <a:off x="2570968" y="1350142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On the point of slipping up the slope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E15D47-B85B-D520-7669-5D672D041D11}"/>
              </a:ext>
            </a:extLst>
          </p:cNvPr>
          <p:cNvSpPr txBox="1"/>
          <p:nvPr/>
        </p:nvSpPr>
        <p:spPr>
          <a:xfrm>
            <a:off x="7128682" y="72434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33FF"/>
                </a:solidFill>
              </a:rPr>
              <a:t>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A0BF17-F8F6-3EC6-FA9F-8D28509B52BB}"/>
              </a:ext>
            </a:extLst>
          </p:cNvPr>
          <p:cNvCxnSpPr>
            <a:cxnSpLocks/>
          </p:cNvCxnSpPr>
          <p:nvPr/>
        </p:nvCxnSpPr>
        <p:spPr>
          <a:xfrm flipV="1">
            <a:off x="6642512" y="3456685"/>
            <a:ext cx="617901" cy="370726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240853-A762-E034-6B43-C5DBF115C908}"/>
                  </a:ext>
                </a:extLst>
              </p:cNvPr>
              <p:cNvSpPr txBox="1"/>
              <p:nvPr/>
            </p:nvSpPr>
            <p:spPr>
              <a:xfrm>
                <a:off x="7099032" y="2242847"/>
                <a:ext cx="259736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𝑔𝑐𝑜𝑠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30=</m:t>
                      </m:r>
                    </m:oMath>
                  </m:oMathPara>
                </a14:m>
                <a:endParaRPr lang="en-GB" sz="12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240853-A762-E034-6B43-C5DBF115C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032" y="2242847"/>
                <a:ext cx="259736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FC17B48-8E89-562A-97F9-A572D84E54A9}"/>
              </a:ext>
            </a:extLst>
          </p:cNvPr>
          <p:cNvCxnSpPr>
            <a:cxnSpLocks/>
          </p:cNvCxnSpPr>
          <p:nvPr/>
        </p:nvCxnSpPr>
        <p:spPr>
          <a:xfrm flipH="1">
            <a:off x="6609655" y="2504220"/>
            <a:ext cx="65714" cy="1356828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88CA385-3472-A220-7380-DA656D360503}"/>
              </a:ext>
            </a:extLst>
          </p:cNvPr>
          <p:cNvCxnSpPr>
            <a:cxnSpLocks/>
          </p:cNvCxnSpPr>
          <p:nvPr/>
        </p:nvCxnSpPr>
        <p:spPr>
          <a:xfrm flipH="1" flipV="1">
            <a:off x="5862056" y="1021523"/>
            <a:ext cx="534119" cy="908021"/>
          </a:xfrm>
          <a:prstGeom prst="straightConnector1">
            <a:avLst/>
          </a:prstGeom>
          <a:ln w="889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4F610B-7517-C1BE-5B15-C10A985D86C6}"/>
                  </a:ext>
                </a:extLst>
              </p:cNvPr>
              <p:cNvSpPr txBox="1"/>
              <p:nvPr/>
            </p:nvSpPr>
            <p:spPr>
              <a:xfrm>
                <a:off x="5341476" y="581276"/>
                <a:ext cx="6791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4F610B-7517-C1BE-5B15-C10A985D8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476" y="581276"/>
                <a:ext cx="67911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F64EAFF-5699-3B9B-029E-5AF6054868CF}"/>
                  </a:ext>
                </a:extLst>
              </p:cNvPr>
              <p:cNvSpPr/>
              <p:nvPr/>
            </p:nvSpPr>
            <p:spPr>
              <a:xfrm>
                <a:off x="4388194" y="5410059"/>
                <a:ext cx="3724030" cy="1364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F64EAFF-5699-3B9B-029E-5AF6054868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194" y="5410059"/>
                <a:ext cx="3724030" cy="1364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DF0A6D0-5721-4E51-11F4-790464EB7298}"/>
                  </a:ext>
                </a:extLst>
              </p:cNvPr>
              <p:cNvSpPr txBox="1"/>
              <p:nvPr/>
            </p:nvSpPr>
            <p:spPr>
              <a:xfrm>
                <a:off x="3352916" y="4740371"/>
                <a:ext cx="6086518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𝑹𝒆𝒍𝒔𝒐𝒗𝒆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𝑽𝒆𝒓𝒕𝒊𝒄𝒂𝒍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𝒕𝒉𝒆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𝒔𝒍𝒐𝒑𝒆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DF0A6D0-5721-4E51-11F4-790464EB7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916" y="4740371"/>
                <a:ext cx="608651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001C088-DBD3-451C-52A6-41501D32C3D3}"/>
                  </a:ext>
                </a:extLst>
              </p:cNvPr>
              <p:cNvSpPr txBox="1"/>
              <p:nvPr/>
            </p:nvSpPr>
            <p:spPr>
              <a:xfrm>
                <a:off x="9285226" y="1848005"/>
                <a:ext cx="1712252" cy="11251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001C088-DBD3-451C-52A6-41501D32C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5226" y="1848005"/>
                <a:ext cx="1712252" cy="11251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8FE29AC-5C40-23DA-3711-A64BF75D4A5D}"/>
                  </a:ext>
                </a:extLst>
              </p:cNvPr>
              <p:cNvSpPr txBox="1"/>
              <p:nvPr/>
            </p:nvSpPr>
            <p:spPr>
              <a:xfrm>
                <a:off x="10776520" y="2155154"/>
                <a:ext cx="1182399" cy="642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8FE29AC-5C40-23DA-3711-A64BF75D4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6520" y="2155154"/>
                <a:ext cx="1182399" cy="6428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E4072A8-9B39-32DD-930A-E84331425A9D}"/>
                  </a:ext>
                </a:extLst>
              </p:cNvPr>
              <p:cNvSpPr txBox="1"/>
              <p:nvPr/>
            </p:nvSpPr>
            <p:spPr>
              <a:xfrm>
                <a:off x="10423540" y="114399"/>
                <a:ext cx="941187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3333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E4072A8-9B39-32DD-930A-E84331425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3540" y="114399"/>
                <a:ext cx="941187" cy="10143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5E447D-D437-F0A4-EFB2-700973E14E2C}"/>
                  </a:ext>
                </a:extLst>
              </p:cNvPr>
              <p:cNvSpPr txBox="1"/>
              <p:nvPr/>
            </p:nvSpPr>
            <p:spPr>
              <a:xfrm>
                <a:off x="261893" y="266747"/>
                <a:ext cx="2090398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ɑ=</m:t>
                          </m:r>
                        </m:e>
                      </m:func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5E447D-D437-F0A4-EFB2-700973E14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93" y="266747"/>
                <a:ext cx="2090398" cy="10143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56CDB1-BF1C-5069-9EA1-A4426E7ABBAB}"/>
                  </a:ext>
                </a:extLst>
              </p:cNvPr>
              <p:cNvSpPr txBox="1"/>
              <p:nvPr/>
            </p:nvSpPr>
            <p:spPr>
              <a:xfrm>
                <a:off x="261893" y="1715896"/>
                <a:ext cx="2090398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ɑ=</m:t>
                          </m:r>
                        </m:e>
                      </m:func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56CDB1-BF1C-5069-9EA1-A4426E7AB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93" y="1715896"/>
                <a:ext cx="2090398" cy="10175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51A8BAB-B19E-8022-BBF6-3A367A5E7146}"/>
                  </a:ext>
                </a:extLst>
              </p:cNvPr>
              <p:cNvSpPr txBox="1"/>
              <p:nvPr/>
            </p:nvSpPr>
            <p:spPr>
              <a:xfrm>
                <a:off x="261893" y="3153128"/>
                <a:ext cx="2090398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ɑ=</m:t>
                          </m:r>
                        </m:e>
                      </m:func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51A8BAB-B19E-8022-BBF6-3A367A5E7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93" y="3153128"/>
                <a:ext cx="2090398" cy="101572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97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31" grpId="0"/>
      <p:bldP spid="33" grpId="0"/>
      <p:bldP spid="36" grpId="0" animBg="1"/>
      <p:bldP spid="22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F64EAFF-5699-3B9B-029E-5AF6054868CF}"/>
                  </a:ext>
                </a:extLst>
              </p:cNvPr>
              <p:cNvSpPr/>
              <p:nvPr/>
            </p:nvSpPr>
            <p:spPr>
              <a:xfrm>
                <a:off x="426240" y="1468080"/>
                <a:ext cx="3600400" cy="901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F64EAFF-5699-3B9B-029E-5AF6054868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40" y="1468080"/>
                <a:ext cx="3600400" cy="9018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7ECCBAC-C0F4-EBB7-4FFC-41925E352819}"/>
                  </a:ext>
                </a:extLst>
              </p:cNvPr>
              <p:cNvSpPr/>
              <p:nvPr/>
            </p:nvSpPr>
            <p:spPr>
              <a:xfrm>
                <a:off x="6280235" y="1391418"/>
                <a:ext cx="4214290" cy="901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8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7ECCBAC-C0F4-EBB7-4FFC-41925E352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235" y="1391418"/>
                <a:ext cx="4214290" cy="9018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F14B61-9674-B9A7-E9FE-61110A81EF36}"/>
                  </a:ext>
                </a:extLst>
              </p:cNvPr>
              <p:cNvSpPr txBox="1"/>
              <p:nvPr/>
            </p:nvSpPr>
            <p:spPr>
              <a:xfrm>
                <a:off x="379175" y="345792"/>
                <a:ext cx="5544616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𝑺𝒐𝒍𝒗𝒆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𝑺𝒊𝒎𝒖𝒍𝒕𝒂𝒏𝒆𝒐𝒖𝒔</m:t>
                      </m:r>
                    </m:oMath>
                  </m:oMathPara>
                </a14:m>
                <a:endParaRPr lang="en-GB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F14B61-9674-B9A7-E9FE-61110A81E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5" y="345792"/>
                <a:ext cx="554461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28D136B-E83A-19BF-64EE-D6E7A94C152A}"/>
              </a:ext>
            </a:extLst>
          </p:cNvPr>
          <p:cNvCxnSpPr>
            <a:cxnSpLocks/>
          </p:cNvCxnSpPr>
          <p:nvPr/>
        </p:nvCxnSpPr>
        <p:spPr>
          <a:xfrm flipV="1">
            <a:off x="4861461" y="1468080"/>
            <a:ext cx="0" cy="511949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68CEC94-4C0E-2D6F-5908-E98EB0E56AAA}"/>
                  </a:ext>
                </a:extLst>
              </p:cNvPr>
              <p:cNvSpPr/>
              <p:nvPr/>
            </p:nvSpPr>
            <p:spPr>
              <a:xfrm>
                <a:off x="1857344" y="2445817"/>
                <a:ext cx="2510464" cy="704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ad>
                      <m:radPr>
                        <m:degHide m:val="on"/>
                        <m:ctrlP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28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GB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68CEC94-4C0E-2D6F-5908-E98EB0E56A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344" y="2445817"/>
                <a:ext cx="2510464" cy="7045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E8267F0-97E6-BE92-CFCE-76266338458D}"/>
                  </a:ext>
                </a:extLst>
              </p:cNvPr>
              <p:cNvSpPr/>
              <p:nvPr/>
            </p:nvSpPr>
            <p:spPr>
              <a:xfrm>
                <a:off x="4943872" y="2367075"/>
                <a:ext cx="5415689" cy="10605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ad>
                            <m:radPr>
                              <m:degHide m:val="on"/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8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E8267F0-97E6-BE92-CFCE-7626633845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367075"/>
                <a:ext cx="5415689" cy="10605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DE8B731-8447-1D02-C1AF-B7031BFA86DD}"/>
                  </a:ext>
                </a:extLst>
              </p:cNvPr>
              <p:cNvSpPr/>
              <p:nvPr/>
            </p:nvSpPr>
            <p:spPr>
              <a:xfrm>
                <a:off x="5453967" y="4559770"/>
                <a:ext cx="4788534" cy="574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GB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m:rPr>
                          <m:nor/>
                        </m:rPr>
                        <a:rPr lang="en-GB" sz="28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−15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DE8B731-8447-1D02-C1AF-B7031BFA86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967" y="4559770"/>
                <a:ext cx="4788534" cy="5740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321FFBA-617A-F627-E139-669213F2A0B6}"/>
                  </a:ext>
                </a:extLst>
              </p:cNvPr>
              <p:cNvSpPr/>
              <p:nvPr/>
            </p:nvSpPr>
            <p:spPr>
              <a:xfrm>
                <a:off x="5958023" y="3479650"/>
                <a:ext cx="4464496" cy="901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m:rPr>
                          <m:nor/>
                        </m:rPr>
                        <a:rPr lang="en-GB" sz="28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321FFBA-617A-F627-E139-669213F2A0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023" y="3479650"/>
                <a:ext cx="4464496" cy="90185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282A0D2-2C71-79B1-6715-E868F3F005A7}"/>
                  </a:ext>
                </a:extLst>
              </p:cNvPr>
              <p:cNvSpPr/>
              <p:nvPr/>
            </p:nvSpPr>
            <p:spPr>
              <a:xfrm>
                <a:off x="8618767" y="5373216"/>
                <a:ext cx="3507264" cy="574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m:rPr>
                          <m:nor/>
                        </m:rPr>
                        <a:rPr lang="en-GB" sz="2800" dirty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b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282A0D2-2C71-79B1-6715-E868F3F005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767" y="5373216"/>
                <a:ext cx="3507264" cy="57400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9D0040F-2F03-0C93-46EE-A70C156F6821}"/>
                  </a:ext>
                </a:extLst>
              </p:cNvPr>
              <p:cNvSpPr/>
              <p:nvPr/>
            </p:nvSpPr>
            <p:spPr>
              <a:xfrm>
                <a:off x="8885860" y="6191953"/>
                <a:ext cx="236459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GB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9D0040F-2F03-0C93-46EE-A70C156F68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860" y="6191953"/>
                <a:ext cx="2364594" cy="523220"/>
              </a:xfrm>
              <a:prstGeom prst="rect">
                <a:avLst/>
              </a:prstGeom>
              <a:blipFill>
                <a:blip r:embed="rId13"/>
                <a:stretch>
                  <a:fillRect t="-15116" b="-290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112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" grpId="0"/>
      <p:bldP spid="17" grpId="0"/>
      <p:bldP spid="19" grpId="0"/>
      <p:bldP spid="29" grpId="0"/>
      <p:bldP spid="43" grpId="0"/>
      <p:bldP spid="44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6B67B6-561B-440E-96AB-0312199D9885}"/>
                  </a:ext>
                </a:extLst>
              </p:cNvPr>
              <p:cNvSpPr txBox="1"/>
              <p:nvPr/>
            </p:nvSpPr>
            <p:spPr>
              <a:xfrm>
                <a:off x="407368" y="250329"/>
                <a:ext cx="11521280" cy="24251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held at rest on a rough plane which is inclined to the horizontal at an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800" dirty="0"/>
                  <a:t>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800" dirty="0"/>
                  <a:t>. The coefficient of friction between the particle and the plane is 0.5. The particle is released and slides down the plane. Find:</a:t>
                </a:r>
              </a:p>
              <a:p>
                <a:r>
                  <a:rPr lang="en-GB" sz="2800" dirty="0"/>
                  <a:t>a) the acceleration of the particle.</a:t>
                </a:r>
              </a:p>
              <a:p>
                <a:r>
                  <a:rPr lang="en-GB" sz="2800" dirty="0"/>
                  <a:t>b) the distance it slides in the first 2 seconds.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6B67B6-561B-440E-96AB-0312199D9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50329"/>
                <a:ext cx="11521280" cy="2425151"/>
              </a:xfrm>
              <a:prstGeom prst="rect">
                <a:avLst/>
              </a:prstGeom>
              <a:blipFill>
                <a:blip r:embed="rId2"/>
                <a:stretch>
                  <a:fillRect b="-23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39626" y="3065368"/>
                <a:ext cx="1843453" cy="898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𝛂</m:t>
                          </m:r>
                          <m:r>
                            <a:rPr lang="en-GB" sz="28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26" y="3065368"/>
                <a:ext cx="1843453" cy="898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5085"/>
          <a:stretch/>
        </p:blipFill>
        <p:spPr>
          <a:xfrm>
            <a:off x="4223792" y="2808880"/>
            <a:ext cx="4464496" cy="37547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55886F-0784-D538-2A94-9F16D20A68E6}"/>
                  </a:ext>
                </a:extLst>
              </p:cNvPr>
              <p:cNvSpPr txBox="1"/>
              <p:nvPr/>
            </p:nvSpPr>
            <p:spPr>
              <a:xfrm>
                <a:off x="8400256" y="5889702"/>
                <a:ext cx="1224136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4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24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𝒎𝒈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55886F-0784-D538-2A94-9F16D20A6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5889702"/>
                <a:ext cx="1224136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2E37F4-7963-3C9D-844B-9C782B2AF9B0}"/>
                  </a:ext>
                </a:extLst>
              </p:cNvPr>
              <p:cNvSpPr txBox="1"/>
              <p:nvPr/>
            </p:nvSpPr>
            <p:spPr>
              <a:xfrm>
                <a:off x="8490266" y="4941168"/>
                <a:ext cx="1224136" cy="7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𝒎𝒈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2E37F4-7963-3C9D-844B-9C782B2AF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266" y="4941168"/>
                <a:ext cx="1224136" cy="7848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7D88E72D-31BE-4323-808C-E6F5B737FD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6454" r="21918" b="80679"/>
          <a:stretch/>
        </p:blipFill>
        <p:spPr>
          <a:xfrm>
            <a:off x="4537769" y="4323445"/>
            <a:ext cx="965153" cy="7256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E1A100C-F8F8-7493-3A63-7CCA7E3E929A}"/>
              </a:ext>
            </a:extLst>
          </p:cNvPr>
          <p:cNvSpPr/>
          <p:nvPr/>
        </p:nvSpPr>
        <p:spPr>
          <a:xfrm>
            <a:off x="6708068" y="2780928"/>
            <a:ext cx="1044116" cy="669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31A269-065E-3190-17D4-2565F1A8F468}"/>
                  </a:ext>
                </a:extLst>
              </p:cNvPr>
              <p:cNvSpPr txBox="1"/>
              <p:nvPr/>
            </p:nvSpPr>
            <p:spPr>
              <a:xfrm>
                <a:off x="6131343" y="2852936"/>
                <a:ext cx="1224136" cy="7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𝒎𝒈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31A269-065E-3190-17D4-2565F1A8F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1343" y="2852936"/>
                <a:ext cx="1224136" cy="7848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3D0C45-7236-9BC3-10C1-7C991A108721}"/>
                  </a:ext>
                </a:extLst>
              </p:cNvPr>
              <p:cNvSpPr txBox="1"/>
              <p:nvPr/>
            </p:nvSpPr>
            <p:spPr>
              <a:xfrm>
                <a:off x="502818" y="5553090"/>
                <a:ext cx="1717066" cy="900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𝒄𝒐𝒔</m:t>
                          </m:r>
                        </m:fName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𝛂</m:t>
                          </m:r>
                          <m:r>
                            <a:rPr kumimoji="0" lang="en-GB" sz="2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f>
                            <m:f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num>
                            <m:den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3D0C45-7236-9BC3-10C1-7C991A108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18" y="5553090"/>
                <a:ext cx="1717066" cy="9002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24B3D6-5E06-B473-DE5D-5F34FAB34070}"/>
                  </a:ext>
                </a:extLst>
              </p:cNvPr>
              <p:cNvSpPr txBox="1"/>
              <p:nvPr/>
            </p:nvSpPr>
            <p:spPr>
              <a:xfrm>
                <a:off x="501406" y="4277826"/>
                <a:ext cx="1719891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𝒔𝒊𝒏</m:t>
                          </m:r>
                        </m:fName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𝜶</m:t>
                          </m:r>
                        </m:e>
                      </m:func>
                      <m:r>
                        <a:rPr kumimoji="0" lang="en-GB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24B3D6-5E06-B473-DE5D-5F34FAB34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06" y="4277826"/>
                <a:ext cx="1719891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265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26349</TotalTime>
  <Words>663</Words>
  <Application>Microsoft Office PowerPoint</Application>
  <PresentationFormat>Widescreen</PresentationFormat>
  <Paragraphs>130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968</cp:revision>
  <dcterms:created xsi:type="dcterms:W3CDTF">2013-02-28T07:36:55Z</dcterms:created>
  <dcterms:modified xsi:type="dcterms:W3CDTF">2024-07-02T07:39:42Z</dcterms:modified>
</cp:coreProperties>
</file>