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AF871C6-0052-4AE7-950E-BAA3992ADB50}"/>
    <pc:docChg chg="custSel addSld modSld sldOrd">
      <pc:chgData name="Stewart Gale" userId="3647ddd2-6040-41ae-a96d-232c23482af8" providerId="ADAL" clId="{DAF871C6-0052-4AE7-950E-BAA3992ADB50}" dt="2021-12-13T09:08:39.865" v="15" actId="1076"/>
      <pc:docMkLst>
        <pc:docMk/>
      </pc:docMkLst>
      <pc:sldChg chg="delSp modSp mod">
        <pc:chgData name="Stewart Gale" userId="3647ddd2-6040-41ae-a96d-232c23482af8" providerId="ADAL" clId="{DAF871C6-0052-4AE7-950E-BAA3992ADB50}" dt="2021-12-13T09:08:39.865" v="15" actId="1076"/>
        <pc:sldMkLst>
          <pc:docMk/>
          <pc:sldMk cId="346578866" sldId="257"/>
        </pc:sldMkLst>
        <pc:spChg chg="mod">
          <ac:chgData name="Stewart Gale" userId="3647ddd2-6040-41ae-a96d-232c23482af8" providerId="ADAL" clId="{DAF871C6-0052-4AE7-950E-BAA3992ADB50}" dt="2021-12-13T09:08:24.224" v="14" actId="1076"/>
          <ac:spMkLst>
            <pc:docMk/>
            <pc:sldMk cId="346578866" sldId="257"/>
            <ac:spMk id="2" creationId="{00000000-0000-0000-0000-000000000000}"/>
          </ac:spMkLst>
        </pc:spChg>
        <pc:spChg chg="mod">
          <ac:chgData name="Stewart Gale" userId="3647ddd2-6040-41ae-a96d-232c23482af8" providerId="ADAL" clId="{DAF871C6-0052-4AE7-950E-BAA3992ADB50}" dt="2021-12-13T09:08:24.224" v="14" actId="1076"/>
          <ac:spMkLst>
            <pc:docMk/>
            <pc:sldMk cId="346578866" sldId="257"/>
            <ac:spMk id="3" creationId="{00000000-0000-0000-0000-000000000000}"/>
          </ac:spMkLst>
        </pc:spChg>
        <pc:spChg chg="del">
          <ac:chgData name="Stewart Gale" userId="3647ddd2-6040-41ae-a96d-232c23482af8" providerId="ADAL" clId="{DAF871C6-0052-4AE7-950E-BAA3992ADB50}" dt="2021-12-13T09:07:53.930" v="12" actId="478"/>
          <ac:spMkLst>
            <pc:docMk/>
            <pc:sldMk cId="346578866" sldId="257"/>
            <ac:spMk id="4" creationId="{00000000-0000-0000-0000-000000000000}"/>
          </ac:spMkLst>
        </pc:spChg>
        <pc:spChg chg="mod">
          <ac:chgData name="Stewart Gale" userId="3647ddd2-6040-41ae-a96d-232c23482af8" providerId="ADAL" clId="{DAF871C6-0052-4AE7-950E-BAA3992ADB50}" dt="2021-12-13T09:08:39.865" v="15" actId="1076"/>
          <ac:spMkLst>
            <pc:docMk/>
            <pc:sldMk cId="346578866" sldId="257"/>
            <ac:spMk id="5" creationId="{00000000-0000-0000-0000-000000000000}"/>
          </ac:spMkLst>
        </pc:spChg>
        <pc:spChg chg="mod">
          <ac:chgData name="Stewart Gale" userId="3647ddd2-6040-41ae-a96d-232c23482af8" providerId="ADAL" clId="{DAF871C6-0052-4AE7-950E-BAA3992ADB50}" dt="2021-12-13T09:08:24.224" v="14" actId="1076"/>
          <ac:spMkLst>
            <pc:docMk/>
            <pc:sldMk cId="346578866" sldId="257"/>
            <ac:spMk id="164" creationId="{00000000-0000-0000-0000-000000000000}"/>
          </ac:spMkLst>
        </pc:spChg>
      </pc:sldChg>
      <pc:sldChg chg="delSp modSp add mod ord">
        <pc:chgData name="Stewart Gale" userId="3647ddd2-6040-41ae-a96d-232c23482af8" providerId="ADAL" clId="{DAF871C6-0052-4AE7-950E-BAA3992ADB50}" dt="2021-12-13T09:07:49.356" v="11"/>
        <pc:sldMkLst>
          <pc:docMk/>
          <pc:sldMk cId="42239673" sldId="259"/>
        </pc:sldMkLst>
        <pc:spChg chg="del">
          <ac:chgData name="Stewart Gale" userId="3647ddd2-6040-41ae-a96d-232c23482af8" providerId="ADAL" clId="{DAF871C6-0052-4AE7-950E-BAA3992ADB50}" dt="2021-12-13T09:07:03.708" v="1" actId="478"/>
          <ac:spMkLst>
            <pc:docMk/>
            <pc:sldMk cId="42239673" sldId="259"/>
            <ac:spMk id="2" creationId="{00000000-0000-0000-0000-000000000000}"/>
          </ac:spMkLst>
        </pc:spChg>
        <pc:spChg chg="del">
          <ac:chgData name="Stewart Gale" userId="3647ddd2-6040-41ae-a96d-232c23482af8" providerId="ADAL" clId="{DAF871C6-0052-4AE7-950E-BAA3992ADB50}" dt="2021-12-13T09:07:03.708" v="1" actId="478"/>
          <ac:spMkLst>
            <pc:docMk/>
            <pc:sldMk cId="42239673" sldId="259"/>
            <ac:spMk id="3" creationId="{00000000-0000-0000-0000-000000000000}"/>
          </ac:spMkLst>
        </pc:spChg>
        <pc:spChg chg="mod">
          <ac:chgData name="Stewart Gale" userId="3647ddd2-6040-41ae-a96d-232c23482af8" providerId="ADAL" clId="{DAF871C6-0052-4AE7-950E-BAA3992ADB50}" dt="2021-12-13T09:07:45.326" v="9" actId="1076"/>
          <ac:spMkLst>
            <pc:docMk/>
            <pc:sldMk cId="42239673" sldId="259"/>
            <ac:spMk id="4" creationId="{00000000-0000-0000-0000-000000000000}"/>
          </ac:spMkLst>
        </pc:spChg>
        <pc:spChg chg="del">
          <ac:chgData name="Stewart Gale" userId="3647ddd2-6040-41ae-a96d-232c23482af8" providerId="ADAL" clId="{DAF871C6-0052-4AE7-950E-BAA3992ADB50}" dt="2021-12-13T09:07:03.708" v="1" actId="478"/>
          <ac:spMkLst>
            <pc:docMk/>
            <pc:sldMk cId="42239673" sldId="259"/>
            <ac:spMk id="5" creationId="{00000000-0000-0000-0000-000000000000}"/>
          </ac:spMkLst>
        </pc:spChg>
        <pc:spChg chg="del">
          <ac:chgData name="Stewart Gale" userId="3647ddd2-6040-41ae-a96d-232c23482af8" providerId="ADAL" clId="{DAF871C6-0052-4AE7-950E-BAA3992ADB50}" dt="2021-12-13T09:07:03.708" v="1" actId="478"/>
          <ac:spMkLst>
            <pc:docMk/>
            <pc:sldMk cId="42239673" sldId="259"/>
            <ac:spMk id="164" creationId="{00000000-0000-0000-0000-000000000000}"/>
          </ac:spMkLst>
        </pc:spChg>
      </pc:sldChg>
    </pc:docChg>
  </pc:docChgLst>
  <pc:docChgLst>
    <pc:chgData name="Stewart Gale" userId="3647ddd2-6040-41ae-a96d-232c23482af8" providerId="ADAL" clId="{5E5EA669-0F9E-43AB-9FB3-6CEFC85C4935}"/>
    <pc:docChg chg="modSld">
      <pc:chgData name="Stewart Gale" userId="3647ddd2-6040-41ae-a96d-232c23482af8" providerId="ADAL" clId="{5E5EA669-0F9E-43AB-9FB3-6CEFC85C4935}" dt="2023-11-09T05:19:30.134" v="0" actId="1076"/>
      <pc:docMkLst>
        <pc:docMk/>
      </pc:docMkLst>
      <pc:sldChg chg="modSp mod">
        <pc:chgData name="Stewart Gale" userId="3647ddd2-6040-41ae-a96d-232c23482af8" providerId="ADAL" clId="{5E5EA669-0F9E-43AB-9FB3-6CEFC85C4935}" dt="2023-11-09T05:19:30.134" v="0" actId="1076"/>
        <pc:sldMkLst>
          <pc:docMk/>
          <pc:sldMk cId="346578866" sldId="257"/>
        </pc:sldMkLst>
        <pc:spChg chg="mod">
          <ac:chgData name="Stewart Gale" userId="3647ddd2-6040-41ae-a96d-232c23482af8" providerId="ADAL" clId="{5E5EA669-0F9E-43AB-9FB3-6CEFC85C4935}" dt="2023-11-09T05:19:30.134" v="0" actId="1076"/>
          <ac:spMkLst>
            <pc:docMk/>
            <pc:sldMk cId="346578866" sldId="257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854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77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83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50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101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305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25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680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88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40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27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E9518-3E63-4296-82A7-5369AE6C9D8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5BCED-AEF1-4C8E-A5F7-88ABFBC39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63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9455" y="1808424"/>
            <a:ext cx="106653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US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ombination of Transformations</a:t>
            </a:r>
            <a:r>
              <a:rPr lang="en-US" sz="8800" dirty="0"/>
              <a:t> 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42239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3810" y="478857"/>
            <a:ext cx="1078437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When one transformation is followed by another, the resulting transformation can often be described by a single transformation.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6069" y="3993875"/>
            <a:ext cx="48269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A</a:t>
            </a:r>
            <a:r>
              <a:rPr lang="en-GB" sz="8000" dirty="0"/>
              <a:t> → </a:t>
            </a:r>
            <a:r>
              <a:rPr lang="en-GB" sz="8000" dirty="0">
                <a:solidFill>
                  <a:srgbClr val="FFC000"/>
                </a:solidFill>
              </a:rPr>
              <a:t>B</a:t>
            </a:r>
            <a:r>
              <a:rPr lang="en-GB" sz="8000" dirty="0"/>
              <a:t> → </a:t>
            </a:r>
            <a:r>
              <a:rPr lang="en-GB" sz="8000" dirty="0">
                <a:solidFill>
                  <a:srgbClr val="00B050"/>
                </a:solidFill>
              </a:rPr>
              <a:t>C</a:t>
            </a:r>
            <a:r>
              <a:rPr lang="en-GB" sz="8000" dirty="0"/>
              <a:t> 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8380652" y="3993875"/>
            <a:ext cx="29745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A</a:t>
            </a:r>
            <a:r>
              <a:rPr lang="en-GB" sz="8000" dirty="0"/>
              <a:t> → </a:t>
            </a:r>
            <a:r>
              <a:rPr lang="en-GB" sz="8000" dirty="0">
                <a:solidFill>
                  <a:srgbClr val="00B050"/>
                </a:solidFill>
              </a:rPr>
              <a:t>C</a:t>
            </a:r>
            <a:r>
              <a:rPr lang="en-GB" sz="80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4422" y="4287592"/>
            <a:ext cx="1147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346578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roup 174"/>
          <p:cNvGrpSpPr>
            <a:grpSpLocks/>
          </p:cNvGrpSpPr>
          <p:nvPr/>
        </p:nvGrpSpPr>
        <p:grpSpPr bwMode="auto">
          <a:xfrm>
            <a:off x="3502039" y="275457"/>
            <a:ext cx="4684961" cy="3822203"/>
            <a:chOff x="0" y="144"/>
            <a:chExt cx="1868" cy="1728"/>
          </a:xfrm>
        </p:grpSpPr>
        <p:sp>
          <p:nvSpPr>
            <p:cNvPr id="181" name="Rectangle 180"/>
            <p:cNvSpPr>
              <a:spLocks noChangeArrowheads="1"/>
            </p:cNvSpPr>
            <p:nvPr/>
          </p:nvSpPr>
          <p:spPr bwMode="auto">
            <a:xfrm>
              <a:off x="0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Rectangle 181"/>
            <p:cNvSpPr>
              <a:spLocks noChangeArrowheads="1"/>
            </p:cNvSpPr>
            <p:nvPr/>
          </p:nvSpPr>
          <p:spPr bwMode="auto">
            <a:xfrm>
              <a:off x="144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Rectangle 182"/>
            <p:cNvSpPr>
              <a:spLocks noChangeArrowheads="1"/>
            </p:cNvSpPr>
            <p:nvPr/>
          </p:nvSpPr>
          <p:spPr bwMode="auto">
            <a:xfrm>
              <a:off x="0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Rectangle 183"/>
            <p:cNvSpPr>
              <a:spLocks noChangeArrowheads="1"/>
            </p:cNvSpPr>
            <p:nvPr/>
          </p:nvSpPr>
          <p:spPr bwMode="auto">
            <a:xfrm>
              <a:off x="144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Rectangle 184"/>
            <p:cNvSpPr>
              <a:spLocks noChangeArrowheads="1"/>
            </p:cNvSpPr>
            <p:nvPr/>
          </p:nvSpPr>
          <p:spPr bwMode="auto">
            <a:xfrm>
              <a:off x="288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Rectangle 185"/>
            <p:cNvSpPr>
              <a:spLocks noChangeArrowheads="1"/>
            </p:cNvSpPr>
            <p:nvPr/>
          </p:nvSpPr>
          <p:spPr bwMode="auto">
            <a:xfrm>
              <a:off x="432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Rectangle 186"/>
            <p:cNvSpPr>
              <a:spLocks noChangeArrowheads="1"/>
            </p:cNvSpPr>
            <p:nvPr/>
          </p:nvSpPr>
          <p:spPr bwMode="auto">
            <a:xfrm>
              <a:off x="288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Rectangle 187"/>
            <p:cNvSpPr>
              <a:spLocks noChangeArrowheads="1"/>
            </p:cNvSpPr>
            <p:nvPr/>
          </p:nvSpPr>
          <p:spPr bwMode="auto">
            <a:xfrm>
              <a:off x="432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Rectangle 188"/>
            <p:cNvSpPr>
              <a:spLocks noChangeArrowheads="1"/>
            </p:cNvSpPr>
            <p:nvPr/>
          </p:nvSpPr>
          <p:spPr bwMode="auto">
            <a:xfrm>
              <a:off x="0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Rectangle 189"/>
            <p:cNvSpPr>
              <a:spLocks noChangeArrowheads="1"/>
            </p:cNvSpPr>
            <p:nvPr/>
          </p:nvSpPr>
          <p:spPr bwMode="auto">
            <a:xfrm>
              <a:off x="144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Rectangle 190"/>
            <p:cNvSpPr>
              <a:spLocks noChangeArrowheads="1"/>
            </p:cNvSpPr>
            <p:nvPr/>
          </p:nvSpPr>
          <p:spPr bwMode="auto">
            <a:xfrm>
              <a:off x="0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Rectangle 191"/>
            <p:cNvSpPr>
              <a:spLocks noChangeArrowheads="1"/>
            </p:cNvSpPr>
            <p:nvPr/>
          </p:nvSpPr>
          <p:spPr bwMode="auto">
            <a:xfrm>
              <a:off x="144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Rectangle 192"/>
            <p:cNvSpPr>
              <a:spLocks noChangeArrowheads="1"/>
            </p:cNvSpPr>
            <p:nvPr/>
          </p:nvSpPr>
          <p:spPr bwMode="auto">
            <a:xfrm>
              <a:off x="288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432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288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432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576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Rectangle 197"/>
            <p:cNvSpPr>
              <a:spLocks noChangeArrowheads="1"/>
            </p:cNvSpPr>
            <p:nvPr/>
          </p:nvSpPr>
          <p:spPr bwMode="auto">
            <a:xfrm>
              <a:off x="720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Rectangle 198"/>
            <p:cNvSpPr>
              <a:spLocks noChangeArrowheads="1"/>
            </p:cNvSpPr>
            <p:nvPr/>
          </p:nvSpPr>
          <p:spPr bwMode="auto">
            <a:xfrm>
              <a:off x="576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Rectangle 199"/>
            <p:cNvSpPr>
              <a:spLocks noChangeArrowheads="1"/>
            </p:cNvSpPr>
            <p:nvPr/>
          </p:nvSpPr>
          <p:spPr bwMode="auto">
            <a:xfrm>
              <a:off x="720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Rectangle 200"/>
            <p:cNvSpPr>
              <a:spLocks noChangeArrowheads="1"/>
            </p:cNvSpPr>
            <p:nvPr/>
          </p:nvSpPr>
          <p:spPr bwMode="auto">
            <a:xfrm>
              <a:off x="864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Rectangle 201"/>
            <p:cNvSpPr>
              <a:spLocks noChangeArrowheads="1"/>
            </p:cNvSpPr>
            <p:nvPr/>
          </p:nvSpPr>
          <p:spPr bwMode="auto">
            <a:xfrm>
              <a:off x="1008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Rectangle 202"/>
            <p:cNvSpPr>
              <a:spLocks noChangeArrowheads="1"/>
            </p:cNvSpPr>
            <p:nvPr/>
          </p:nvSpPr>
          <p:spPr bwMode="auto">
            <a:xfrm>
              <a:off x="864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Rectangle 203"/>
            <p:cNvSpPr>
              <a:spLocks noChangeArrowheads="1"/>
            </p:cNvSpPr>
            <p:nvPr/>
          </p:nvSpPr>
          <p:spPr bwMode="auto">
            <a:xfrm>
              <a:off x="1008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Rectangle 204"/>
            <p:cNvSpPr>
              <a:spLocks noChangeArrowheads="1"/>
            </p:cNvSpPr>
            <p:nvPr/>
          </p:nvSpPr>
          <p:spPr bwMode="auto">
            <a:xfrm>
              <a:off x="576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Rectangle 205"/>
            <p:cNvSpPr>
              <a:spLocks noChangeArrowheads="1"/>
            </p:cNvSpPr>
            <p:nvPr/>
          </p:nvSpPr>
          <p:spPr bwMode="auto">
            <a:xfrm>
              <a:off x="720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Rectangle 206"/>
            <p:cNvSpPr>
              <a:spLocks noChangeArrowheads="1"/>
            </p:cNvSpPr>
            <p:nvPr/>
          </p:nvSpPr>
          <p:spPr bwMode="auto">
            <a:xfrm>
              <a:off x="576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Rectangle 207"/>
            <p:cNvSpPr>
              <a:spLocks noChangeArrowheads="1"/>
            </p:cNvSpPr>
            <p:nvPr/>
          </p:nvSpPr>
          <p:spPr bwMode="auto">
            <a:xfrm>
              <a:off x="720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Rectangle 208"/>
            <p:cNvSpPr>
              <a:spLocks noChangeArrowheads="1"/>
            </p:cNvSpPr>
            <p:nvPr/>
          </p:nvSpPr>
          <p:spPr bwMode="auto">
            <a:xfrm>
              <a:off x="864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Rectangle 209"/>
            <p:cNvSpPr>
              <a:spLocks noChangeArrowheads="1"/>
            </p:cNvSpPr>
            <p:nvPr/>
          </p:nvSpPr>
          <p:spPr bwMode="auto">
            <a:xfrm>
              <a:off x="1008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Rectangle 210"/>
            <p:cNvSpPr>
              <a:spLocks noChangeArrowheads="1"/>
            </p:cNvSpPr>
            <p:nvPr/>
          </p:nvSpPr>
          <p:spPr bwMode="auto">
            <a:xfrm>
              <a:off x="864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Rectangle 211"/>
            <p:cNvSpPr>
              <a:spLocks noChangeArrowheads="1"/>
            </p:cNvSpPr>
            <p:nvPr/>
          </p:nvSpPr>
          <p:spPr bwMode="auto">
            <a:xfrm>
              <a:off x="1008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Rectangle 212"/>
            <p:cNvSpPr>
              <a:spLocks noChangeArrowheads="1"/>
            </p:cNvSpPr>
            <p:nvPr/>
          </p:nvSpPr>
          <p:spPr bwMode="auto">
            <a:xfrm>
              <a:off x="0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Rectangle 213"/>
            <p:cNvSpPr>
              <a:spLocks noChangeArrowheads="1"/>
            </p:cNvSpPr>
            <p:nvPr/>
          </p:nvSpPr>
          <p:spPr bwMode="auto">
            <a:xfrm>
              <a:off x="144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Rectangle 214"/>
            <p:cNvSpPr>
              <a:spLocks noChangeArrowheads="1"/>
            </p:cNvSpPr>
            <p:nvPr/>
          </p:nvSpPr>
          <p:spPr bwMode="auto">
            <a:xfrm>
              <a:off x="0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Rectangle 215"/>
            <p:cNvSpPr>
              <a:spLocks noChangeArrowheads="1"/>
            </p:cNvSpPr>
            <p:nvPr/>
          </p:nvSpPr>
          <p:spPr bwMode="auto">
            <a:xfrm>
              <a:off x="144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Rectangle 216"/>
            <p:cNvSpPr>
              <a:spLocks noChangeArrowheads="1"/>
            </p:cNvSpPr>
            <p:nvPr/>
          </p:nvSpPr>
          <p:spPr bwMode="auto">
            <a:xfrm>
              <a:off x="288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Rectangle 217"/>
            <p:cNvSpPr>
              <a:spLocks noChangeArrowheads="1"/>
            </p:cNvSpPr>
            <p:nvPr/>
          </p:nvSpPr>
          <p:spPr bwMode="auto">
            <a:xfrm>
              <a:off x="432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Rectangle 218"/>
            <p:cNvSpPr>
              <a:spLocks noChangeArrowheads="1"/>
            </p:cNvSpPr>
            <p:nvPr/>
          </p:nvSpPr>
          <p:spPr bwMode="auto">
            <a:xfrm>
              <a:off x="288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Rectangle 219"/>
            <p:cNvSpPr>
              <a:spLocks noChangeArrowheads="1"/>
            </p:cNvSpPr>
            <p:nvPr/>
          </p:nvSpPr>
          <p:spPr bwMode="auto">
            <a:xfrm>
              <a:off x="432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Rectangle 220"/>
            <p:cNvSpPr>
              <a:spLocks noChangeArrowheads="1"/>
            </p:cNvSpPr>
            <p:nvPr/>
          </p:nvSpPr>
          <p:spPr bwMode="auto">
            <a:xfrm>
              <a:off x="0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Rectangle 221"/>
            <p:cNvSpPr>
              <a:spLocks noChangeArrowheads="1"/>
            </p:cNvSpPr>
            <p:nvPr/>
          </p:nvSpPr>
          <p:spPr bwMode="auto">
            <a:xfrm>
              <a:off x="144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Rectangle 222"/>
            <p:cNvSpPr>
              <a:spLocks noChangeArrowheads="1"/>
            </p:cNvSpPr>
            <p:nvPr/>
          </p:nvSpPr>
          <p:spPr bwMode="auto">
            <a:xfrm>
              <a:off x="0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Rectangle 223"/>
            <p:cNvSpPr>
              <a:spLocks noChangeArrowheads="1"/>
            </p:cNvSpPr>
            <p:nvPr/>
          </p:nvSpPr>
          <p:spPr bwMode="auto">
            <a:xfrm>
              <a:off x="144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Rectangle 224"/>
            <p:cNvSpPr>
              <a:spLocks noChangeArrowheads="1"/>
            </p:cNvSpPr>
            <p:nvPr/>
          </p:nvSpPr>
          <p:spPr bwMode="auto">
            <a:xfrm>
              <a:off x="288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Rectangle 225"/>
            <p:cNvSpPr>
              <a:spLocks noChangeArrowheads="1"/>
            </p:cNvSpPr>
            <p:nvPr/>
          </p:nvSpPr>
          <p:spPr bwMode="auto">
            <a:xfrm>
              <a:off x="432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Rectangle 226"/>
            <p:cNvSpPr>
              <a:spLocks noChangeArrowheads="1"/>
            </p:cNvSpPr>
            <p:nvPr/>
          </p:nvSpPr>
          <p:spPr bwMode="auto">
            <a:xfrm>
              <a:off x="288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Rectangle 227"/>
            <p:cNvSpPr>
              <a:spLocks noChangeArrowheads="1"/>
            </p:cNvSpPr>
            <p:nvPr/>
          </p:nvSpPr>
          <p:spPr bwMode="auto">
            <a:xfrm>
              <a:off x="432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Rectangle 228"/>
            <p:cNvSpPr>
              <a:spLocks noChangeArrowheads="1"/>
            </p:cNvSpPr>
            <p:nvPr/>
          </p:nvSpPr>
          <p:spPr bwMode="auto">
            <a:xfrm>
              <a:off x="576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Rectangle 229"/>
            <p:cNvSpPr>
              <a:spLocks noChangeArrowheads="1"/>
            </p:cNvSpPr>
            <p:nvPr/>
          </p:nvSpPr>
          <p:spPr bwMode="auto">
            <a:xfrm>
              <a:off x="720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Rectangle 230"/>
            <p:cNvSpPr>
              <a:spLocks noChangeArrowheads="1"/>
            </p:cNvSpPr>
            <p:nvPr/>
          </p:nvSpPr>
          <p:spPr bwMode="auto">
            <a:xfrm>
              <a:off x="576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Rectangle 231"/>
            <p:cNvSpPr>
              <a:spLocks noChangeArrowheads="1"/>
            </p:cNvSpPr>
            <p:nvPr/>
          </p:nvSpPr>
          <p:spPr bwMode="auto">
            <a:xfrm>
              <a:off x="720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Rectangle 232"/>
            <p:cNvSpPr>
              <a:spLocks noChangeArrowheads="1"/>
            </p:cNvSpPr>
            <p:nvPr/>
          </p:nvSpPr>
          <p:spPr bwMode="auto">
            <a:xfrm>
              <a:off x="864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Rectangle 233"/>
            <p:cNvSpPr>
              <a:spLocks noChangeArrowheads="1"/>
            </p:cNvSpPr>
            <p:nvPr/>
          </p:nvSpPr>
          <p:spPr bwMode="auto">
            <a:xfrm>
              <a:off x="1008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Rectangle 234"/>
            <p:cNvSpPr>
              <a:spLocks noChangeArrowheads="1"/>
            </p:cNvSpPr>
            <p:nvPr/>
          </p:nvSpPr>
          <p:spPr bwMode="auto">
            <a:xfrm>
              <a:off x="864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Rectangle 235"/>
            <p:cNvSpPr>
              <a:spLocks noChangeArrowheads="1"/>
            </p:cNvSpPr>
            <p:nvPr/>
          </p:nvSpPr>
          <p:spPr bwMode="auto">
            <a:xfrm>
              <a:off x="1008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Rectangle 236"/>
            <p:cNvSpPr>
              <a:spLocks noChangeArrowheads="1"/>
            </p:cNvSpPr>
            <p:nvPr/>
          </p:nvSpPr>
          <p:spPr bwMode="auto">
            <a:xfrm>
              <a:off x="576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Rectangle 237"/>
            <p:cNvSpPr>
              <a:spLocks noChangeArrowheads="1"/>
            </p:cNvSpPr>
            <p:nvPr/>
          </p:nvSpPr>
          <p:spPr bwMode="auto">
            <a:xfrm>
              <a:off x="720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Rectangle 238"/>
            <p:cNvSpPr>
              <a:spLocks noChangeArrowheads="1"/>
            </p:cNvSpPr>
            <p:nvPr/>
          </p:nvSpPr>
          <p:spPr bwMode="auto">
            <a:xfrm>
              <a:off x="576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Rectangle 239"/>
            <p:cNvSpPr>
              <a:spLocks noChangeArrowheads="1"/>
            </p:cNvSpPr>
            <p:nvPr/>
          </p:nvSpPr>
          <p:spPr bwMode="auto">
            <a:xfrm>
              <a:off x="720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Rectangle 240"/>
            <p:cNvSpPr>
              <a:spLocks noChangeArrowheads="1"/>
            </p:cNvSpPr>
            <p:nvPr/>
          </p:nvSpPr>
          <p:spPr bwMode="auto">
            <a:xfrm>
              <a:off x="864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Rectangle 241"/>
            <p:cNvSpPr>
              <a:spLocks noChangeArrowheads="1"/>
            </p:cNvSpPr>
            <p:nvPr/>
          </p:nvSpPr>
          <p:spPr bwMode="auto">
            <a:xfrm>
              <a:off x="1008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Rectangle 242"/>
            <p:cNvSpPr>
              <a:spLocks noChangeArrowheads="1"/>
            </p:cNvSpPr>
            <p:nvPr/>
          </p:nvSpPr>
          <p:spPr bwMode="auto">
            <a:xfrm>
              <a:off x="864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Rectangle 243"/>
            <p:cNvSpPr>
              <a:spLocks noChangeArrowheads="1"/>
            </p:cNvSpPr>
            <p:nvPr/>
          </p:nvSpPr>
          <p:spPr bwMode="auto">
            <a:xfrm>
              <a:off x="1008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Rectangle 244"/>
            <p:cNvSpPr>
              <a:spLocks noChangeArrowheads="1"/>
            </p:cNvSpPr>
            <p:nvPr/>
          </p:nvSpPr>
          <p:spPr bwMode="auto">
            <a:xfrm>
              <a:off x="0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Rectangle 245"/>
            <p:cNvSpPr>
              <a:spLocks noChangeArrowheads="1"/>
            </p:cNvSpPr>
            <p:nvPr/>
          </p:nvSpPr>
          <p:spPr bwMode="auto">
            <a:xfrm>
              <a:off x="144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Rectangle 246"/>
            <p:cNvSpPr>
              <a:spLocks noChangeArrowheads="1"/>
            </p:cNvSpPr>
            <p:nvPr/>
          </p:nvSpPr>
          <p:spPr bwMode="auto">
            <a:xfrm>
              <a:off x="0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Rectangle 247"/>
            <p:cNvSpPr>
              <a:spLocks noChangeArrowheads="1"/>
            </p:cNvSpPr>
            <p:nvPr/>
          </p:nvSpPr>
          <p:spPr bwMode="auto">
            <a:xfrm>
              <a:off x="144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Rectangle 248"/>
            <p:cNvSpPr>
              <a:spLocks noChangeArrowheads="1"/>
            </p:cNvSpPr>
            <p:nvPr/>
          </p:nvSpPr>
          <p:spPr bwMode="auto">
            <a:xfrm>
              <a:off x="288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Rectangle 249"/>
            <p:cNvSpPr>
              <a:spLocks noChangeArrowheads="1"/>
            </p:cNvSpPr>
            <p:nvPr/>
          </p:nvSpPr>
          <p:spPr bwMode="auto">
            <a:xfrm>
              <a:off x="432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Rectangle 250"/>
            <p:cNvSpPr>
              <a:spLocks noChangeArrowheads="1"/>
            </p:cNvSpPr>
            <p:nvPr/>
          </p:nvSpPr>
          <p:spPr bwMode="auto">
            <a:xfrm>
              <a:off x="288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Rectangle 251"/>
            <p:cNvSpPr>
              <a:spLocks noChangeArrowheads="1"/>
            </p:cNvSpPr>
            <p:nvPr/>
          </p:nvSpPr>
          <p:spPr bwMode="auto">
            <a:xfrm>
              <a:off x="432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Rectangle 252"/>
            <p:cNvSpPr>
              <a:spLocks noChangeArrowheads="1"/>
            </p:cNvSpPr>
            <p:nvPr/>
          </p:nvSpPr>
          <p:spPr bwMode="auto">
            <a:xfrm>
              <a:off x="576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Rectangle 253"/>
            <p:cNvSpPr>
              <a:spLocks noChangeArrowheads="1"/>
            </p:cNvSpPr>
            <p:nvPr/>
          </p:nvSpPr>
          <p:spPr bwMode="auto">
            <a:xfrm>
              <a:off x="720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Rectangle 254"/>
            <p:cNvSpPr>
              <a:spLocks noChangeArrowheads="1"/>
            </p:cNvSpPr>
            <p:nvPr/>
          </p:nvSpPr>
          <p:spPr bwMode="auto">
            <a:xfrm>
              <a:off x="576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Rectangle 255"/>
            <p:cNvSpPr>
              <a:spLocks noChangeArrowheads="1"/>
            </p:cNvSpPr>
            <p:nvPr/>
          </p:nvSpPr>
          <p:spPr bwMode="auto">
            <a:xfrm>
              <a:off x="720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Rectangle 256"/>
            <p:cNvSpPr>
              <a:spLocks noChangeArrowheads="1"/>
            </p:cNvSpPr>
            <p:nvPr/>
          </p:nvSpPr>
          <p:spPr bwMode="auto">
            <a:xfrm>
              <a:off x="864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Rectangle 257"/>
            <p:cNvSpPr>
              <a:spLocks noChangeArrowheads="1"/>
            </p:cNvSpPr>
            <p:nvPr/>
          </p:nvSpPr>
          <p:spPr bwMode="auto">
            <a:xfrm>
              <a:off x="1008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Rectangle 258"/>
            <p:cNvSpPr>
              <a:spLocks noChangeArrowheads="1"/>
            </p:cNvSpPr>
            <p:nvPr/>
          </p:nvSpPr>
          <p:spPr bwMode="auto">
            <a:xfrm>
              <a:off x="864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Rectangle 259"/>
            <p:cNvSpPr>
              <a:spLocks noChangeArrowheads="1"/>
            </p:cNvSpPr>
            <p:nvPr/>
          </p:nvSpPr>
          <p:spPr bwMode="auto">
            <a:xfrm>
              <a:off x="1008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Rectangle 260"/>
            <p:cNvSpPr>
              <a:spLocks noChangeArrowheads="1"/>
            </p:cNvSpPr>
            <p:nvPr/>
          </p:nvSpPr>
          <p:spPr bwMode="auto">
            <a:xfrm>
              <a:off x="1152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Rectangle 261"/>
            <p:cNvSpPr>
              <a:spLocks noChangeArrowheads="1"/>
            </p:cNvSpPr>
            <p:nvPr/>
          </p:nvSpPr>
          <p:spPr bwMode="auto">
            <a:xfrm>
              <a:off x="1296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Rectangle 262"/>
            <p:cNvSpPr>
              <a:spLocks noChangeArrowheads="1"/>
            </p:cNvSpPr>
            <p:nvPr/>
          </p:nvSpPr>
          <p:spPr bwMode="auto">
            <a:xfrm>
              <a:off x="1152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Rectangle 263"/>
            <p:cNvSpPr>
              <a:spLocks noChangeArrowheads="1"/>
            </p:cNvSpPr>
            <p:nvPr/>
          </p:nvSpPr>
          <p:spPr bwMode="auto">
            <a:xfrm>
              <a:off x="1296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Rectangle 264"/>
            <p:cNvSpPr>
              <a:spLocks noChangeArrowheads="1"/>
            </p:cNvSpPr>
            <p:nvPr/>
          </p:nvSpPr>
          <p:spPr bwMode="auto">
            <a:xfrm>
              <a:off x="1152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Rectangle 265"/>
            <p:cNvSpPr>
              <a:spLocks noChangeArrowheads="1"/>
            </p:cNvSpPr>
            <p:nvPr/>
          </p:nvSpPr>
          <p:spPr bwMode="auto">
            <a:xfrm>
              <a:off x="1296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Rectangle 266"/>
            <p:cNvSpPr>
              <a:spLocks noChangeArrowheads="1"/>
            </p:cNvSpPr>
            <p:nvPr/>
          </p:nvSpPr>
          <p:spPr bwMode="auto">
            <a:xfrm>
              <a:off x="1152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Rectangle 267"/>
            <p:cNvSpPr>
              <a:spLocks noChangeArrowheads="1"/>
            </p:cNvSpPr>
            <p:nvPr/>
          </p:nvSpPr>
          <p:spPr bwMode="auto">
            <a:xfrm>
              <a:off x="1296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Rectangle 268"/>
            <p:cNvSpPr>
              <a:spLocks noChangeArrowheads="1"/>
            </p:cNvSpPr>
            <p:nvPr/>
          </p:nvSpPr>
          <p:spPr bwMode="auto">
            <a:xfrm>
              <a:off x="1152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Rectangle 269"/>
            <p:cNvSpPr>
              <a:spLocks noChangeArrowheads="1"/>
            </p:cNvSpPr>
            <p:nvPr/>
          </p:nvSpPr>
          <p:spPr bwMode="auto">
            <a:xfrm>
              <a:off x="1296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Rectangle 270"/>
            <p:cNvSpPr>
              <a:spLocks noChangeArrowheads="1"/>
            </p:cNvSpPr>
            <p:nvPr/>
          </p:nvSpPr>
          <p:spPr bwMode="auto">
            <a:xfrm>
              <a:off x="1152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Rectangle 271"/>
            <p:cNvSpPr>
              <a:spLocks noChangeArrowheads="1"/>
            </p:cNvSpPr>
            <p:nvPr/>
          </p:nvSpPr>
          <p:spPr bwMode="auto">
            <a:xfrm>
              <a:off x="1296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Rectangle 272"/>
            <p:cNvSpPr>
              <a:spLocks noChangeArrowheads="1"/>
            </p:cNvSpPr>
            <p:nvPr/>
          </p:nvSpPr>
          <p:spPr bwMode="auto">
            <a:xfrm>
              <a:off x="1152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Rectangle 273"/>
            <p:cNvSpPr>
              <a:spLocks noChangeArrowheads="1"/>
            </p:cNvSpPr>
            <p:nvPr/>
          </p:nvSpPr>
          <p:spPr bwMode="auto">
            <a:xfrm>
              <a:off x="1296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5" name="Rectangle 274"/>
            <p:cNvSpPr>
              <a:spLocks noChangeArrowheads="1"/>
            </p:cNvSpPr>
            <p:nvPr/>
          </p:nvSpPr>
          <p:spPr bwMode="auto">
            <a:xfrm>
              <a:off x="1152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6" name="Rectangle 275"/>
            <p:cNvSpPr>
              <a:spLocks noChangeArrowheads="1"/>
            </p:cNvSpPr>
            <p:nvPr/>
          </p:nvSpPr>
          <p:spPr bwMode="auto">
            <a:xfrm>
              <a:off x="1296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7" name="Rectangle 276"/>
            <p:cNvSpPr>
              <a:spLocks noChangeArrowheads="1"/>
            </p:cNvSpPr>
            <p:nvPr/>
          </p:nvSpPr>
          <p:spPr bwMode="auto">
            <a:xfrm>
              <a:off x="1152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8" name="Rectangle 277"/>
            <p:cNvSpPr>
              <a:spLocks noChangeArrowheads="1"/>
            </p:cNvSpPr>
            <p:nvPr/>
          </p:nvSpPr>
          <p:spPr bwMode="auto">
            <a:xfrm>
              <a:off x="1296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9" name="Rectangle 278"/>
            <p:cNvSpPr>
              <a:spLocks noChangeArrowheads="1"/>
            </p:cNvSpPr>
            <p:nvPr/>
          </p:nvSpPr>
          <p:spPr bwMode="auto">
            <a:xfrm>
              <a:off x="1152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0" name="Rectangle 279"/>
            <p:cNvSpPr>
              <a:spLocks noChangeArrowheads="1"/>
            </p:cNvSpPr>
            <p:nvPr/>
          </p:nvSpPr>
          <p:spPr bwMode="auto">
            <a:xfrm>
              <a:off x="1296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1" name="Rectangle 280"/>
            <p:cNvSpPr>
              <a:spLocks noChangeArrowheads="1"/>
            </p:cNvSpPr>
            <p:nvPr/>
          </p:nvSpPr>
          <p:spPr bwMode="auto">
            <a:xfrm>
              <a:off x="0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2" name="Rectangle 281"/>
            <p:cNvSpPr>
              <a:spLocks noChangeArrowheads="1"/>
            </p:cNvSpPr>
            <p:nvPr/>
          </p:nvSpPr>
          <p:spPr bwMode="auto">
            <a:xfrm>
              <a:off x="144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Rectangle 282"/>
            <p:cNvSpPr>
              <a:spLocks noChangeArrowheads="1"/>
            </p:cNvSpPr>
            <p:nvPr/>
          </p:nvSpPr>
          <p:spPr bwMode="auto">
            <a:xfrm>
              <a:off x="0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4" name="Rectangle 283"/>
            <p:cNvSpPr>
              <a:spLocks noChangeArrowheads="1"/>
            </p:cNvSpPr>
            <p:nvPr/>
          </p:nvSpPr>
          <p:spPr bwMode="auto">
            <a:xfrm>
              <a:off x="144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5" name="Rectangle 284"/>
            <p:cNvSpPr>
              <a:spLocks noChangeArrowheads="1"/>
            </p:cNvSpPr>
            <p:nvPr/>
          </p:nvSpPr>
          <p:spPr bwMode="auto">
            <a:xfrm>
              <a:off x="288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6" name="Rectangle 285"/>
            <p:cNvSpPr>
              <a:spLocks noChangeArrowheads="1"/>
            </p:cNvSpPr>
            <p:nvPr/>
          </p:nvSpPr>
          <p:spPr bwMode="auto">
            <a:xfrm>
              <a:off x="432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Rectangle 286"/>
            <p:cNvSpPr>
              <a:spLocks noChangeArrowheads="1"/>
            </p:cNvSpPr>
            <p:nvPr/>
          </p:nvSpPr>
          <p:spPr bwMode="auto">
            <a:xfrm>
              <a:off x="288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8" name="Rectangle 287"/>
            <p:cNvSpPr>
              <a:spLocks noChangeArrowheads="1"/>
            </p:cNvSpPr>
            <p:nvPr/>
          </p:nvSpPr>
          <p:spPr bwMode="auto">
            <a:xfrm>
              <a:off x="432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Rectangle 288"/>
            <p:cNvSpPr>
              <a:spLocks noChangeArrowheads="1"/>
            </p:cNvSpPr>
            <p:nvPr/>
          </p:nvSpPr>
          <p:spPr bwMode="auto">
            <a:xfrm>
              <a:off x="576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0" name="Rectangle 289"/>
            <p:cNvSpPr>
              <a:spLocks noChangeArrowheads="1"/>
            </p:cNvSpPr>
            <p:nvPr/>
          </p:nvSpPr>
          <p:spPr bwMode="auto">
            <a:xfrm>
              <a:off x="720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1" name="Rectangle 290"/>
            <p:cNvSpPr>
              <a:spLocks noChangeArrowheads="1"/>
            </p:cNvSpPr>
            <p:nvPr/>
          </p:nvSpPr>
          <p:spPr bwMode="auto">
            <a:xfrm>
              <a:off x="576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2" name="Rectangle 291"/>
            <p:cNvSpPr>
              <a:spLocks noChangeArrowheads="1"/>
            </p:cNvSpPr>
            <p:nvPr/>
          </p:nvSpPr>
          <p:spPr bwMode="auto">
            <a:xfrm>
              <a:off x="720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3" name="Rectangle 292"/>
            <p:cNvSpPr>
              <a:spLocks noChangeArrowheads="1"/>
            </p:cNvSpPr>
            <p:nvPr/>
          </p:nvSpPr>
          <p:spPr bwMode="auto">
            <a:xfrm>
              <a:off x="864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" name="Rectangle 293"/>
            <p:cNvSpPr>
              <a:spLocks noChangeArrowheads="1"/>
            </p:cNvSpPr>
            <p:nvPr/>
          </p:nvSpPr>
          <p:spPr bwMode="auto">
            <a:xfrm>
              <a:off x="1008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5" name="Rectangle 294"/>
            <p:cNvSpPr>
              <a:spLocks noChangeArrowheads="1"/>
            </p:cNvSpPr>
            <p:nvPr/>
          </p:nvSpPr>
          <p:spPr bwMode="auto">
            <a:xfrm>
              <a:off x="864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6" name="Rectangle 295"/>
            <p:cNvSpPr>
              <a:spLocks noChangeArrowheads="1"/>
            </p:cNvSpPr>
            <p:nvPr/>
          </p:nvSpPr>
          <p:spPr bwMode="auto">
            <a:xfrm>
              <a:off x="1008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7" name="Rectangle 296"/>
            <p:cNvSpPr>
              <a:spLocks noChangeArrowheads="1"/>
            </p:cNvSpPr>
            <p:nvPr/>
          </p:nvSpPr>
          <p:spPr bwMode="auto">
            <a:xfrm>
              <a:off x="1152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Rectangle 297"/>
            <p:cNvSpPr>
              <a:spLocks noChangeArrowheads="1"/>
            </p:cNvSpPr>
            <p:nvPr/>
          </p:nvSpPr>
          <p:spPr bwMode="auto">
            <a:xfrm>
              <a:off x="1296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9" name="Rectangle 298"/>
            <p:cNvSpPr>
              <a:spLocks noChangeArrowheads="1"/>
            </p:cNvSpPr>
            <p:nvPr/>
          </p:nvSpPr>
          <p:spPr bwMode="auto">
            <a:xfrm>
              <a:off x="1152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0" name="Rectangle 299"/>
            <p:cNvSpPr>
              <a:spLocks noChangeArrowheads="1"/>
            </p:cNvSpPr>
            <p:nvPr/>
          </p:nvSpPr>
          <p:spPr bwMode="auto">
            <a:xfrm>
              <a:off x="1296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1" name="Rectangle 300"/>
            <p:cNvSpPr>
              <a:spLocks noChangeArrowheads="1"/>
            </p:cNvSpPr>
            <p:nvPr/>
          </p:nvSpPr>
          <p:spPr bwMode="auto">
            <a:xfrm>
              <a:off x="1440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2" name="Rectangle 301"/>
            <p:cNvSpPr>
              <a:spLocks noChangeArrowheads="1"/>
            </p:cNvSpPr>
            <p:nvPr/>
          </p:nvSpPr>
          <p:spPr bwMode="auto">
            <a:xfrm>
              <a:off x="1584" y="14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3" name="Rectangle 302"/>
            <p:cNvSpPr>
              <a:spLocks noChangeArrowheads="1"/>
            </p:cNvSpPr>
            <p:nvPr/>
          </p:nvSpPr>
          <p:spPr bwMode="auto">
            <a:xfrm>
              <a:off x="1440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4" name="Rectangle 303"/>
            <p:cNvSpPr>
              <a:spLocks noChangeArrowheads="1"/>
            </p:cNvSpPr>
            <p:nvPr/>
          </p:nvSpPr>
          <p:spPr bwMode="auto">
            <a:xfrm>
              <a:off x="1584" y="28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Rectangle 304"/>
            <p:cNvSpPr>
              <a:spLocks noChangeArrowheads="1"/>
            </p:cNvSpPr>
            <p:nvPr/>
          </p:nvSpPr>
          <p:spPr bwMode="auto">
            <a:xfrm>
              <a:off x="1440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6" name="Rectangle 305"/>
            <p:cNvSpPr>
              <a:spLocks noChangeArrowheads="1"/>
            </p:cNvSpPr>
            <p:nvPr/>
          </p:nvSpPr>
          <p:spPr bwMode="auto">
            <a:xfrm>
              <a:off x="1584" y="43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7" name="Rectangle 306"/>
            <p:cNvSpPr>
              <a:spLocks noChangeArrowheads="1"/>
            </p:cNvSpPr>
            <p:nvPr/>
          </p:nvSpPr>
          <p:spPr bwMode="auto">
            <a:xfrm>
              <a:off x="1440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8" name="Rectangle 307"/>
            <p:cNvSpPr>
              <a:spLocks noChangeArrowheads="1"/>
            </p:cNvSpPr>
            <p:nvPr/>
          </p:nvSpPr>
          <p:spPr bwMode="auto">
            <a:xfrm>
              <a:off x="1584" y="57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" name="Rectangle 308"/>
            <p:cNvSpPr>
              <a:spLocks noChangeArrowheads="1"/>
            </p:cNvSpPr>
            <p:nvPr/>
          </p:nvSpPr>
          <p:spPr bwMode="auto">
            <a:xfrm>
              <a:off x="1440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0" name="Rectangle 309"/>
            <p:cNvSpPr>
              <a:spLocks noChangeArrowheads="1"/>
            </p:cNvSpPr>
            <p:nvPr/>
          </p:nvSpPr>
          <p:spPr bwMode="auto">
            <a:xfrm>
              <a:off x="1584" y="72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1" name="Rectangle 310"/>
            <p:cNvSpPr>
              <a:spLocks noChangeArrowheads="1"/>
            </p:cNvSpPr>
            <p:nvPr/>
          </p:nvSpPr>
          <p:spPr bwMode="auto">
            <a:xfrm>
              <a:off x="1440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" name="Rectangle 311"/>
            <p:cNvSpPr>
              <a:spLocks noChangeArrowheads="1"/>
            </p:cNvSpPr>
            <p:nvPr/>
          </p:nvSpPr>
          <p:spPr bwMode="auto">
            <a:xfrm>
              <a:off x="1584" y="86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" name="Rectangle 312"/>
            <p:cNvSpPr>
              <a:spLocks noChangeArrowheads="1"/>
            </p:cNvSpPr>
            <p:nvPr/>
          </p:nvSpPr>
          <p:spPr bwMode="auto">
            <a:xfrm>
              <a:off x="1440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" name="Rectangle 313"/>
            <p:cNvSpPr>
              <a:spLocks noChangeArrowheads="1"/>
            </p:cNvSpPr>
            <p:nvPr/>
          </p:nvSpPr>
          <p:spPr bwMode="auto">
            <a:xfrm>
              <a:off x="1584" y="100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" name="Rectangle 314"/>
            <p:cNvSpPr>
              <a:spLocks noChangeArrowheads="1"/>
            </p:cNvSpPr>
            <p:nvPr/>
          </p:nvSpPr>
          <p:spPr bwMode="auto">
            <a:xfrm>
              <a:off x="1440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" name="Rectangle 315"/>
            <p:cNvSpPr>
              <a:spLocks noChangeArrowheads="1"/>
            </p:cNvSpPr>
            <p:nvPr/>
          </p:nvSpPr>
          <p:spPr bwMode="auto">
            <a:xfrm>
              <a:off x="1584" y="1152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" name="Rectangle 316"/>
            <p:cNvSpPr>
              <a:spLocks noChangeArrowheads="1"/>
            </p:cNvSpPr>
            <p:nvPr/>
          </p:nvSpPr>
          <p:spPr bwMode="auto">
            <a:xfrm>
              <a:off x="1440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" name="Rectangle 317"/>
            <p:cNvSpPr>
              <a:spLocks noChangeArrowheads="1"/>
            </p:cNvSpPr>
            <p:nvPr/>
          </p:nvSpPr>
          <p:spPr bwMode="auto">
            <a:xfrm>
              <a:off x="1584" y="1296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" name="Rectangle 318"/>
            <p:cNvSpPr>
              <a:spLocks noChangeArrowheads="1"/>
            </p:cNvSpPr>
            <p:nvPr/>
          </p:nvSpPr>
          <p:spPr bwMode="auto">
            <a:xfrm>
              <a:off x="1440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" name="Rectangle 319"/>
            <p:cNvSpPr>
              <a:spLocks noChangeArrowheads="1"/>
            </p:cNvSpPr>
            <p:nvPr/>
          </p:nvSpPr>
          <p:spPr bwMode="auto">
            <a:xfrm>
              <a:off x="1584" y="1440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" name="Rectangle 320"/>
            <p:cNvSpPr>
              <a:spLocks noChangeArrowheads="1"/>
            </p:cNvSpPr>
            <p:nvPr/>
          </p:nvSpPr>
          <p:spPr bwMode="auto">
            <a:xfrm>
              <a:off x="1440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" name="Rectangle 321"/>
            <p:cNvSpPr>
              <a:spLocks noChangeArrowheads="1"/>
            </p:cNvSpPr>
            <p:nvPr/>
          </p:nvSpPr>
          <p:spPr bwMode="auto">
            <a:xfrm>
              <a:off x="1584" y="1584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" name="Rectangle 322"/>
            <p:cNvSpPr>
              <a:spLocks noChangeArrowheads="1"/>
            </p:cNvSpPr>
            <p:nvPr/>
          </p:nvSpPr>
          <p:spPr bwMode="auto">
            <a:xfrm>
              <a:off x="1440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" name="Rectangle 323"/>
            <p:cNvSpPr>
              <a:spLocks noChangeArrowheads="1"/>
            </p:cNvSpPr>
            <p:nvPr/>
          </p:nvSpPr>
          <p:spPr bwMode="auto">
            <a:xfrm>
              <a:off x="1584" y="1728"/>
              <a:ext cx="144" cy="144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" name="Line 152"/>
            <p:cNvSpPr>
              <a:spLocks noChangeShapeType="1"/>
            </p:cNvSpPr>
            <p:nvPr/>
          </p:nvSpPr>
          <p:spPr bwMode="auto">
            <a:xfrm>
              <a:off x="0" y="1008"/>
              <a:ext cx="1728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6" name="Line 153"/>
            <p:cNvSpPr>
              <a:spLocks noChangeShapeType="1"/>
            </p:cNvSpPr>
            <p:nvPr/>
          </p:nvSpPr>
          <p:spPr bwMode="auto">
            <a:xfrm rot="5400000">
              <a:off x="0" y="1008"/>
              <a:ext cx="1728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8" name="Rectangle 327"/>
            <p:cNvSpPr>
              <a:spLocks noChangeArrowheads="1"/>
            </p:cNvSpPr>
            <p:nvPr/>
          </p:nvSpPr>
          <p:spPr bwMode="auto">
            <a:xfrm>
              <a:off x="1680" y="1008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x</a:t>
              </a:r>
              <a:endParaRPr kumimoji="0" lang="en-GB" sz="1100" b="1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sp>
        <p:nvSpPr>
          <p:cNvPr id="177" name="Line 159"/>
          <p:cNvSpPr>
            <a:spLocks noChangeShapeType="1"/>
          </p:cNvSpPr>
          <p:nvPr/>
        </p:nvSpPr>
        <p:spPr bwMode="auto">
          <a:xfrm flipH="1" flipV="1">
            <a:off x="5319555" y="234369"/>
            <a:ext cx="5542" cy="3214257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4" name="Rectangle 333"/>
          <p:cNvSpPr/>
          <p:nvPr/>
        </p:nvSpPr>
        <p:spPr>
          <a:xfrm>
            <a:off x="7124048" y="589408"/>
            <a:ext cx="721416" cy="129647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36" name="Rectangle 335"/>
          <p:cNvSpPr/>
          <p:nvPr/>
        </p:nvSpPr>
        <p:spPr>
          <a:xfrm>
            <a:off x="4238393" y="589408"/>
            <a:ext cx="721416" cy="12475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37" name="Rectangle 336"/>
          <p:cNvSpPr/>
          <p:nvPr/>
        </p:nvSpPr>
        <p:spPr>
          <a:xfrm>
            <a:off x="5685351" y="589408"/>
            <a:ext cx="721416" cy="1271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38" name="Line 159"/>
          <p:cNvSpPr>
            <a:spLocks noChangeShapeType="1"/>
          </p:cNvSpPr>
          <p:nvPr/>
        </p:nvSpPr>
        <p:spPr bwMode="auto">
          <a:xfrm flipH="1" flipV="1">
            <a:off x="6750962" y="219033"/>
            <a:ext cx="5542" cy="3214257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738003" y="5304935"/>
            <a:ext cx="248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reflection </a:t>
            </a:r>
          </a:p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3600" dirty="0"/>
              <a:t>= -1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444901" y="4226276"/>
            <a:ext cx="60117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A</a:t>
            </a:r>
            <a:r>
              <a:rPr lang="en-GB" sz="8000" dirty="0"/>
              <a:t>  →  </a:t>
            </a:r>
            <a:r>
              <a:rPr lang="en-GB" sz="8000" dirty="0">
                <a:solidFill>
                  <a:srgbClr val="FFC000"/>
                </a:solidFill>
              </a:rPr>
              <a:t>B  </a:t>
            </a:r>
            <a:r>
              <a:rPr lang="en-GB" sz="8000" dirty="0"/>
              <a:t>→  </a:t>
            </a:r>
            <a:r>
              <a:rPr lang="en-GB" sz="8000" dirty="0">
                <a:solidFill>
                  <a:srgbClr val="00B050"/>
                </a:solidFill>
              </a:rPr>
              <a:t>C</a:t>
            </a:r>
            <a:r>
              <a:rPr lang="en-GB" sz="8000" dirty="0"/>
              <a:t> 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3211131" y="5349159"/>
            <a:ext cx="248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reflection </a:t>
            </a:r>
          </a:p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3600" dirty="0"/>
              <a:t>= 3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8756041" y="4223740"/>
            <a:ext cx="29745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A</a:t>
            </a:r>
            <a:r>
              <a:rPr lang="en-GB" sz="8000" dirty="0"/>
              <a:t> → </a:t>
            </a:r>
            <a:r>
              <a:rPr lang="en-GB" sz="8000" dirty="0">
                <a:solidFill>
                  <a:srgbClr val="00B050"/>
                </a:solidFill>
              </a:rPr>
              <a:t>C</a:t>
            </a:r>
            <a:r>
              <a:rPr lang="en-GB" sz="8000" dirty="0"/>
              <a:t> 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6659811" y="4517457"/>
            <a:ext cx="1147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OR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8838847" y="5435057"/>
            <a:ext cx="248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reflection </a:t>
            </a:r>
          </a:p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3600" dirty="0"/>
              <a:t>= 1</a:t>
            </a:r>
          </a:p>
        </p:txBody>
      </p:sp>
    </p:spTree>
    <p:extLst>
      <p:ext uri="{BB962C8B-B14F-4D97-AF65-F5344CB8AC3E}">
        <p14:creationId xmlns:p14="http://schemas.microsoft.com/office/powerpoint/2010/main" val="417242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64" grpId="0"/>
      <p:bldP spid="1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74237" y="805253"/>
            <a:ext cx="5982784" cy="5406751"/>
            <a:chOff x="0" y="34925"/>
            <a:chExt cx="2965450" cy="2946400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0" y="34925"/>
              <a:ext cx="2965450" cy="2936875"/>
              <a:chOff x="0" y="22"/>
              <a:chExt cx="1868" cy="1850"/>
            </a:xfrm>
          </p:grpSpPr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0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>
                <a:spLocks noChangeArrowheads="1"/>
              </p:cNvSpPr>
              <p:nvPr/>
            </p:nvSpPr>
            <p:spPr bwMode="auto">
              <a:xfrm>
                <a:off x="0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>
                <a:spLocks noChangeArrowheads="1"/>
              </p:cNvSpPr>
              <p:nvPr/>
            </p:nvSpPr>
            <p:spPr bwMode="auto">
              <a:xfrm>
                <a:off x="144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288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>
                <a:spLocks noChangeArrowheads="1"/>
              </p:cNvSpPr>
              <p:nvPr/>
            </p:nvSpPr>
            <p:spPr bwMode="auto">
              <a:xfrm>
                <a:off x="432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288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432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>
                <a:spLocks noChangeArrowheads="1"/>
              </p:cNvSpPr>
              <p:nvPr/>
            </p:nvSpPr>
            <p:spPr bwMode="auto">
              <a:xfrm>
                <a:off x="0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auto">
              <a:xfrm>
                <a:off x="144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0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144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288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Rectangle 31"/>
              <p:cNvSpPr>
                <a:spLocks noChangeArrowheads="1"/>
              </p:cNvSpPr>
              <p:nvPr/>
            </p:nvSpPr>
            <p:spPr bwMode="auto">
              <a:xfrm>
                <a:off x="432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>
                <a:off x="288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>
                <a:spLocks noChangeArrowheads="1"/>
              </p:cNvSpPr>
              <p:nvPr/>
            </p:nvSpPr>
            <p:spPr bwMode="auto">
              <a:xfrm>
                <a:off x="432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>
                <a:spLocks noChangeArrowheads="1"/>
              </p:cNvSpPr>
              <p:nvPr/>
            </p:nvSpPr>
            <p:spPr bwMode="auto">
              <a:xfrm>
                <a:off x="576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>
                <a:spLocks noChangeArrowheads="1"/>
              </p:cNvSpPr>
              <p:nvPr/>
            </p:nvSpPr>
            <p:spPr bwMode="auto">
              <a:xfrm>
                <a:off x="720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>
                <a:spLocks noChangeArrowheads="1"/>
              </p:cNvSpPr>
              <p:nvPr/>
            </p:nvSpPr>
            <p:spPr bwMode="auto">
              <a:xfrm>
                <a:off x="576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>
                <a:spLocks noChangeArrowheads="1"/>
              </p:cNvSpPr>
              <p:nvPr/>
            </p:nvSpPr>
            <p:spPr bwMode="auto">
              <a:xfrm>
                <a:off x="720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/>
            </p:nvSpPr>
            <p:spPr bwMode="auto">
              <a:xfrm>
                <a:off x="864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 39"/>
              <p:cNvSpPr>
                <a:spLocks noChangeArrowheads="1"/>
              </p:cNvSpPr>
              <p:nvPr/>
            </p:nvSpPr>
            <p:spPr bwMode="auto">
              <a:xfrm>
                <a:off x="1008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>
                <a:spLocks noChangeArrowheads="1"/>
              </p:cNvSpPr>
              <p:nvPr/>
            </p:nvSpPr>
            <p:spPr bwMode="auto">
              <a:xfrm>
                <a:off x="864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>
                <a:spLocks noChangeArrowheads="1"/>
              </p:cNvSpPr>
              <p:nvPr/>
            </p:nvSpPr>
            <p:spPr bwMode="auto">
              <a:xfrm>
                <a:off x="1008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>
                <a:spLocks noChangeArrowheads="1"/>
              </p:cNvSpPr>
              <p:nvPr/>
            </p:nvSpPr>
            <p:spPr bwMode="auto">
              <a:xfrm>
                <a:off x="576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>
                <a:spLocks noChangeArrowheads="1"/>
              </p:cNvSpPr>
              <p:nvPr/>
            </p:nvSpPr>
            <p:spPr bwMode="auto">
              <a:xfrm>
                <a:off x="720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>
                <a:spLocks noChangeArrowheads="1"/>
              </p:cNvSpPr>
              <p:nvPr/>
            </p:nvSpPr>
            <p:spPr bwMode="auto">
              <a:xfrm>
                <a:off x="576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>
                <a:spLocks noChangeArrowheads="1"/>
              </p:cNvSpPr>
              <p:nvPr/>
            </p:nvSpPr>
            <p:spPr bwMode="auto">
              <a:xfrm>
                <a:off x="720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>
                <a:spLocks noChangeArrowheads="1"/>
              </p:cNvSpPr>
              <p:nvPr/>
            </p:nvSpPr>
            <p:spPr bwMode="auto">
              <a:xfrm>
                <a:off x="864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 47"/>
              <p:cNvSpPr>
                <a:spLocks noChangeArrowheads="1"/>
              </p:cNvSpPr>
              <p:nvPr/>
            </p:nvSpPr>
            <p:spPr bwMode="auto">
              <a:xfrm>
                <a:off x="1008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>
                <a:spLocks noChangeArrowheads="1"/>
              </p:cNvSpPr>
              <p:nvPr/>
            </p:nvSpPr>
            <p:spPr bwMode="auto">
              <a:xfrm>
                <a:off x="864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>
                <a:spLocks noChangeArrowheads="1"/>
              </p:cNvSpPr>
              <p:nvPr/>
            </p:nvSpPr>
            <p:spPr bwMode="auto">
              <a:xfrm>
                <a:off x="1008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>
                <a:spLocks noChangeArrowheads="1"/>
              </p:cNvSpPr>
              <p:nvPr/>
            </p:nvSpPr>
            <p:spPr bwMode="auto">
              <a:xfrm>
                <a:off x="0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auto">
              <a:xfrm>
                <a:off x="144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Rectangle 52"/>
              <p:cNvSpPr>
                <a:spLocks noChangeArrowheads="1"/>
              </p:cNvSpPr>
              <p:nvPr/>
            </p:nvSpPr>
            <p:spPr bwMode="auto">
              <a:xfrm>
                <a:off x="0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Rectangle 53"/>
              <p:cNvSpPr>
                <a:spLocks noChangeArrowheads="1"/>
              </p:cNvSpPr>
              <p:nvPr/>
            </p:nvSpPr>
            <p:spPr bwMode="auto">
              <a:xfrm>
                <a:off x="144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Rectangle 54"/>
              <p:cNvSpPr>
                <a:spLocks noChangeArrowheads="1"/>
              </p:cNvSpPr>
              <p:nvPr/>
            </p:nvSpPr>
            <p:spPr bwMode="auto">
              <a:xfrm>
                <a:off x="288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Rectangle 55"/>
              <p:cNvSpPr>
                <a:spLocks noChangeArrowheads="1"/>
              </p:cNvSpPr>
              <p:nvPr/>
            </p:nvSpPr>
            <p:spPr bwMode="auto">
              <a:xfrm>
                <a:off x="432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Rectangle 56"/>
              <p:cNvSpPr>
                <a:spLocks noChangeArrowheads="1"/>
              </p:cNvSpPr>
              <p:nvPr/>
            </p:nvSpPr>
            <p:spPr bwMode="auto">
              <a:xfrm>
                <a:off x="288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Rectangle 57"/>
              <p:cNvSpPr>
                <a:spLocks noChangeArrowheads="1"/>
              </p:cNvSpPr>
              <p:nvPr/>
            </p:nvSpPr>
            <p:spPr bwMode="auto">
              <a:xfrm>
                <a:off x="432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Rectangle 58"/>
              <p:cNvSpPr>
                <a:spLocks noChangeArrowheads="1"/>
              </p:cNvSpPr>
              <p:nvPr/>
            </p:nvSpPr>
            <p:spPr bwMode="auto">
              <a:xfrm>
                <a:off x="0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Rectangle 59"/>
              <p:cNvSpPr>
                <a:spLocks noChangeArrowheads="1"/>
              </p:cNvSpPr>
              <p:nvPr/>
            </p:nvSpPr>
            <p:spPr bwMode="auto">
              <a:xfrm>
                <a:off x="144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>
                <a:spLocks noChangeArrowheads="1"/>
              </p:cNvSpPr>
              <p:nvPr/>
            </p:nvSpPr>
            <p:spPr bwMode="auto">
              <a:xfrm>
                <a:off x="0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>
                <a:spLocks noChangeArrowheads="1"/>
              </p:cNvSpPr>
              <p:nvPr/>
            </p:nvSpPr>
            <p:spPr bwMode="auto">
              <a:xfrm>
                <a:off x="144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>
                <a:spLocks noChangeArrowheads="1"/>
              </p:cNvSpPr>
              <p:nvPr/>
            </p:nvSpPr>
            <p:spPr bwMode="auto">
              <a:xfrm>
                <a:off x="288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Rectangle 63"/>
              <p:cNvSpPr>
                <a:spLocks noChangeArrowheads="1"/>
              </p:cNvSpPr>
              <p:nvPr/>
            </p:nvSpPr>
            <p:spPr bwMode="auto">
              <a:xfrm>
                <a:off x="432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Rectangle 64"/>
              <p:cNvSpPr>
                <a:spLocks noChangeArrowheads="1"/>
              </p:cNvSpPr>
              <p:nvPr/>
            </p:nvSpPr>
            <p:spPr bwMode="auto">
              <a:xfrm>
                <a:off x="288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Rectangle 65"/>
              <p:cNvSpPr>
                <a:spLocks noChangeArrowheads="1"/>
              </p:cNvSpPr>
              <p:nvPr/>
            </p:nvSpPr>
            <p:spPr bwMode="auto">
              <a:xfrm>
                <a:off x="432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>
                <a:spLocks noChangeArrowheads="1"/>
              </p:cNvSpPr>
              <p:nvPr/>
            </p:nvSpPr>
            <p:spPr bwMode="auto">
              <a:xfrm>
                <a:off x="576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>
                <a:spLocks noChangeArrowheads="1"/>
              </p:cNvSpPr>
              <p:nvPr/>
            </p:nvSpPr>
            <p:spPr bwMode="auto">
              <a:xfrm>
                <a:off x="720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>
                <a:spLocks noChangeArrowheads="1"/>
              </p:cNvSpPr>
              <p:nvPr/>
            </p:nvSpPr>
            <p:spPr bwMode="auto">
              <a:xfrm>
                <a:off x="576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>
                <a:spLocks noChangeArrowheads="1"/>
              </p:cNvSpPr>
              <p:nvPr/>
            </p:nvSpPr>
            <p:spPr bwMode="auto">
              <a:xfrm>
                <a:off x="720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Rectangle 70"/>
              <p:cNvSpPr>
                <a:spLocks noChangeArrowheads="1"/>
              </p:cNvSpPr>
              <p:nvPr/>
            </p:nvSpPr>
            <p:spPr bwMode="auto">
              <a:xfrm>
                <a:off x="864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Rectangle 71"/>
              <p:cNvSpPr>
                <a:spLocks noChangeArrowheads="1"/>
              </p:cNvSpPr>
              <p:nvPr/>
            </p:nvSpPr>
            <p:spPr bwMode="auto">
              <a:xfrm>
                <a:off x="1008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>
                <a:spLocks noChangeArrowheads="1"/>
              </p:cNvSpPr>
              <p:nvPr/>
            </p:nvSpPr>
            <p:spPr bwMode="auto">
              <a:xfrm>
                <a:off x="1008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>
                <a:spLocks noChangeArrowheads="1"/>
              </p:cNvSpPr>
              <p:nvPr/>
            </p:nvSpPr>
            <p:spPr bwMode="auto">
              <a:xfrm>
                <a:off x="576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>
                <a:spLocks noChangeArrowheads="1"/>
              </p:cNvSpPr>
              <p:nvPr/>
            </p:nvSpPr>
            <p:spPr bwMode="auto">
              <a:xfrm>
                <a:off x="720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>
                <a:spLocks noChangeArrowheads="1"/>
              </p:cNvSpPr>
              <p:nvPr/>
            </p:nvSpPr>
            <p:spPr bwMode="auto">
              <a:xfrm>
                <a:off x="576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Rectangle 77"/>
              <p:cNvSpPr>
                <a:spLocks noChangeArrowheads="1"/>
              </p:cNvSpPr>
              <p:nvPr/>
            </p:nvSpPr>
            <p:spPr bwMode="auto">
              <a:xfrm>
                <a:off x="720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>
                <a:spLocks noChangeArrowheads="1"/>
              </p:cNvSpPr>
              <p:nvPr/>
            </p:nvSpPr>
            <p:spPr bwMode="auto">
              <a:xfrm>
                <a:off x="864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Rectangle 79"/>
              <p:cNvSpPr>
                <a:spLocks noChangeArrowheads="1"/>
              </p:cNvSpPr>
              <p:nvPr/>
            </p:nvSpPr>
            <p:spPr bwMode="auto">
              <a:xfrm>
                <a:off x="1008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>
                <a:spLocks noChangeArrowheads="1"/>
              </p:cNvSpPr>
              <p:nvPr/>
            </p:nvSpPr>
            <p:spPr bwMode="auto">
              <a:xfrm>
                <a:off x="864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>
                <a:spLocks noChangeArrowheads="1"/>
              </p:cNvSpPr>
              <p:nvPr/>
            </p:nvSpPr>
            <p:spPr bwMode="auto">
              <a:xfrm>
                <a:off x="1008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>
                <a:spLocks noChangeArrowheads="1"/>
              </p:cNvSpPr>
              <p:nvPr/>
            </p:nvSpPr>
            <p:spPr bwMode="auto">
              <a:xfrm>
                <a:off x="0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 83"/>
              <p:cNvSpPr>
                <a:spLocks noChangeArrowheads="1"/>
              </p:cNvSpPr>
              <p:nvPr/>
            </p:nvSpPr>
            <p:spPr bwMode="auto">
              <a:xfrm>
                <a:off x="144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>
                <a:spLocks noChangeArrowheads="1"/>
              </p:cNvSpPr>
              <p:nvPr/>
            </p:nvSpPr>
            <p:spPr bwMode="auto">
              <a:xfrm>
                <a:off x="0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>
                <a:spLocks noChangeArrowheads="1"/>
              </p:cNvSpPr>
              <p:nvPr/>
            </p:nvSpPr>
            <p:spPr bwMode="auto">
              <a:xfrm>
                <a:off x="144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>
                <a:spLocks noChangeArrowheads="1"/>
              </p:cNvSpPr>
              <p:nvPr/>
            </p:nvSpPr>
            <p:spPr bwMode="auto">
              <a:xfrm>
                <a:off x="288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/>
              <p:cNvSpPr>
                <a:spLocks noChangeArrowheads="1"/>
              </p:cNvSpPr>
              <p:nvPr/>
            </p:nvSpPr>
            <p:spPr bwMode="auto">
              <a:xfrm>
                <a:off x="432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>
                <a:spLocks noChangeArrowheads="1"/>
              </p:cNvSpPr>
              <p:nvPr/>
            </p:nvSpPr>
            <p:spPr bwMode="auto">
              <a:xfrm>
                <a:off x="288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Rectangle 89"/>
              <p:cNvSpPr>
                <a:spLocks noChangeArrowheads="1"/>
              </p:cNvSpPr>
              <p:nvPr/>
            </p:nvSpPr>
            <p:spPr bwMode="auto">
              <a:xfrm>
                <a:off x="432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>
                <a:spLocks noChangeArrowheads="1"/>
              </p:cNvSpPr>
              <p:nvPr/>
            </p:nvSpPr>
            <p:spPr bwMode="auto">
              <a:xfrm>
                <a:off x="576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>
                <a:spLocks noChangeArrowheads="1"/>
              </p:cNvSpPr>
              <p:nvPr/>
            </p:nvSpPr>
            <p:spPr bwMode="auto">
              <a:xfrm>
                <a:off x="720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>
                <a:spLocks noChangeArrowheads="1"/>
              </p:cNvSpPr>
              <p:nvPr/>
            </p:nvSpPr>
            <p:spPr bwMode="auto">
              <a:xfrm>
                <a:off x="576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>
                <a:spLocks noChangeArrowheads="1"/>
              </p:cNvSpPr>
              <p:nvPr/>
            </p:nvSpPr>
            <p:spPr bwMode="auto">
              <a:xfrm>
                <a:off x="720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Rectangle 94"/>
              <p:cNvSpPr>
                <a:spLocks noChangeArrowheads="1"/>
              </p:cNvSpPr>
              <p:nvPr/>
            </p:nvSpPr>
            <p:spPr bwMode="auto">
              <a:xfrm>
                <a:off x="864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Rectangle 95"/>
              <p:cNvSpPr>
                <a:spLocks noChangeArrowheads="1"/>
              </p:cNvSpPr>
              <p:nvPr/>
            </p:nvSpPr>
            <p:spPr bwMode="auto">
              <a:xfrm>
                <a:off x="1008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>
                <a:spLocks noChangeArrowheads="1"/>
              </p:cNvSpPr>
              <p:nvPr/>
            </p:nvSpPr>
            <p:spPr bwMode="auto">
              <a:xfrm>
                <a:off x="864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>
                <a:spLocks noChangeArrowheads="1"/>
              </p:cNvSpPr>
              <p:nvPr/>
            </p:nvSpPr>
            <p:spPr bwMode="auto">
              <a:xfrm>
                <a:off x="1008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>
                <a:spLocks noChangeArrowheads="1"/>
              </p:cNvSpPr>
              <p:nvPr/>
            </p:nvSpPr>
            <p:spPr bwMode="auto">
              <a:xfrm>
                <a:off x="1152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>
                <a:spLocks noChangeArrowheads="1"/>
              </p:cNvSpPr>
              <p:nvPr/>
            </p:nvSpPr>
            <p:spPr bwMode="auto">
              <a:xfrm>
                <a:off x="1296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Rectangle 100"/>
              <p:cNvSpPr>
                <a:spLocks noChangeArrowheads="1"/>
              </p:cNvSpPr>
              <p:nvPr/>
            </p:nvSpPr>
            <p:spPr bwMode="auto">
              <a:xfrm>
                <a:off x="1152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Rectangle 101"/>
              <p:cNvSpPr>
                <a:spLocks noChangeArrowheads="1"/>
              </p:cNvSpPr>
              <p:nvPr/>
            </p:nvSpPr>
            <p:spPr bwMode="auto">
              <a:xfrm>
                <a:off x="1296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>
                <a:spLocks noChangeArrowheads="1"/>
              </p:cNvSpPr>
              <p:nvPr/>
            </p:nvSpPr>
            <p:spPr bwMode="auto">
              <a:xfrm>
                <a:off x="1152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Rectangle 103"/>
              <p:cNvSpPr>
                <a:spLocks noChangeArrowheads="1"/>
              </p:cNvSpPr>
              <p:nvPr/>
            </p:nvSpPr>
            <p:spPr bwMode="auto">
              <a:xfrm>
                <a:off x="1296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Rectangle 104"/>
              <p:cNvSpPr>
                <a:spLocks noChangeArrowheads="1"/>
              </p:cNvSpPr>
              <p:nvPr/>
            </p:nvSpPr>
            <p:spPr bwMode="auto">
              <a:xfrm>
                <a:off x="1152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105"/>
              <p:cNvSpPr>
                <a:spLocks noChangeArrowheads="1"/>
              </p:cNvSpPr>
              <p:nvPr/>
            </p:nvSpPr>
            <p:spPr bwMode="auto">
              <a:xfrm>
                <a:off x="1296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Rectangle 106"/>
              <p:cNvSpPr>
                <a:spLocks noChangeArrowheads="1"/>
              </p:cNvSpPr>
              <p:nvPr/>
            </p:nvSpPr>
            <p:spPr bwMode="auto">
              <a:xfrm>
                <a:off x="1152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Rectangle 107"/>
              <p:cNvSpPr>
                <a:spLocks noChangeArrowheads="1"/>
              </p:cNvSpPr>
              <p:nvPr/>
            </p:nvSpPr>
            <p:spPr bwMode="auto">
              <a:xfrm>
                <a:off x="1296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Rectangle 108"/>
              <p:cNvSpPr>
                <a:spLocks noChangeArrowheads="1"/>
              </p:cNvSpPr>
              <p:nvPr/>
            </p:nvSpPr>
            <p:spPr bwMode="auto">
              <a:xfrm>
                <a:off x="1152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Rectangle 109"/>
              <p:cNvSpPr>
                <a:spLocks noChangeArrowheads="1"/>
              </p:cNvSpPr>
              <p:nvPr/>
            </p:nvSpPr>
            <p:spPr bwMode="auto">
              <a:xfrm>
                <a:off x="1296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Rectangle 110"/>
              <p:cNvSpPr>
                <a:spLocks noChangeArrowheads="1"/>
              </p:cNvSpPr>
              <p:nvPr/>
            </p:nvSpPr>
            <p:spPr bwMode="auto">
              <a:xfrm>
                <a:off x="1152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Rectangle 111"/>
              <p:cNvSpPr>
                <a:spLocks noChangeArrowheads="1"/>
              </p:cNvSpPr>
              <p:nvPr/>
            </p:nvSpPr>
            <p:spPr bwMode="auto">
              <a:xfrm>
                <a:off x="1296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Rectangle 112"/>
              <p:cNvSpPr>
                <a:spLocks noChangeArrowheads="1"/>
              </p:cNvSpPr>
              <p:nvPr/>
            </p:nvSpPr>
            <p:spPr bwMode="auto">
              <a:xfrm>
                <a:off x="1152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Rectangle 113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Rectangle 114"/>
              <p:cNvSpPr>
                <a:spLocks noChangeArrowheads="1"/>
              </p:cNvSpPr>
              <p:nvPr/>
            </p:nvSpPr>
            <p:spPr bwMode="auto">
              <a:xfrm>
                <a:off x="1152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Rectangle 115"/>
              <p:cNvSpPr>
                <a:spLocks noChangeArrowheads="1"/>
              </p:cNvSpPr>
              <p:nvPr/>
            </p:nvSpPr>
            <p:spPr bwMode="auto">
              <a:xfrm>
                <a:off x="1296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Rectangle 116"/>
              <p:cNvSpPr>
                <a:spLocks noChangeArrowheads="1"/>
              </p:cNvSpPr>
              <p:nvPr/>
            </p:nvSpPr>
            <p:spPr bwMode="auto">
              <a:xfrm>
                <a:off x="1152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Rectangle 117"/>
              <p:cNvSpPr>
                <a:spLocks noChangeArrowheads="1"/>
              </p:cNvSpPr>
              <p:nvPr/>
            </p:nvSpPr>
            <p:spPr bwMode="auto">
              <a:xfrm>
                <a:off x="1296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Rectangle 118"/>
              <p:cNvSpPr>
                <a:spLocks noChangeArrowheads="1"/>
              </p:cNvSpPr>
              <p:nvPr/>
            </p:nvSpPr>
            <p:spPr bwMode="auto">
              <a:xfrm>
                <a:off x="0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119"/>
              <p:cNvSpPr>
                <a:spLocks noChangeArrowheads="1"/>
              </p:cNvSpPr>
              <p:nvPr/>
            </p:nvSpPr>
            <p:spPr bwMode="auto">
              <a:xfrm>
                <a:off x="144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120"/>
              <p:cNvSpPr>
                <a:spLocks noChangeArrowheads="1"/>
              </p:cNvSpPr>
              <p:nvPr/>
            </p:nvSpPr>
            <p:spPr bwMode="auto">
              <a:xfrm>
                <a:off x="0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Rectangle 121"/>
              <p:cNvSpPr>
                <a:spLocks noChangeArrowheads="1"/>
              </p:cNvSpPr>
              <p:nvPr/>
            </p:nvSpPr>
            <p:spPr bwMode="auto">
              <a:xfrm>
                <a:off x="144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Rectangle 122"/>
              <p:cNvSpPr>
                <a:spLocks noChangeArrowheads="1"/>
              </p:cNvSpPr>
              <p:nvPr/>
            </p:nvSpPr>
            <p:spPr bwMode="auto">
              <a:xfrm>
                <a:off x="288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Rectangle 123"/>
              <p:cNvSpPr>
                <a:spLocks noChangeArrowheads="1"/>
              </p:cNvSpPr>
              <p:nvPr/>
            </p:nvSpPr>
            <p:spPr bwMode="auto">
              <a:xfrm>
                <a:off x="432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Rectangle 124"/>
              <p:cNvSpPr>
                <a:spLocks noChangeArrowheads="1"/>
              </p:cNvSpPr>
              <p:nvPr/>
            </p:nvSpPr>
            <p:spPr bwMode="auto">
              <a:xfrm>
                <a:off x="288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Rectangle 125"/>
              <p:cNvSpPr>
                <a:spLocks noChangeArrowheads="1"/>
              </p:cNvSpPr>
              <p:nvPr/>
            </p:nvSpPr>
            <p:spPr bwMode="auto">
              <a:xfrm>
                <a:off x="432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Rectangle 126"/>
              <p:cNvSpPr>
                <a:spLocks noChangeArrowheads="1"/>
              </p:cNvSpPr>
              <p:nvPr/>
            </p:nvSpPr>
            <p:spPr bwMode="auto">
              <a:xfrm>
                <a:off x="576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127"/>
              <p:cNvSpPr>
                <a:spLocks noChangeArrowheads="1"/>
              </p:cNvSpPr>
              <p:nvPr/>
            </p:nvSpPr>
            <p:spPr bwMode="auto">
              <a:xfrm>
                <a:off x="720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Rectangle 128"/>
              <p:cNvSpPr>
                <a:spLocks noChangeArrowheads="1"/>
              </p:cNvSpPr>
              <p:nvPr/>
            </p:nvSpPr>
            <p:spPr bwMode="auto">
              <a:xfrm>
                <a:off x="576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Rectangle 129"/>
              <p:cNvSpPr>
                <a:spLocks noChangeArrowheads="1"/>
              </p:cNvSpPr>
              <p:nvPr/>
            </p:nvSpPr>
            <p:spPr bwMode="auto">
              <a:xfrm>
                <a:off x="720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Rectangle 130"/>
              <p:cNvSpPr>
                <a:spLocks noChangeArrowheads="1"/>
              </p:cNvSpPr>
              <p:nvPr/>
            </p:nvSpPr>
            <p:spPr bwMode="auto">
              <a:xfrm>
                <a:off x="864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Rectangle 131"/>
              <p:cNvSpPr>
                <a:spLocks noChangeArrowheads="1"/>
              </p:cNvSpPr>
              <p:nvPr/>
            </p:nvSpPr>
            <p:spPr bwMode="auto">
              <a:xfrm>
                <a:off x="1008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Rectangle 132"/>
              <p:cNvSpPr>
                <a:spLocks noChangeArrowheads="1"/>
              </p:cNvSpPr>
              <p:nvPr/>
            </p:nvSpPr>
            <p:spPr bwMode="auto">
              <a:xfrm>
                <a:off x="864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Rectangle 133"/>
              <p:cNvSpPr>
                <a:spLocks noChangeArrowheads="1"/>
              </p:cNvSpPr>
              <p:nvPr/>
            </p:nvSpPr>
            <p:spPr bwMode="auto">
              <a:xfrm>
                <a:off x="1008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Rectangle 134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Rectangle 135"/>
              <p:cNvSpPr>
                <a:spLocks noChangeArrowheads="1"/>
              </p:cNvSpPr>
              <p:nvPr/>
            </p:nvSpPr>
            <p:spPr bwMode="auto">
              <a:xfrm>
                <a:off x="1296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Rectangle 136"/>
              <p:cNvSpPr>
                <a:spLocks noChangeArrowheads="1"/>
              </p:cNvSpPr>
              <p:nvPr/>
            </p:nvSpPr>
            <p:spPr bwMode="auto">
              <a:xfrm>
                <a:off x="1152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Rectangle 137"/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Rectangle 138"/>
              <p:cNvSpPr>
                <a:spLocks noChangeArrowheads="1"/>
              </p:cNvSpPr>
              <p:nvPr/>
            </p:nvSpPr>
            <p:spPr bwMode="auto">
              <a:xfrm>
                <a:off x="1440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Rectangle 139"/>
              <p:cNvSpPr>
                <a:spLocks noChangeArrowheads="1"/>
              </p:cNvSpPr>
              <p:nvPr/>
            </p:nvSpPr>
            <p:spPr bwMode="auto">
              <a:xfrm>
                <a:off x="1584" y="14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Rectangle 140"/>
              <p:cNvSpPr>
                <a:spLocks noChangeArrowheads="1"/>
              </p:cNvSpPr>
              <p:nvPr/>
            </p:nvSpPr>
            <p:spPr bwMode="auto">
              <a:xfrm>
                <a:off x="1440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Rectangle 141"/>
              <p:cNvSpPr>
                <a:spLocks noChangeArrowheads="1"/>
              </p:cNvSpPr>
              <p:nvPr/>
            </p:nvSpPr>
            <p:spPr bwMode="auto">
              <a:xfrm>
                <a:off x="1584" y="28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Rectangle 142"/>
              <p:cNvSpPr>
                <a:spLocks noChangeArrowheads="1"/>
              </p:cNvSpPr>
              <p:nvPr/>
            </p:nvSpPr>
            <p:spPr bwMode="auto">
              <a:xfrm>
                <a:off x="1440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Rectangle 143"/>
              <p:cNvSpPr>
                <a:spLocks noChangeArrowheads="1"/>
              </p:cNvSpPr>
              <p:nvPr/>
            </p:nvSpPr>
            <p:spPr bwMode="auto">
              <a:xfrm>
                <a:off x="1584" y="43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Rectangle 144"/>
              <p:cNvSpPr>
                <a:spLocks noChangeArrowheads="1"/>
              </p:cNvSpPr>
              <p:nvPr/>
            </p:nvSpPr>
            <p:spPr bwMode="auto">
              <a:xfrm>
                <a:off x="1440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Rectangle 145"/>
              <p:cNvSpPr>
                <a:spLocks noChangeArrowheads="1"/>
              </p:cNvSpPr>
              <p:nvPr/>
            </p:nvSpPr>
            <p:spPr bwMode="auto">
              <a:xfrm>
                <a:off x="1584" y="57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Rectangle 146"/>
              <p:cNvSpPr>
                <a:spLocks noChangeArrowheads="1"/>
              </p:cNvSpPr>
              <p:nvPr/>
            </p:nvSpPr>
            <p:spPr bwMode="auto">
              <a:xfrm>
                <a:off x="1440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Rectangle 147"/>
              <p:cNvSpPr>
                <a:spLocks noChangeArrowheads="1"/>
              </p:cNvSpPr>
              <p:nvPr/>
            </p:nvSpPr>
            <p:spPr bwMode="auto">
              <a:xfrm>
                <a:off x="1584" y="72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Rectangle 148"/>
              <p:cNvSpPr>
                <a:spLocks noChangeArrowheads="1"/>
              </p:cNvSpPr>
              <p:nvPr/>
            </p:nvSpPr>
            <p:spPr bwMode="auto">
              <a:xfrm>
                <a:off x="1440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Rectangle 149"/>
              <p:cNvSpPr>
                <a:spLocks noChangeArrowheads="1"/>
              </p:cNvSpPr>
              <p:nvPr/>
            </p:nvSpPr>
            <p:spPr bwMode="auto">
              <a:xfrm>
                <a:off x="1584" y="86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Rectangle 150"/>
              <p:cNvSpPr>
                <a:spLocks noChangeArrowheads="1"/>
              </p:cNvSpPr>
              <p:nvPr/>
            </p:nvSpPr>
            <p:spPr bwMode="auto">
              <a:xfrm>
                <a:off x="1440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Rectangle 151"/>
              <p:cNvSpPr>
                <a:spLocks noChangeArrowheads="1"/>
              </p:cNvSpPr>
              <p:nvPr/>
            </p:nvSpPr>
            <p:spPr bwMode="auto">
              <a:xfrm>
                <a:off x="1584" y="100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Rectangle 152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Rectangle 153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Rectangle 154"/>
              <p:cNvSpPr>
                <a:spLocks noChangeArrowheads="1"/>
              </p:cNvSpPr>
              <p:nvPr/>
            </p:nvSpPr>
            <p:spPr bwMode="auto">
              <a:xfrm>
                <a:off x="1440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Rectangle 155"/>
              <p:cNvSpPr>
                <a:spLocks noChangeArrowheads="1"/>
              </p:cNvSpPr>
              <p:nvPr/>
            </p:nvSpPr>
            <p:spPr bwMode="auto">
              <a:xfrm>
                <a:off x="1584" y="1296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Rectangle 156"/>
              <p:cNvSpPr>
                <a:spLocks noChangeArrowheads="1"/>
              </p:cNvSpPr>
              <p:nvPr/>
            </p:nvSpPr>
            <p:spPr bwMode="auto">
              <a:xfrm>
                <a:off x="1440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Rectangle 157"/>
              <p:cNvSpPr>
                <a:spLocks noChangeArrowheads="1"/>
              </p:cNvSpPr>
              <p:nvPr/>
            </p:nvSpPr>
            <p:spPr bwMode="auto">
              <a:xfrm>
                <a:off x="1584" y="1440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Rectangle 158"/>
              <p:cNvSpPr>
                <a:spLocks noChangeArrowheads="1"/>
              </p:cNvSpPr>
              <p:nvPr/>
            </p:nvSpPr>
            <p:spPr bwMode="auto">
              <a:xfrm>
                <a:off x="1440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Rectangle 159"/>
              <p:cNvSpPr>
                <a:spLocks noChangeArrowheads="1"/>
              </p:cNvSpPr>
              <p:nvPr/>
            </p:nvSpPr>
            <p:spPr bwMode="auto">
              <a:xfrm>
                <a:off x="1584" y="1584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Rectangle 160"/>
              <p:cNvSpPr>
                <a:spLocks noChangeArrowheads="1"/>
              </p:cNvSpPr>
              <p:nvPr/>
            </p:nvSpPr>
            <p:spPr bwMode="auto">
              <a:xfrm>
                <a:off x="1440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Rectangle 161"/>
              <p:cNvSpPr>
                <a:spLocks noChangeArrowheads="1"/>
              </p:cNvSpPr>
              <p:nvPr/>
            </p:nvSpPr>
            <p:spPr bwMode="auto">
              <a:xfrm>
                <a:off x="1584" y="1728"/>
                <a:ext cx="144" cy="144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C0504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Line 152"/>
              <p:cNvSpPr>
                <a:spLocks noChangeShapeType="1"/>
              </p:cNvSpPr>
              <p:nvPr/>
            </p:nvSpPr>
            <p:spPr bwMode="auto">
              <a:xfrm>
                <a:off x="0" y="1008"/>
                <a:ext cx="1728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 type="arrow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Line 153"/>
              <p:cNvSpPr>
                <a:spLocks noChangeShapeType="1"/>
              </p:cNvSpPr>
              <p:nvPr/>
            </p:nvSpPr>
            <p:spPr bwMode="auto">
              <a:xfrm rot="5400000">
                <a:off x="0" y="1008"/>
                <a:ext cx="1728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 type="arrow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Rectangle 164"/>
              <p:cNvSpPr>
                <a:spLocks noChangeArrowheads="1"/>
              </p:cNvSpPr>
              <p:nvPr/>
            </p:nvSpPr>
            <p:spPr bwMode="auto">
              <a:xfrm>
                <a:off x="823" y="22"/>
                <a:ext cx="1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1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y</a:t>
                </a:r>
                <a:endParaRPr kumimoji="0" lang="en-GB" sz="11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" name="Rectangle 165"/>
              <p:cNvSpPr>
                <a:spLocks noChangeArrowheads="1"/>
              </p:cNvSpPr>
              <p:nvPr/>
            </p:nvSpPr>
            <p:spPr bwMode="auto">
              <a:xfrm>
                <a:off x="1680" y="1008"/>
                <a:ext cx="1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x</a:t>
                </a:r>
                <a:endParaRPr kumimoji="0" lang="en-GB" sz="1100" b="1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228600" y="314325"/>
              <a:ext cx="914400" cy="914400"/>
              <a:chOff x="228600" y="314325"/>
              <a:chExt cx="576" cy="576"/>
            </a:xfrm>
          </p:grpSpPr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28600" y="314325"/>
                <a:ext cx="576" cy="576"/>
              </a:xfrm>
              <a:custGeom>
                <a:avLst/>
                <a:gdLst>
                  <a:gd name="T0" fmla="*/ 576 w 576"/>
                  <a:gd name="T1" fmla="*/ 144 h 576"/>
                  <a:gd name="T2" fmla="*/ 288 w 576"/>
                  <a:gd name="T3" fmla="*/ 144 h 576"/>
                  <a:gd name="T4" fmla="*/ 288 w 576"/>
                  <a:gd name="T5" fmla="*/ 0 h 576"/>
                  <a:gd name="T6" fmla="*/ 0 w 576"/>
                  <a:gd name="T7" fmla="*/ 0 h 576"/>
                  <a:gd name="T8" fmla="*/ 0 w 576"/>
                  <a:gd name="T9" fmla="*/ 576 h 576"/>
                  <a:gd name="T10" fmla="*/ 288 w 576"/>
                  <a:gd name="T11" fmla="*/ 576 h 576"/>
                  <a:gd name="T12" fmla="*/ 288 w 576"/>
                  <a:gd name="T13" fmla="*/ 432 h 576"/>
                  <a:gd name="T14" fmla="*/ 576 w 576"/>
                  <a:gd name="T15" fmla="*/ 432 h 576"/>
                  <a:gd name="T16" fmla="*/ 576 w 576"/>
                  <a:gd name="T17" fmla="*/ 144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76" h="576">
                    <a:moveTo>
                      <a:pt x="576" y="144"/>
                    </a:moveTo>
                    <a:lnTo>
                      <a:pt x="288" y="144"/>
                    </a:lnTo>
                    <a:lnTo>
                      <a:pt x="288" y="0"/>
                    </a:lnTo>
                    <a:lnTo>
                      <a:pt x="0" y="0"/>
                    </a:lnTo>
                    <a:lnTo>
                      <a:pt x="0" y="576"/>
                    </a:lnTo>
                    <a:lnTo>
                      <a:pt x="288" y="576"/>
                    </a:lnTo>
                    <a:lnTo>
                      <a:pt x="288" y="432"/>
                    </a:lnTo>
                    <a:lnTo>
                      <a:pt x="576" y="432"/>
                    </a:lnTo>
                    <a:lnTo>
                      <a:pt x="576" y="144"/>
                    </a:lnTo>
                    <a:close/>
                  </a:path>
                </a:pathLst>
              </a:custGeom>
              <a:solidFill>
                <a:srgbClr val="FF8B8B"/>
              </a:solidFill>
              <a:ln w="28575" cmpd="sng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Text Box 158"/>
              <p:cNvSpPr txBox="1">
                <a:spLocks noChangeArrowheads="1"/>
              </p:cNvSpPr>
              <p:nvPr/>
            </p:nvSpPr>
            <p:spPr bwMode="auto">
              <a:xfrm>
                <a:off x="228770" y="314531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  <a:endParaRPr kumimoji="0" lang="en-GB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Line 159"/>
            <p:cNvSpPr>
              <a:spLocks noChangeShapeType="1"/>
            </p:cNvSpPr>
            <p:nvPr/>
          </p:nvSpPr>
          <p:spPr bwMode="auto">
            <a:xfrm flipV="1">
              <a:off x="0" y="238125"/>
              <a:ext cx="2743200" cy="274320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684003" y="2286000"/>
              <a:ext cx="6604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1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y</a:t>
              </a: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= </a:t>
              </a:r>
              <a:r>
                <a:rPr kumimoji="0" lang="en-US" sz="1100" b="1" i="1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x</a:t>
              </a:r>
              <a:endParaRPr kumimoji="0" lang="en-GB" sz="1100" b="1" i="1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1708150" y="1824038"/>
              <a:ext cx="914400" cy="914400"/>
              <a:chOff x="1600268" y="1686012"/>
              <a:chExt cx="576" cy="576"/>
            </a:xfrm>
          </p:grpSpPr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1600268" y="1686012"/>
                <a:ext cx="576" cy="576"/>
              </a:xfrm>
              <a:custGeom>
                <a:avLst/>
                <a:gdLst>
                  <a:gd name="T0" fmla="*/ 144 w 576"/>
                  <a:gd name="T1" fmla="*/ 0 h 576"/>
                  <a:gd name="T2" fmla="*/ 432 w 576"/>
                  <a:gd name="T3" fmla="*/ 0 h 576"/>
                  <a:gd name="T4" fmla="*/ 432 w 576"/>
                  <a:gd name="T5" fmla="*/ 288 h 576"/>
                  <a:gd name="T6" fmla="*/ 576 w 576"/>
                  <a:gd name="T7" fmla="*/ 288 h 576"/>
                  <a:gd name="T8" fmla="*/ 576 w 576"/>
                  <a:gd name="T9" fmla="*/ 576 h 576"/>
                  <a:gd name="T10" fmla="*/ 0 w 576"/>
                  <a:gd name="T11" fmla="*/ 576 h 576"/>
                  <a:gd name="T12" fmla="*/ 0 w 576"/>
                  <a:gd name="T13" fmla="*/ 288 h 576"/>
                  <a:gd name="T14" fmla="*/ 144 w 576"/>
                  <a:gd name="T15" fmla="*/ 288 h 576"/>
                  <a:gd name="T16" fmla="*/ 144 w 576"/>
                  <a:gd name="T17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76" h="576">
                    <a:moveTo>
                      <a:pt x="144" y="0"/>
                    </a:moveTo>
                    <a:lnTo>
                      <a:pt x="432" y="0"/>
                    </a:lnTo>
                    <a:lnTo>
                      <a:pt x="432" y="288"/>
                    </a:lnTo>
                    <a:lnTo>
                      <a:pt x="576" y="288"/>
                    </a:lnTo>
                    <a:lnTo>
                      <a:pt x="576" y="576"/>
                    </a:lnTo>
                    <a:lnTo>
                      <a:pt x="0" y="576"/>
                    </a:lnTo>
                    <a:lnTo>
                      <a:pt x="0" y="288"/>
                    </a:lnTo>
                    <a:lnTo>
                      <a:pt x="144" y="288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FF8B8B"/>
              </a:solidFill>
              <a:ln w="28575" cmpd="sng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Text Box 163"/>
              <p:cNvSpPr txBox="1">
                <a:spLocks noChangeArrowheads="1"/>
              </p:cNvSpPr>
              <p:nvPr/>
            </p:nvSpPr>
            <p:spPr bwMode="auto">
              <a:xfrm>
                <a:off x="1600495" y="1686281"/>
                <a:ext cx="28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A’</a:t>
                </a:r>
                <a:endParaRPr kumimoji="0" lang="en-GB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>
              <a:grpSpLocks/>
            </p:cNvGrpSpPr>
            <p:nvPr/>
          </p:nvGrpSpPr>
          <p:grpSpPr bwMode="auto">
            <a:xfrm>
              <a:off x="1601480" y="314325"/>
              <a:ext cx="992188" cy="914400"/>
              <a:chOff x="1600200" y="314325"/>
              <a:chExt cx="625" cy="576"/>
            </a:xfrm>
          </p:grpSpPr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 flipH="1">
                <a:off x="1600200" y="314325"/>
                <a:ext cx="576" cy="576"/>
              </a:xfrm>
              <a:custGeom>
                <a:avLst/>
                <a:gdLst>
                  <a:gd name="T0" fmla="*/ 576 w 576"/>
                  <a:gd name="T1" fmla="*/ 144 h 576"/>
                  <a:gd name="T2" fmla="*/ 288 w 576"/>
                  <a:gd name="T3" fmla="*/ 144 h 576"/>
                  <a:gd name="T4" fmla="*/ 288 w 576"/>
                  <a:gd name="T5" fmla="*/ 0 h 576"/>
                  <a:gd name="T6" fmla="*/ 0 w 576"/>
                  <a:gd name="T7" fmla="*/ 0 h 576"/>
                  <a:gd name="T8" fmla="*/ 0 w 576"/>
                  <a:gd name="T9" fmla="*/ 576 h 576"/>
                  <a:gd name="T10" fmla="*/ 288 w 576"/>
                  <a:gd name="T11" fmla="*/ 576 h 576"/>
                  <a:gd name="T12" fmla="*/ 288 w 576"/>
                  <a:gd name="T13" fmla="*/ 432 h 576"/>
                  <a:gd name="T14" fmla="*/ 576 w 576"/>
                  <a:gd name="T15" fmla="*/ 432 h 576"/>
                  <a:gd name="T16" fmla="*/ 576 w 576"/>
                  <a:gd name="T17" fmla="*/ 144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76" h="576">
                    <a:moveTo>
                      <a:pt x="576" y="144"/>
                    </a:moveTo>
                    <a:lnTo>
                      <a:pt x="288" y="144"/>
                    </a:lnTo>
                    <a:lnTo>
                      <a:pt x="288" y="0"/>
                    </a:lnTo>
                    <a:lnTo>
                      <a:pt x="0" y="0"/>
                    </a:lnTo>
                    <a:lnTo>
                      <a:pt x="0" y="576"/>
                    </a:lnTo>
                    <a:lnTo>
                      <a:pt x="288" y="576"/>
                    </a:lnTo>
                    <a:lnTo>
                      <a:pt x="288" y="432"/>
                    </a:lnTo>
                    <a:lnTo>
                      <a:pt x="576" y="432"/>
                    </a:lnTo>
                    <a:lnTo>
                      <a:pt x="576" y="144"/>
                    </a:lnTo>
                    <a:close/>
                  </a:path>
                </a:pathLst>
              </a:custGeom>
              <a:solidFill>
                <a:srgbClr val="FF8B8B"/>
              </a:solidFill>
              <a:ln w="28575" cmpd="sng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Text Box 166"/>
              <p:cNvSpPr txBox="1">
                <a:spLocks noChangeArrowheads="1"/>
              </p:cNvSpPr>
              <p:nvPr/>
            </p:nvSpPr>
            <p:spPr bwMode="auto">
              <a:xfrm>
                <a:off x="1600495" y="314528"/>
                <a:ext cx="33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A’’</a:t>
                </a:r>
                <a:endParaRPr kumimoji="0" lang="en-GB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72" name="TextBox 171"/>
          <p:cNvSpPr txBox="1"/>
          <p:nvPr/>
        </p:nvSpPr>
        <p:spPr>
          <a:xfrm>
            <a:off x="6541592" y="2103915"/>
            <a:ext cx="248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reflection </a:t>
            </a:r>
          </a:p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3600" dirty="0"/>
              <a:t>= 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5939945" y="1025256"/>
            <a:ext cx="6320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A</a:t>
            </a:r>
            <a:r>
              <a:rPr lang="en-GB" sz="8000" dirty="0"/>
              <a:t>  →  </a:t>
            </a:r>
            <a:r>
              <a:rPr lang="en-GB" sz="8000" dirty="0">
                <a:solidFill>
                  <a:srgbClr val="FFC000"/>
                </a:solidFill>
              </a:rPr>
              <a:t>A’  </a:t>
            </a:r>
            <a:r>
              <a:rPr lang="en-GB" sz="8000" dirty="0"/>
              <a:t>→  </a:t>
            </a:r>
            <a:r>
              <a:rPr lang="en-GB" sz="8000" dirty="0">
                <a:solidFill>
                  <a:srgbClr val="00B050"/>
                </a:solidFill>
              </a:rPr>
              <a:t>A’’</a:t>
            </a:r>
            <a:r>
              <a:rPr lang="en-GB" sz="8000" dirty="0"/>
              <a:t> 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9014720" y="2148139"/>
            <a:ext cx="248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rotation </a:t>
            </a:r>
          </a:p>
          <a:p>
            <a:pPr algn="ctr"/>
            <a:r>
              <a:rPr lang="en-GB" sz="3600" dirty="0">
                <a:cs typeface="Times New Roman" panose="02020603050405020304" pitchFamily="18" charset="0"/>
              </a:rPr>
              <a:t>ACW (0,0)</a:t>
            </a:r>
            <a:endParaRPr lang="en-GB" sz="3600" dirty="0"/>
          </a:p>
        </p:txBody>
      </p:sp>
      <p:sp>
        <p:nvSpPr>
          <p:cNvPr id="177" name="TextBox 176"/>
          <p:cNvSpPr txBox="1"/>
          <p:nvPr/>
        </p:nvSpPr>
        <p:spPr>
          <a:xfrm>
            <a:off x="7629783" y="4014117"/>
            <a:ext cx="33767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A</a:t>
            </a:r>
            <a:r>
              <a:rPr lang="en-GB" sz="8000" dirty="0"/>
              <a:t> → </a:t>
            </a:r>
            <a:r>
              <a:rPr lang="en-GB" sz="8000" dirty="0">
                <a:solidFill>
                  <a:srgbClr val="00B050"/>
                </a:solidFill>
              </a:rPr>
              <a:t>A’’</a:t>
            </a:r>
            <a:r>
              <a:rPr lang="en-GB" sz="8000" dirty="0"/>
              <a:t> 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7804467" y="5268897"/>
            <a:ext cx="248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reflection </a:t>
            </a:r>
          </a:p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3600" dirty="0"/>
              <a:t>= 0</a:t>
            </a:r>
          </a:p>
        </p:txBody>
      </p:sp>
    </p:spTree>
    <p:extLst>
      <p:ext uri="{BB962C8B-B14F-4D97-AF65-F5344CB8AC3E}">
        <p14:creationId xmlns:p14="http://schemas.microsoft.com/office/powerpoint/2010/main" val="39299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/>
      <p:bldP spid="176" grpId="0"/>
      <p:bldP spid="17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100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7</cp:revision>
  <dcterms:created xsi:type="dcterms:W3CDTF">2016-01-19T07:26:54Z</dcterms:created>
  <dcterms:modified xsi:type="dcterms:W3CDTF">2023-11-09T05:19:39Z</dcterms:modified>
</cp:coreProperties>
</file>