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85" r:id="rId2"/>
    <p:sldId id="596" r:id="rId3"/>
    <p:sldId id="597" r:id="rId4"/>
    <p:sldId id="590" r:id="rId5"/>
    <p:sldId id="591" r:id="rId6"/>
    <p:sldId id="598" r:id="rId7"/>
    <p:sldId id="592" r:id="rId8"/>
    <p:sldId id="599" r:id="rId9"/>
    <p:sldId id="593" r:id="rId10"/>
    <p:sldId id="584" r:id="rId11"/>
    <p:sldId id="600" r:id="rId12"/>
    <p:sldId id="60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6AA5A4-9391-42C9-82A4-65039A2B4096}" v="296" dt="2024-07-04T10:47:52.1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>
        <p:scale>
          <a:sx n="60" d="100"/>
          <a:sy n="60" d="100"/>
        </p:scale>
        <p:origin x="606" y="71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C6AA5A4-9391-42C9-82A4-65039A2B4096}"/>
    <pc:docChg chg="undo custSel addSld delSld modSld modMainMaster modNotesMaster">
      <pc:chgData name="Stewart Gale" userId="3647ddd2-6040-41ae-a96d-232c23482af8" providerId="ADAL" clId="{DC6AA5A4-9391-42C9-82A4-65039A2B4096}" dt="2024-07-04T10:48:00.605" v="604" actId="1076"/>
      <pc:docMkLst>
        <pc:docMk/>
      </pc:docMkLst>
      <pc:sldChg chg="delSp modSp mod">
        <pc:chgData name="Stewart Gale" userId="3647ddd2-6040-41ae-a96d-232c23482af8" providerId="ADAL" clId="{DC6AA5A4-9391-42C9-82A4-65039A2B4096}" dt="2024-07-04T08:17:19.541" v="241" actId="1076"/>
        <pc:sldMkLst>
          <pc:docMk/>
          <pc:sldMk cId="1684382901" sldId="584"/>
        </pc:sld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1684382901" sldId="584"/>
            <ac:spMk id="5" creationId="{14558D27-EB18-42D3-8174-315A635EE7BD}"/>
          </ac:spMkLst>
        </pc:spChg>
        <pc:grpChg chg="del mod">
          <ac:chgData name="Stewart Gale" userId="3647ddd2-6040-41ae-a96d-232c23482af8" providerId="ADAL" clId="{DC6AA5A4-9391-42C9-82A4-65039A2B4096}" dt="2024-07-04T08:17:11.396" v="238" actId="478"/>
          <ac:grpSpMkLst>
            <pc:docMk/>
            <pc:sldMk cId="1684382901" sldId="584"/>
            <ac:grpSpMk id="4" creationId="{7F73843A-E117-4901-9763-AE8240B8E77D}"/>
          </ac:grpSpMkLst>
        </pc:grpChg>
        <pc:picChg chg="mod">
          <ac:chgData name="Stewart Gale" userId="3647ddd2-6040-41ae-a96d-232c23482af8" providerId="ADAL" clId="{DC6AA5A4-9391-42C9-82A4-65039A2B4096}" dt="2024-07-04T08:17:19.541" v="241" actId="1076"/>
          <ac:picMkLst>
            <pc:docMk/>
            <pc:sldMk cId="1684382901" sldId="584"/>
            <ac:picMk id="3" creationId="{B7983811-C96B-4819-8F33-46BE9E2A47F0}"/>
          </ac:picMkLst>
        </pc:picChg>
        <pc:cxnChg chg="mod">
          <ac:chgData name="Stewart Gale" userId="3647ddd2-6040-41ae-a96d-232c23482af8" providerId="ADAL" clId="{DC6AA5A4-9391-42C9-82A4-65039A2B4096}" dt="2024-07-04T08:00:31.521" v="7"/>
          <ac:cxnSpMkLst>
            <pc:docMk/>
            <pc:sldMk cId="1684382901" sldId="584"/>
            <ac:cxnSpMk id="6" creationId="{628CF592-1823-426B-953B-FAAF2EEECEBA}"/>
          </ac:cxnSpMkLst>
        </pc:cxnChg>
      </pc:sldChg>
      <pc:sldChg chg="delSp modSp mod">
        <pc:chgData name="Stewart Gale" userId="3647ddd2-6040-41ae-a96d-232c23482af8" providerId="ADAL" clId="{DC6AA5A4-9391-42C9-82A4-65039A2B4096}" dt="2024-07-04T08:01:12.916" v="17" actId="1076"/>
        <pc:sldMkLst>
          <pc:docMk/>
          <pc:sldMk cId="3576644661" sldId="585"/>
        </pc:sld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3576644661" sldId="585"/>
            <ac:spMk id="3" creationId="{1DCD659B-9B0F-4736-B272-47379BEFFD3A}"/>
          </ac:spMkLst>
        </pc:spChg>
        <pc:spChg chg="mod">
          <ac:chgData name="Stewart Gale" userId="3647ddd2-6040-41ae-a96d-232c23482af8" providerId="ADAL" clId="{DC6AA5A4-9391-42C9-82A4-65039A2B4096}" dt="2024-07-04T08:01:12.916" v="17" actId="1076"/>
          <ac:spMkLst>
            <pc:docMk/>
            <pc:sldMk cId="3576644661" sldId="585"/>
            <ac:spMk id="5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0:39.441" v="9" actId="478"/>
          <ac:spMkLst>
            <pc:docMk/>
            <pc:sldMk cId="3576644661" sldId="585"/>
            <ac:spMk id="6" creationId="{00000000-0000-0000-0000-000000000000}"/>
          </ac:spMkLst>
        </pc:spChg>
        <pc:grpChg chg="del mod">
          <ac:chgData name="Stewart Gale" userId="3647ddd2-6040-41ae-a96d-232c23482af8" providerId="ADAL" clId="{DC6AA5A4-9391-42C9-82A4-65039A2B4096}" dt="2024-07-04T08:00:32.831" v="8" actId="478"/>
          <ac:grpSpMkLst>
            <pc:docMk/>
            <pc:sldMk cId="3576644661" sldId="58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C6AA5A4-9391-42C9-82A4-65039A2B4096}" dt="2024-07-04T08:00:31.521" v="7"/>
          <ac:cxnSpMkLst>
            <pc:docMk/>
            <pc:sldMk cId="3576644661" sldId="585"/>
            <ac:cxnSpMk id="4" creationId="{694170A7-F542-433D-AE47-C7A950C348C9}"/>
          </ac:cxnSpMkLst>
        </pc:cxnChg>
      </pc:sldChg>
      <pc:sldChg chg="addSp delSp modSp del mod">
        <pc:chgData name="Stewart Gale" userId="3647ddd2-6040-41ae-a96d-232c23482af8" providerId="ADAL" clId="{DC6AA5A4-9391-42C9-82A4-65039A2B4096}" dt="2024-07-04T09:43:49.691" v="406" actId="47"/>
        <pc:sldMkLst>
          <pc:docMk/>
          <pc:sldMk cId="3212318888" sldId="587"/>
        </pc:sld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3212318888" sldId="587"/>
            <ac:spMk id="5" creationId="{14558D27-EB18-42D3-8174-315A635EE7BD}"/>
          </ac:spMkLst>
        </pc:spChg>
        <pc:grpChg chg="del mod">
          <ac:chgData name="Stewart Gale" userId="3647ddd2-6040-41ae-a96d-232c23482af8" providerId="ADAL" clId="{DC6AA5A4-9391-42C9-82A4-65039A2B4096}" dt="2024-07-04T08:17:28.295" v="244" actId="478"/>
          <ac:grpSpMkLst>
            <pc:docMk/>
            <pc:sldMk cId="3212318888" sldId="587"/>
            <ac:grpSpMk id="4" creationId="{7F73843A-E117-4901-9763-AE8240B8E77D}"/>
          </ac:grpSpMkLst>
        </pc:grpChg>
        <pc:picChg chg="add del mod modCrop">
          <ac:chgData name="Stewart Gale" userId="3647ddd2-6040-41ae-a96d-232c23482af8" providerId="ADAL" clId="{DC6AA5A4-9391-42C9-82A4-65039A2B4096}" dt="2024-07-04T09:43:38.963" v="400" actId="21"/>
          <ac:picMkLst>
            <pc:docMk/>
            <pc:sldMk cId="3212318888" sldId="587"/>
            <ac:picMk id="2" creationId="{2ABD81E7-E290-9A39-BBAD-AAC645910773}"/>
          </ac:picMkLst>
        </pc:picChg>
        <pc:picChg chg="del mod">
          <ac:chgData name="Stewart Gale" userId="3647ddd2-6040-41ae-a96d-232c23482af8" providerId="ADAL" clId="{DC6AA5A4-9391-42C9-82A4-65039A2B4096}" dt="2024-07-04T09:43:45.089" v="403" actId="21"/>
          <ac:picMkLst>
            <pc:docMk/>
            <pc:sldMk cId="3212318888" sldId="587"/>
            <ac:picMk id="9" creationId="{22255D9E-1BFC-47C5-A281-809919E0AD3E}"/>
          </ac:picMkLst>
        </pc:picChg>
        <pc:cxnChg chg="mod">
          <ac:chgData name="Stewart Gale" userId="3647ddd2-6040-41ae-a96d-232c23482af8" providerId="ADAL" clId="{DC6AA5A4-9391-42C9-82A4-65039A2B4096}" dt="2024-07-04T08:00:31.521" v="7"/>
          <ac:cxnSpMkLst>
            <pc:docMk/>
            <pc:sldMk cId="3212318888" sldId="587"/>
            <ac:cxnSpMk id="6" creationId="{628CF592-1823-426B-953B-FAAF2EEECEBA}"/>
          </ac:cxnSpMkLst>
        </pc:cxnChg>
      </pc:sldChg>
      <pc:sldChg chg="delSp modSp del mod">
        <pc:chgData name="Stewart Gale" userId="3647ddd2-6040-41ae-a96d-232c23482af8" providerId="ADAL" clId="{DC6AA5A4-9391-42C9-82A4-65039A2B4096}" dt="2024-07-04T09:39:42.481" v="333" actId="47"/>
        <pc:sldMkLst>
          <pc:docMk/>
          <pc:sldMk cId="2181234333" sldId="588"/>
        </pc:sld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2181234333" sldId="588"/>
            <ac:spMk id="5" creationId="{14558D27-EB18-42D3-8174-315A635EE7BD}"/>
          </ac:spMkLst>
        </pc:spChg>
        <pc:grpChg chg="del mod">
          <ac:chgData name="Stewart Gale" userId="3647ddd2-6040-41ae-a96d-232c23482af8" providerId="ADAL" clId="{DC6AA5A4-9391-42C9-82A4-65039A2B4096}" dt="2024-07-04T08:17:23.263" v="243" actId="478"/>
          <ac:grpSpMkLst>
            <pc:docMk/>
            <pc:sldMk cId="2181234333" sldId="588"/>
            <ac:grpSpMk id="4" creationId="{7F73843A-E117-4901-9763-AE8240B8E77D}"/>
          </ac:grpSpMkLst>
        </pc:grpChg>
        <pc:picChg chg="mod">
          <ac:chgData name="Stewart Gale" userId="3647ddd2-6040-41ae-a96d-232c23482af8" providerId="ADAL" clId="{DC6AA5A4-9391-42C9-82A4-65039A2B4096}" dt="2024-07-04T08:00:31.521" v="7"/>
          <ac:picMkLst>
            <pc:docMk/>
            <pc:sldMk cId="2181234333" sldId="588"/>
            <ac:picMk id="8" creationId="{B4DF0D0A-DFA6-47EC-83C9-7011D8DE30CE}"/>
          </ac:picMkLst>
        </pc:picChg>
        <pc:cxnChg chg="mod">
          <ac:chgData name="Stewart Gale" userId="3647ddd2-6040-41ae-a96d-232c23482af8" providerId="ADAL" clId="{DC6AA5A4-9391-42C9-82A4-65039A2B4096}" dt="2024-07-04T08:00:31.521" v="7"/>
          <ac:cxnSpMkLst>
            <pc:docMk/>
            <pc:sldMk cId="2181234333" sldId="588"/>
            <ac:cxnSpMk id="6" creationId="{628CF592-1823-426B-953B-FAAF2EEECEBA}"/>
          </ac:cxnSpMkLst>
        </pc:cxnChg>
      </pc:sldChg>
      <pc:sldChg chg="addSp delSp modSp mod modAnim">
        <pc:chgData name="Stewart Gale" userId="3647ddd2-6040-41ae-a96d-232c23482af8" providerId="ADAL" clId="{DC6AA5A4-9391-42C9-82A4-65039A2B4096}" dt="2024-07-04T10:48:00.605" v="604" actId="1076"/>
        <pc:sldMkLst>
          <pc:docMk/>
          <pc:sldMk cId="1468064559" sldId="590"/>
        </pc:sld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1468064559" sldId="590"/>
            <ac:spMk id="3" creationId="{8F51FF1C-B928-4286-A974-B7695216488E}"/>
          </ac:spMkLst>
        </pc:spChg>
        <pc:spChg chg="del mod">
          <ac:chgData name="Stewart Gale" userId="3647ddd2-6040-41ae-a96d-232c23482af8" providerId="ADAL" clId="{DC6AA5A4-9391-42C9-82A4-65039A2B4096}" dt="2024-07-04T08:04:04.884" v="72" actId="478"/>
          <ac:spMkLst>
            <pc:docMk/>
            <pc:sldMk cId="1468064559" sldId="590"/>
            <ac:spMk id="5" creationId="{A634B4A1-F18E-4E99-AB57-AD47439BDFF5}"/>
          </ac:spMkLst>
        </pc:spChg>
        <pc:spChg chg="mod">
          <ac:chgData name="Stewart Gale" userId="3647ddd2-6040-41ae-a96d-232c23482af8" providerId="ADAL" clId="{DC6AA5A4-9391-42C9-82A4-65039A2B4096}" dt="2024-07-04T10:48:00.605" v="604" actId="1076"/>
          <ac:spMkLst>
            <pc:docMk/>
            <pc:sldMk cId="1468064559" sldId="590"/>
            <ac:spMk id="6" creationId="{00000000-0000-0000-0000-000000000000}"/>
          </ac:spMkLst>
        </pc:spChg>
        <pc:spChg chg="add mod">
          <ac:chgData name="Stewart Gale" userId="3647ddd2-6040-41ae-a96d-232c23482af8" providerId="ADAL" clId="{DC6AA5A4-9391-42C9-82A4-65039A2B4096}" dt="2024-07-04T08:05:34.461" v="92" actId="1076"/>
          <ac:spMkLst>
            <pc:docMk/>
            <pc:sldMk cId="1468064559" sldId="590"/>
            <ac:spMk id="7" creationId="{891E75B6-C3FD-5A36-8B98-8116CC056190}"/>
          </ac:spMkLst>
        </pc:spChg>
        <pc:spChg chg="del mod">
          <ac:chgData name="Stewart Gale" userId="3647ddd2-6040-41ae-a96d-232c23482af8" providerId="ADAL" clId="{DC6AA5A4-9391-42C9-82A4-65039A2B4096}" dt="2024-07-04T08:04:03.056" v="71" actId="478"/>
          <ac:spMkLst>
            <pc:docMk/>
            <pc:sldMk cId="1468064559" sldId="590"/>
            <ac:spMk id="8" creationId="{00000000-0000-0000-0000-000000000000}"/>
          </ac:spMkLst>
        </pc:spChg>
        <pc:grpChg chg="del mod">
          <ac:chgData name="Stewart Gale" userId="3647ddd2-6040-41ae-a96d-232c23482af8" providerId="ADAL" clId="{DC6AA5A4-9391-42C9-82A4-65039A2B4096}" dt="2024-07-04T08:03:00.963" v="67" actId="478"/>
          <ac:grpSpMkLst>
            <pc:docMk/>
            <pc:sldMk cId="1468064559" sldId="590"/>
            <ac:grpSpMk id="2" creationId="{A6E39E3F-9848-417F-B9CD-AB8841CD7490}"/>
          </ac:grpSpMkLst>
        </pc:grpChg>
        <pc:cxnChg chg="mod">
          <ac:chgData name="Stewart Gale" userId="3647ddd2-6040-41ae-a96d-232c23482af8" providerId="ADAL" clId="{DC6AA5A4-9391-42C9-82A4-65039A2B4096}" dt="2024-07-04T08:00:31.521" v="7"/>
          <ac:cxnSpMkLst>
            <pc:docMk/>
            <pc:sldMk cId="1468064559" sldId="590"/>
            <ac:cxnSpMk id="4" creationId="{F5ED57BD-9C0D-43DA-8D10-79F1FDB7FC9A}"/>
          </ac:cxnSpMkLst>
        </pc:cxnChg>
      </pc:sldChg>
      <pc:sldChg chg="delSp modSp mod delAnim">
        <pc:chgData name="Stewart Gale" userId="3647ddd2-6040-41ae-a96d-232c23482af8" providerId="ADAL" clId="{DC6AA5A4-9391-42C9-82A4-65039A2B4096}" dt="2024-07-04T08:06:13.613" v="109" actId="1076"/>
        <pc:sldMkLst>
          <pc:docMk/>
          <pc:sldMk cId="42740398" sldId="591"/>
        </pc:sld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740398" sldId="591"/>
            <ac:spMk id="3" creationId="{8F51FF1C-B928-4286-A974-B7695216488E}"/>
          </ac:spMkLst>
        </pc:spChg>
        <pc:spChg chg="del mod">
          <ac:chgData name="Stewart Gale" userId="3647ddd2-6040-41ae-a96d-232c23482af8" providerId="ADAL" clId="{DC6AA5A4-9391-42C9-82A4-65039A2B4096}" dt="2024-07-04T08:05:49.262" v="95" actId="478"/>
          <ac:spMkLst>
            <pc:docMk/>
            <pc:sldMk cId="42740398" sldId="591"/>
            <ac:spMk id="6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06:13.613" v="109" actId="1076"/>
          <ac:spMkLst>
            <pc:docMk/>
            <pc:sldMk cId="42740398" sldId="591"/>
            <ac:spMk id="7" creationId="{7A0DB1FC-BD0A-425F-9CC1-4C54A80C2BD0}"/>
          </ac:spMkLst>
        </pc:spChg>
        <pc:spChg chg="del mod">
          <ac:chgData name="Stewart Gale" userId="3647ddd2-6040-41ae-a96d-232c23482af8" providerId="ADAL" clId="{DC6AA5A4-9391-42C9-82A4-65039A2B4096}" dt="2024-07-04T08:05:49.262" v="95" actId="478"/>
          <ac:spMkLst>
            <pc:docMk/>
            <pc:sldMk cId="42740398" sldId="591"/>
            <ac:spMk id="8" creationId="{3284705C-110F-4829-83D4-538CE56203BA}"/>
          </ac:spMkLst>
        </pc:spChg>
        <pc:spChg chg="del mod">
          <ac:chgData name="Stewart Gale" userId="3647ddd2-6040-41ae-a96d-232c23482af8" providerId="ADAL" clId="{DC6AA5A4-9391-42C9-82A4-65039A2B4096}" dt="2024-07-04T08:05:49.262" v="95" actId="478"/>
          <ac:spMkLst>
            <pc:docMk/>
            <pc:sldMk cId="42740398" sldId="591"/>
            <ac:spMk id="9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5:49.262" v="95" actId="478"/>
          <ac:spMkLst>
            <pc:docMk/>
            <pc:sldMk cId="42740398" sldId="591"/>
            <ac:spMk id="10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5:49.262" v="95" actId="478"/>
          <ac:spMkLst>
            <pc:docMk/>
            <pc:sldMk cId="42740398" sldId="591"/>
            <ac:spMk id="11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5:49.262" v="95" actId="478"/>
          <ac:spMkLst>
            <pc:docMk/>
            <pc:sldMk cId="42740398" sldId="591"/>
            <ac:spMk id="13" creationId="{00000000-0000-0000-0000-000000000000}"/>
          </ac:spMkLst>
        </pc:spChg>
        <pc:grpChg chg="del mod">
          <ac:chgData name="Stewart Gale" userId="3647ddd2-6040-41ae-a96d-232c23482af8" providerId="ADAL" clId="{DC6AA5A4-9391-42C9-82A4-65039A2B4096}" dt="2024-07-04T08:05:38.882" v="93" actId="478"/>
          <ac:grpSpMkLst>
            <pc:docMk/>
            <pc:sldMk cId="42740398" sldId="591"/>
            <ac:grpSpMk id="2" creationId="{A6E39E3F-9848-417F-B9CD-AB8841CD7490}"/>
          </ac:grpSpMkLst>
        </pc:grpChg>
        <pc:cxnChg chg="mod">
          <ac:chgData name="Stewart Gale" userId="3647ddd2-6040-41ae-a96d-232c23482af8" providerId="ADAL" clId="{DC6AA5A4-9391-42C9-82A4-65039A2B4096}" dt="2024-07-04T08:00:31.521" v="7"/>
          <ac:cxnSpMkLst>
            <pc:docMk/>
            <pc:sldMk cId="42740398" sldId="591"/>
            <ac:cxnSpMk id="4" creationId="{F5ED57BD-9C0D-43DA-8D10-79F1FDB7FC9A}"/>
          </ac:cxnSpMkLst>
        </pc:cxnChg>
        <pc:cxnChg chg="del mod">
          <ac:chgData name="Stewart Gale" userId="3647ddd2-6040-41ae-a96d-232c23482af8" providerId="ADAL" clId="{DC6AA5A4-9391-42C9-82A4-65039A2B4096}" dt="2024-07-04T08:05:49.262" v="95" actId="478"/>
          <ac:cxnSpMkLst>
            <pc:docMk/>
            <pc:sldMk cId="42740398" sldId="591"/>
            <ac:cxnSpMk id="12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DC6AA5A4-9391-42C9-82A4-65039A2B4096}" dt="2024-07-04T08:11:55.651" v="169" actId="404"/>
        <pc:sldMkLst>
          <pc:docMk/>
          <pc:sldMk cId="612098962" sldId="592"/>
        </pc:sld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612098962" sldId="592"/>
            <ac:spMk id="3" creationId="{0F96D68E-7C43-493A-B007-8D7A16B6B717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5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1:55.651" v="169" actId="404"/>
          <ac:spMkLst>
            <pc:docMk/>
            <pc:sldMk cId="612098962" sldId="592"/>
            <ac:spMk id="6" creationId="{732AF4A2-6BB3-44F0-A815-83D76CECFE19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7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8" creationId="{1AFFD28F-2497-492C-8CDD-1E21A9A15151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9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11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13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17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18" creationId="{558D56B9-A8BF-413E-86E6-89E06C40A42A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19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09:01.774" v="147" actId="478"/>
          <ac:spMkLst>
            <pc:docMk/>
            <pc:sldMk cId="612098962" sldId="592"/>
            <ac:spMk id="22" creationId="{6E309506-7BC7-4A69-BE06-BD12BDEF6BB3}"/>
          </ac:spMkLst>
        </pc:spChg>
        <pc:grpChg chg="del mod">
          <ac:chgData name="Stewart Gale" userId="3647ddd2-6040-41ae-a96d-232c23482af8" providerId="ADAL" clId="{DC6AA5A4-9391-42C9-82A4-65039A2B4096}" dt="2024-07-04T08:08:51.431" v="145" actId="478"/>
          <ac:grpSpMkLst>
            <pc:docMk/>
            <pc:sldMk cId="612098962" sldId="592"/>
            <ac:grpSpMk id="2" creationId="{056838B5-2F41-4939-A566-1877088FCA2F}"/>
          </ac:grpSpMkLst>
        </pc:grpChg>
        <pc:picChg chg="del mod">
          <ac:chgData name="Stewart Gale" userId="3647ddd2-6040-41ae-a96d-232c23482af8" providerId="ADAL" clId="{DC6AA5A4-9391-42C9-82A4-65039A2B4096}" dt="2024-07-04T08:09:01.774" v="147" actId="478"/>
          <ac:picMkLst>
            <pc:docMk/>
            <pc:sldMk cId="612098962" sldId="592"/>
            <ac:picMk id="15" creationId="{00000000-0000-0000-0000-000000000000}"/>
          </ac:picMkLst>
        </pc:picChg>
        <pc:cxnChg chg="mod">
          <ac:chgData name="Stewart Gale" userId="3647ddd2-6040-41ae-a96d-232c23482af8" providerId="ADAL" clId="{DC6AA5A4-9391-42C9-82A4-65039A2B4096}" dt="2024-07-04T08:00:31.521" v="7"/>
          <ac:cxnSpMkLst>
            <pc:docMk/>
            <pc:sldMk cId="612098962" sldId="592"/>
            <ac:cxnSpMk id="4" creationId="{19722636-6467-4DB4-A502-C784CA8E76E8}"/>
          </ac:cxnSpMkLst>
        </pc:cxnChg>
        <pc:cxnChg chg="del mod">
          <ac:chgData name="Stewart Gale" userId="3647ddd2-6040-41ae-a96d-232c23482af8" providerId="ADAL" clId="{DC6AA5A4-9391-42C9-82A4-65039A2B4096}" dt="2024-07-04T08:09:01.774" v="147" actId="478"/>
          <ac:cxnSpMkLst>
            <pc:docMk/>
            <pc:sldMk cId="612098962" sldId="592"/>
            <ac:cxnSpMk id="10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DC6AA5A4-9391-42C9-82A4-65039A2B4096}" dt="2024-07-04T08:15:31.747" v="237" actId="20577"/>
        <pc:sldMkLst>
          <pc:docMk/>
          <pc:sldMk cId="2658914205" sldId="593"/>
        </pc:sld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2658914205" sldId="593"/>
            <ac:spMk id="3" creationId="{0F96D68E-7C43-493A-B007-8D7A16B6B717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2658914205" sldId="593"/>
            <ac:spMk id="5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5:06.919" v="230" actId="14100"/>
          <ac:spMkLst>
            <pc:docMk/>
            <pc:sldMk cId="2658914205" sldId="593"/>
            <ac:spMk id="6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5:31.747" v="237" actId="20577"/>
          <ac:spMkLst>
            <pc:docMk/>
            <pc:sldMk cId="2658914205" sldId="593"/>
            <ac:spMk id="7" creationId="{00000000-0000-0000-0000-000000000000}"/>
          </ac:spMkLst>
        </pc:spChg>
        <pc:spChg chg="add mod">
          <ac:chgData name="Stewart Gale" userId="3647ddd2-6040-41ae-a96d-232c23482af8" providerId="ADAL" clId="{DC6AA5A4-9391-42C9-82A4-65039A2B4096}" dt="2024-07-04T08:14:40.154" v="221"/>
          <ac:spMkLst>
            <pc:docMk/>
            <pc:sldMk cId="2658914205" sldId="593"/>
            <ac:spMk id="8" creationId="{7D5A45EA-5301-6B11-2A01-E47C54404866}"/>
          </ac:spMkLst>
        </pc:spChg>
        <pc:spChg chg="add mod">
          <ac:chgData name="Stewart Gale" userId="3647ddd2-6040-41ae-a96d-232c23482af8" providerId="ADAL" clId="{DC6AA5A4-9391-42C9-82A4-65039A2B4096}" dt="2024-07-04T08:14:42.595" v="222" actId="20577"/>
          <ac:spMkLst>
            <pc:docMk/>
            <pc:sldMk cId="2658914205" sldId="593"/>
            <ac:spMk id="9" creationId="{A3A06F87-A7D5-CB59-63EC-F1767E5DB49A}"/>
          </ac:spMkLst>
        </pc:spChg>
        <pc:spChg chg="mod">
          <ac:chgData name="Stewart Gale" userId="3647ddd2-6040-41ae-a96d-232c23482af8" providerId="ADAL" clId="{DC6AA5A4-9391-42C9-82A4-65039A2B4096}" dt="2024-07-04T08:14:59.190" v="227" actId="1076"/>
          <ac:spMkLst>
            <pc:docMk/>
            <pc:sldMk cId="2658914205" sldId="593"/>
            <ac:spMk id="10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4:48.353" v="223" actId="1076"/>
          <ac:spMkLst>
            <pc:docMk/>
            <pc:sldMk cId="2658914205" sldId="593"/>
            <ac:spMk id="11" creationId="{1AFFD28F-2497-492C-8CDD-1E21A9A15151}"/>
          </ac:spMkLst>
        </pc:spChg>
        <pc:spChg chg="mod">
          <ac:chgData name="Stewart Gale" userId="3647ddd2-6040-41ae-a96d-232c23482af8" providerId="ADAL" clId="{DC6AA5A4-9391-42C9-82A4-65039A2B4096}" dt="2024-07-04T08:14:55.737" v="226" actId="14100"/>
          <ac:spMkLst>
            <pc:docMk/>
            <pc:sldMk cId="2658914205" sldId="593"/>
            <ac:spMk id="12" creationId="{00000000-0000-0000-0000-000000000000}"/>
          </ac:spMkLst>
        </pc:spChg>
        <pc:spChg chg="del mod">
          <ac:chgData name="Stewart Gale" userId="3647ddd2-6040-41ae-a96d-232c23482af8" providerId="ADAL" clId="{DC6AA5A4-9391-42C9-82A4-65039A2B4096}" dt="2024-07-04T08:14:29.138" v="220" actId="478"/>
          <ac:spMkLst>
            <pc:docMk/>
            <pc:sldMk cId="2658914205" sldId="593"/>
            <ac:spMk id="24" creationId="{732AF4A2-6BB3-44F0-A815-83D76CECFE19}"/>
          </ac:spMkLst>
        </pc:spChg>
        <pc:spChg chg="del mod">
          <ac:chgData name="Stewart Gale" userId="3647ddd2-6040-41ae-a96d-232c23482af8" providerId="ADAL" clId="{DC6AA5A4-9391-42C9-82A4-65039A2B4096}" dt="2024-07-04T08:14:27.187" v="219" actId="478"/>
          <ac:spMkLst>
            <pc:docMk/>
            <pc:sldMk cId="2658914205" sldId="593"/>
            <ac:spMk id="25" creationId="{6E309506-7BC7-4A69-BE06-BD12BDEF6BB3}"/>
          </ac:spMkLst>
        </pc:spChg>
        <pc:grpChg chg="del mod">
          <ac:chgData name="Stewart Gale" userId="3647ddd2-6040-41ae-a96d-232c23482af8" providerId="ADAL" clId="{DC6AA5A4-9391-42C9-82A4-65039A2B4096}" dt="2024-07-04T08:14:25.159" v="218" actId="478"/>
          <ac:grpSpMkLst>
            <pc:docMk/>
            <pc:sldMk cId="2658914205" sldId="593"/>
            <ac:grpSpMk id="2" creationId="{056838B5-2F41-4939-A566-1877088FCA2F}"/>
          </ac:grpSpMkLst>
        </pc:grpChg>
        <pc:cxnChg chg="mod">
          <ac:chgData name="Stewart Gale" userId="3647ddd2-6040-41ae-a96d-232c23482af8" providerId="ADAL" clId="{DC6AA5A4-9391-42C9-82A4-65039A2B4096}" dt="2024-07-04T08:00:31.521" v="7"/>
          <ac:cxnSpMkLst>
            <pc:docMk/>
            <pc:sldMk cId="2658914205" sldId="593"/>
            <ac:cxnSpMk id="4" creationId="{19722636-6467-4DB4-A502-C784CA8E76E8}"/>
          </ac:cxnSpMkLst>
        </pc:cxnChg>
      </pc:sldChg>
      <pc:sldChg chg="delSp modSp del mod">
        <pc:chgData name="Stewart Gale" userId="3647ddd2-6040-41ae-a96d-232c23482af8" providerId="ADAL" clId="{DC6AA5A4-9391-42C9-82A4-65039A2B4096}" dt="2024-07-04T08:01:33.558" v="21" actId="47"/>
        <pc:sldMkLst>
          <pc:docMk/>
          <pc:sldMk cId="422098359" sldId="595"/>
        </pc:sld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3" creationId="{D1BD561D-0245-4CB7-96BA-F1226E1FE76F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4" creationId="{F3C07027-FDC2-45D9-B4A1-E5CD62EC4EA8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5" creationId="{60BBCC67-1857-4E1E-AF01-E71BDB159EA9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6" creationId="{409EC7B7-38BC-47E3-B9FB-AF9AB15E56B3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7" creationId="{28AD6D4E-1F76-427F-9EFE-E869878EEFB0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8" creationId="{1A5041E1-11F6-438F-8E2F-275DFD4F8615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9" creationId="{41296B36-8E1F-4EA1-88C9-CEABE7BABFA6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10" creationId="{266016AD-65F9-4009-BE5A-E57DE23EAEC2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12" creationId="{86369965-B473-4141-8F60-058EBB809150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14" creationId="{135DAAB6-730D-41F6-9716-97D278DA01CD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15" creationId="{B798CC00-C0F5-4800-BFC9-CF31C9997251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k cId="422098359" sldId="595"/>
            <ac:spMk id="16" creationId="{FCBCFFD1-2B40-428A-9282-1F3BF2FF8DA2}"/>
          </ac:spMkLst>
        </pc:spChg>
        <pc:grpChg chg="mod">
          <ac:chgData name="Stewart Gale" userId="3647ddd2-6040-41ae-a96d-232c23482af8" providerId="ADAL" clId="{DC6AA5A4-9391-42C9-82A4-65039A2B4096}" dt="2024-07-04T08:01:18.665" v="19" actId="14100"/>
          <ac:grpSpMkLst>
            <pc:docMk/>
            <pc:sldMk cId="422098359" sldId="595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DC6AA5A4-9391-42C9-82A4-65039A2B4096}" dt="2024-07-04T08:01:16.200" v="18" actId="478"/>
          <ac:grpSpMkLst>
            <pc:docMk/>
            <pc:sldMk cId="422098359" sldId="595"/>
            <ac:grpSpMk id="11" creationId="{357AEA60-0ECE-4EDE-ABED-12CB2A271811}"/>
          </ac:grpSpMkLst>
        </pc:grpChg>
        <pc:cxnChg chg="mod">
          <ac:chgData name="Stewart Gale" userId="3647ddd2-6040-41ae-a96d-232c23482af8" providerId="ADAL" clId="{DC6AA5A4-9391-42C9-82A4-65039A2B4096}" dt="2024-07-04T08:00:31.521" v="7"/>
          <ac:cxnSpMkLst>
            <pc:docMk/>
            <pc:sldMk cId="422098359" sldId="595"/>
            <ac:cxnSpMk id="13" creationId="{C3451440-B33F-466C-A6FD-B726C7C766B0}"/>
          </ac:cxnSpMkLst>
        </pc:cxnChg>
      </pc:sldChg>
      <pc:sldChg chg="add">
        <pc:chgData name="Stewart Gale" userId="3647ddd2-6040-41ae-a96d-232c23482af8" providerId="ADAL" clId="{DC6AA5A4-9391-42C9-82A4-65039A2B4096}" dt="2024-07-04T08:01:32.162" v="20"/>
        <pc:sldMkLst>
          <pc:docMk/>
          <pc:sldMk cId="545615172" sldId="596"/>
        </pc:sldMkLst>
      </pc:sldChg>
      <pc:sldChg chg="addSp delSp modSp new mod">
        <pc:chgData name="Stewart Gale" userId="3647ddd2-6040-41ae-a96d-232c23482af8" providerId="ADAL" clId="{DC6AA5A4-9391-42C9-82A4-65039A2B4096}" dt="2024-07-04T08:02:53.799" v="66" actId="1076"/>
        <pc:sldMkLst>
          <pc:docMk/>
          <pc:sldMk cId="775811939" sldId="597"/>
        </pc:sldMkLst>
        <pc:spChg chg="mod topLvl">
          <ac:chgData name="Stewart Gale" userId="3647ddd2-6040-41ae-a96d-232c23482af8" providerId="ADAL" clId="{DC6AA5A4-9391-42C9-82A4-65039A2B4096}" dt="2024-07-04T08:02:27.282" v="56" actId="1076"/>
          <ac:spMkLst>
            <pc:docMk/>
            <pc:sldMk cId="775811939" sldId="597"/>
            <ac:spMk id="3" creationId="{4116C213-885E-EA5F-CC37-B433544CFFE4}"/>
          </ac:spMkLst>
        </pc:spChg>
        <pc:spChg chg="add mod">
          <ac:chgData name="Stewart Gale" userId="3647ddd2-6040-41ae-a96d-232c23482af8" providerId="ADAL" clId="{DC6AA5A4-9391-42C9-82A4-65039A2B4096}" dt="2024-07-04T08:02:53.799" v="66" actId="1076"/>
          <ac:spMkLst>
            <pc:docMk/>
            <pc:sldMk cId="775811939" sldId="597"/>
            <ac:spMk id="5" creationId="{50AE8F31-2BDA-B4A4-F1C3-09845542C3D8}"/>
          </ac:spMkLst>
        </pc:spChg>
        <pc:grpChg chg="add del mod">
          <ac:chgData name="Stewart Gale" userId="3647ddd2-6040-41ae-a96d-232c23482af8" providerId="ADAL" clId="{DC6AA5A4-9391-42C9-82A4-65039A2B4096}" dt="2024-07-04T08:01:49.962" v="25" actId="478"/>
          <ac:grpSpMkLst>
            <pc:docMk/>
            <pc:sldMk cId="775811939" sldId="597"/>
            <ac:grpSpMk id="2" creationId="{DF317F4B-5F8C-6312-894A-F2BBA2963A27}"/>
          </ac:grpSpMkLst>
        </pc:grpChg>
        <pc:cxnChg chg="del mod topLvl">
          <ac:chgData name="Stewart Gale" userId="3647ddd2-6040-41ae-a96d-232c23482af8" providerId="ADAL" clId="{DC6AA5A4-9391-42C9-82A4-65039A2B4096}" dt="2024-07-04T08:01:49.962" v="25" actId="478"/>
          <ac:cxnSpMkLst>
            <pc:docMk/>
            <pc:sldMk cId="775811939" sldId="597"/>
            <ac:cxnSpMk id="4" creationId="{BEE1594E-F016-B6BC-60BC-6E9A9CAD8637}"/>
          </ac:cxnSpMkLst>
        </pc:cxnChg>
      </pc:sldChg>
      <pc:sldChg chg="modSp add mod modAnim">
        <pc:chgData name="Stewart Gale" userId="3647ddd2-6040-41ae-a96d-232c23482af8" providerId="ADAL" clId="{DC6AA5A4-9391-42C9-82A4-65039A2B4096}" dt="2024-07-04T08:08:27.518" v="144"/>
        <pc:sldMkLst>
          <pc:docMk/>
          <pc:sldMk cId="2110877301" sldId="598"/>
        </pc:sldMkLst>
        <pc:spChg chg="mod">
          <ac:chgData name="Stewart Gale" userId="3647ddd2-6040-41ae-a96d-232c23482af8" providerId="ADAL" clId="{DC6AA5A4-9391-42C9-82A4-65039A2B4096}" dt="2024-07-04T08:08:00.041" v="135" actId="1076"/>
          <ac:spMkLst>
            <pc:docMk/>
            <pc:sldMk cId="2110877301" sldId="598"/>
            <ac:spMk id="6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06:25.796" v="112" actId="14100"/>
          <ac:spMkLst>
            <pc:docMk/>
            <pc:sldMk cId="2110877301" sldId="598"/>
            <ac:spMk id="7" creationId="{7A0DB1FC-BD0A-425F-9CC1-4C54A80C2BD0}"/>
          </ac:spMkLst>
        </pc:spChg>
        <pc:spChg chg="mod">
          <ac:chgData name="Stewart Gale" userId="3647ddd2-6040-41ae-a96d-232c23482af8" providerId="ADAL" clId="{DC6AA5A4-9391-42C9-82A4-65039A2B4096}" dt="2024-07-04T08:07:49.603" v="132" actId="1037"/>
          <ac:spMkLst>
            <pc:docMk/>
            <pc:sldMk cId="2110877301" sldId="598"/>
            <ac:spMk id="8" creationId="{3284705C-110F-4829-83D4-538CE56203BA}"/>
          </ac:spMkLst>
        </pc:spChg>
        <pc:spChg chg="mod">
          <ac:chgData name="Stewart Gale" userId="3647ddd2-6040-41ae-a96d-232c23482af8" providerId="ADAL" clId="{DC6AA5A4-9391-42C9-82A4-65039A2B4096}" dt="2024-07-04T08:07:49.603" v="132" actId="1037"/>
          <ac:spMkLst>
            <pc:docMk/>
            <pc:sldMk cId="2110877301" sldId="598"/>
            <ac:spMk id="9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08:11.917" v="140" actId="1076"/>
          <ac:spMkLst>
            <pc:docMk/>
            <pc:sldMk cId="2110877301" sldId="598"/>
            <ac:spMk id="10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08:14.860" v="141" actId="1076"/>
          <ac:spMkLst>
            <pc:docMk/>
            <pc:sldMk cId="2110877301" sldId="598"/>
            <ac:spMk id="11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08:14.860" v="141" actId="1076"/>
          <ac:spMkLst>
            <pc:docMk/>
            <pc:sldMk cId="2110877301" sldId="598"/>
            <ac:spMk id="13" creationId="{00000000-0000-0000-0000-000000000000}"/>
          </ac:spMkLst>
        </pc:spChg>
        <pc:cxnChg chg="mod">
          <ac:chgData name="Stewart Gale" userId="3647ddd2-6040-41ae-a96d-232c23482af8" providerId="ADAL" clId="{DC6AA5A4-9391-42C9-82A4-65039A2B4096}" dt="2024-07-04T08:07:49.603" v="132" actId="1037"/>
          <ac:cxnSpMkLst>
            <pc:docMk/>
            <pc:sldMk cId="2110877301" sldId="598"/>
            <ac:cxnSpMk id="12" creationId="{00000000-0000-0000-0000-000000000000}"/>
          </ac:cxnSpMkLst>
        </pc:cxnChg>
      </pc:sldChg>
      <pc:sldChg chg="modSp add mod modAnim">
        <pc:chgData name="Stewart Gale" userId="3647ddd2-6040-41ae-a96d-232c23482af8" providerId="ADAL" clId="{DC6AA5A4-9391-42C9-82A4-65039A2B4096}" dt="2024-07-04T08:14:20.902" v="217" actId="1076"/>
        <pc:sldMkLst>
          <pc:docMk/>
          <pc:sldMk cId="2581553679" sldId="599"/>
        </pc:sldMkLst>
        <pc:spChg chg="mod">
          <ac:chgData name="Stewart Gale" userId="3647ddd2-6040-41ae-a96d-232c23482af8" providerId="ADAL" clId="{DC6AA5A4-9391-42C9-82A4-65039A2B4096}" dt="2024-07-04T08:13:50.848" v="215" actId="1076"/>
          <ac:spMkLst>
            <pc:docMk/>
            <pc:sldMk cId="2581553679" sldId="599"/>
            <ac:spMk id="5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2:42.325" v="190" actId="1076"/>
          <ac:spMkLst>
            <pc:docMk/>
            <pc:sldMk cId="2581553679" sldId="599"/>
            <ac:spMk id="6" creationId="{732AF4A2-6BB3-44F0-A815-83D76CECFE19}"/>
          </ac:spMkLst>
        </pc:spChg>
        <pc:spChg chg="mod">
          <ac:chgData name="Stewart Gale" userId="3647ddd2-6040-41ae-a96d-232c23482af8" providerId="ADAL" clId="{DC6AA5A4-9391-42C9-82A4-65039A2B4096}" dt="2024-07-04T08:13:36.230" v="209" actId="1076"/>
          <ac:spMkLst>
            <pc:docMk/>
            <pc:sldMk cId="2581553679" sldId="599"/>
            <ac:spMk id="7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3:22.180" v="206" actId="14100"/>
          <ac:spMkLst>
            <pc:docMk/>
            <pc:sldMk cId="2581553679" sldId="599"/>
            <ac:spMk id="8" creationId="{1AFFD28F-2497-492C-8CDD-1E21A9A15151}"/>
          </ac:spMkLst>
        </pc:spChg>
        <pc:spChg chg="mod">
          <ac:chgData name="Stewart Gale" userId="3647ddd2-6040-41ae-a96d-232c23482af8" providerId="ADAL" clId="{DC6AA5A4-9391-42C9-82A4-65039A2B4096}" dt="2024-07-04T08:13:36.230" v="209" actId="1076"/>
          <ac:spMkLst>
            <pc:docMk/>
            <pc:sldMk cId="2581553679" sldId="599"/>
            <ac:spMk id="9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3:36.230" v="209" actId="1076"/>
          <ac:spMkLst>
            <pc:docMk/>
            <pc:sldMk cId="2581553679" sldId="599"/>
            <ac:spMk id="11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3:36.230" v="209" actId="1076"/>
          <ac:spMkLst>
            <pc:docMk/>
            <pc:sldMk cId="2581553679" sldId="599"/>
            <ac:spMk id="13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3:36.230" v="209" actId="1076"/>
          <ac:spMkLst>
            <pc:docMk/>
            <pc:sldMk cId="2581553679" sldId="599"/>
            <ac:spMk id="17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3:45.283" v="212" actId="1076"/>
          <ac:spMkLst>
            <pc:docMk/>
            <pc:sldMk cId="2581553679" sldId="599"/>
            <ac:spMk id="18" creationId="{558D56B9-A8BF-413E-86E6-89E06C40A42A}"/>
          </ac:spMkLst>
        </pc:spChg>
        <pc:spChg chg="mod">
          <ac:chgData name="Stewart Gale" userId="3647ddd2-6040-41ae-a96d-232c23482af8" providerId="ADAL" clId="{DC6AA5A4-9391-42C9-82A4-65039A2B4096}" dt="2024-07-04T08:13:36.230" v="209" actId="1076"/>
          <ac:spMkLst>
            <pc:docMk/>
            <pc:sldMk cId="2581553679" sldId="599"/>
            <ac:spMk id="19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13:12.399" v="201" actId="1076"/>
          <ac:spMkLst>
            <pc:docMk/>
            <pc:sldMk cId="2581553679" sldId="599"/>
            <ac:spMk id="22" creationId="{6E309506-7BC7-4A69-BE06-BD12BDEF6BB3}"/>
          </ac:spMkLst>
        </pc:spChg>
        <pc:picChg chg="mod">
          <ac:chgData name="Stewart Gale" userId="3647ddd2-6040-41ae-a96d-232c23482af8" providerId="ADAL" clId="{DC6AA5A4-9391-42C9-82A4-65039A2B4096}" dt="2024-07-04T08:13:48.697" v="214" actId="1076"/>
          <ac:picMkLst>
            <pc:docMk/>
            <pc:sldMk cId="2581553679" sldId="599"/>
            <ac:picMk id="15" creationId="{00000000-0000-0000-0000-000000000000}"/>
          </ac:picMkLst>
        </pc:picChg>
        <pc:cxnChg chg="mod">
          <ac:chgData name="Stewart Gale" userId="3647ddd2-6040-41ae-a96d-232c23482af8" providerId="ADAL" clId="{DC6AA5A4-9391-42C9-82A4-65039A2B4096}" dt="2024-07-04T08:14:20.902" v="217" actId="1076"/>
          <ac:cxnSpMkLst>
            <pc:docMk/>
            <pc:sldMk cId="2581553679" sldId="599"/>
            <ac:cxnSpMk id="10" creationId="{00000000-0000-0000-0000-000000000000}"/>
          </ac:cxnSpMkLst>
        </pc:cxnChg>
      </pc:sldChg>
      <pc:sldChg chg="addSp delSp modSp add mod addAnim delAnim modAnim">
        <pc:chgData name="Stewart Gale" userId="3647ddd2-6040-41ae-a96d-232c23482af8" providerId="ADAL" clId="{DC6AA5A4-9391-42C9-82A4-65039A2B4096}" dt="2024-07-04T09:42:15.387" v="386"/>
        <pc:sldMkLst>
          <pc:docMk/>
          <pc:sldMk cId="1989157938" sldId="600"/>
        </pc:sldMkLst>
        <pc:spChg chg="add del mod">
          <ac:chgData name="Stewart Gale" userId="3647ddd2-6040-41ae-a96d-232c23482af8" providerId="ADAL" clId="{DC6AA5A4-9391-42C9-82A4-65039A2B4096}" dt="2024-07-04T09:40:44.220" v="359" actId="478"/>
          <ac:spMkLst>
            <pc:docMk/>
            <pc:sldMk cId="1989157938" sldId="600"/>
            <ac:spMk id="4" creationId="{8BB67F7A-D839-7862-85E5-A385A3F87F34}"/>
          </ac:spMkLst>
        </pc:spChg>
        <pc:spChg chg="add del mod">
          <ac:chgData name="Stewart Gale" userId="3647ddd2-6040-41ae-a96d-232c23482af8" providerId="ADAL" clId="{DC6AA5A4-9391-42C9-82A4-65039A2B4096}" dt="2024-07-04T08:21:47.491" v="322" actId="478"/>
          <ac:spMkLst>
            <pc:docMk/>
            <pc:sldMk cId="1989157938" sldId="600"/>
            <ac:spMk id="5" creationId="{F7ECC0B7-EF27-8BA7-924C-5BFBF488C740}"/>
          </ac:spMkLst>
        </pc:spChg>
        <pc:spChg chg="add del mod">
          <ac:chgData name="Stewart Gale" userId="3647ddd2-6040-41ae-a96d-232c23482af8" providerId="ADAL" clId="{DC6AA5A4-9391-42C9-82A4-65039A2B4096}" dt="2024-07-04T09:40:44.220" v="359" actId="478"/>
          <ac:spMkLst>
            <pc:docMk/>
            <pc:sldMk cId="1989157938" sldId="600"/>
            <ac:spMk id="6" creationId="{4A4A5373-688A-2F0B-B3A0-2005E724F127}"/>
          </ac:spMkLst>
        </pc:spChg>
        <pc:spChg chg="add mod">
          <ac:chgData name="Stewart Gale" userId="3647ddd2-6040-41ae-a96d-232c23482af8" providerId="ADAL" clId="{DC6AA5A4-9391-42C9-82A4-65039A2B4096}" dt="2024-07-04T09:41:55.470" v="382" actId="1035"/>
          <ac:spMkLst>
            <pc:docMk/>
            <pc:sldMk cId="1989157938" sldId="600"/>
            <ac:spMk id="7" creationId="{1E1646D0-DE95-8588-D133-8BB509C75A04}"/>
          </ac:spMkLst>
        </pc:spChg>
        <pc:spChg chg="add del mod">
          <ac:chgData name="Stewart Gale" userId="3647ddd2-6040-41ae-a96d-232c23482af8" providerId="ADAL" clId="{DC6AA5A4-9391-42C9-82A4-65039A2B4096}" dt="2024-07-04T09:41:55.470" v="382" actId="1035"/>
          <ac:spMkLst>
            <pc:docMk/>
            <pc:sldMk cId="1989157938" sldId="600"/>
            <ac:spMk id="8" creationId="{D8191497-CF17-E7E8-8150-0877EDD09C65}"/>
          </ac:spMkLst>
        </pc:spChg>
        <pc:spChg chg="add del mod">
          <ac:chgData name="Stewart Gale" userId="3647ddd2-6040-41ae-a96d-232c23482af8" providerId="ADAL" clId="{DC6AA5A4-9391-42C9-82A4-65039A2B4096}" dt="2024-07-04T09:40:44.220" v="359" actId="478"/>
          <ac:spMkLst>
            <pc:docMk/>
            <pc:sldMk cId="1989157938" sldId="600"/>
            <ac:spMk id="9" creationId="{C6CECB4A-443B-8EC1-8F0C-FBEAA72CB3BA}"/>
          </ac:spMkLst>
        </pc:spChg>
        <pc:spChg chg="add mod">
          <ac:chgData name="Stewart Gale" userId="3647ddd2-6040-41ae-a96d-232c23482af8" providerId="ADAL" clId="{DC6AA5A4-9391-42C9-82A4-65039A2B4096}" dt="2024-07-04T09:41:55.470" v="382" actId="1035"/>
          <ac:spMkLst>
            <pc:docMk/>
            <pc:sldMk cId="1989157938" sldId="600"/>
            <ac:spMk id="10" creationId="{E3994BCC-0FF1-9BA5-2F17-00C3813366C5}"/>
          </ac:spMkLst>
        </pc:spChg>
        <pc:spChg chg="add mod">
          <ac:chgData name="Stewart Gale" userId="3647ddd2-6040-41ae-a96d-232c23482af8" providerId="ADAL" clId="{DC6AA5A4-9391-42C9-82A4-65039A2B4096}" dt="2024-07-04T09:41:55.470" v="382" actId="1035"/>
          <ac:spMkLst>
            <pc:docMk/>
            <pc:sldMk cId="1989157938" sldId="600"/>
            <ac:spMk id="11" creationId="{32F95CAA-C272-0C3A-749E-57BAC1FBE932}"/>
          </ac:spMkLst>
        </pc:spChg>
        <pc:spChg chg="add mod">
          <ac:chgData name="Stewart Gale" userId="3647ddd2-6040-41ae-a96d-232c23482af8" providerId="ADAL" clId="{DC6AA5A4-9391-42C9-82A4-65039A2B4096}" dt="2024-07-04T09:41:55.470" v="382" actId="1035"/>
          <ac:spMkLst>
            <pc:docMk/>
            <pc:sldMk cId="1989157938" sldId="600"/>
            <ac:spMk id="12" creationId="{B9458279-D248-D6EC-5ED9-9B5790CD35A7}"/>
          </ac:spMkLst>
        </pc:spChg>
        <pc:spChg chg="add mod">
          <ac:chgData name="Stewart Gale" userId="3647ddd2-6040-41ae-a96d-232c23482af8" providerId="ADAL" clId="{DC6AA5A4-9391-42C9-82A4-65039A2B4096}" dt="2024-07-04T09:41:55.470" v="382" actId="1035"/>
          <ac:spMkLst>
            <pc:docMk/>
            <pc:sldMk cId="1989157938" sldId="600"/>
            <ac:spMk id="13" creationId="{1D574EA1-D483-9FC1-1E66-31BA1E83ADB8}"/>
          </ac:spMkLst>
        </pc:spChg>
        <pc:spChg chg="add mod">
          <ac:chgData name="Stewart Gale" userId="3647ddd2-6040-41ae-a96d-232c23482af8" providerId="ADAL" clId="{DC6AA5A4-9391-42C9-82A4-65039A2B4096}" dt="2024-07-04T09:41:55.470" v="382" actId="1035"/>
          <ac:spMkLst>
            <pc:docMk/>
            <pc:sldMk cId="1989157938" sldId="600"/>
            <ac:spMk id="14" creationId="{C25BEB8B-D3B9-5179-4473-84712E4E7BE4}"/>
          </ac:spMkLst>
        </pc:spChg>
        <pc:picChg chg="add del mod">
          <ac:chgData name="Stewart Gale" userId="3647ddd2-6040-41ae-a96d-232c23482af8" providerId="ADAL" clId="{DC6AA5A4-9391-42C9-82A4-65039A2B4096}" dt="2024-07-04T09:41:31.021" v="377" actId="478"/>
          <ac:picMkLst>
            <pc:docMk/>
            <pc:sldMk cId="1989157938" sldId="600"/>
            <ac:picMk id="2" creationId="{4B156EA8-245B-4A45-3EE2-0ECEE04F8EE0}"/>
          </ac:picMkLst>
        </pc:picChg>
        <pc:picChg chg="mod modCrop">
          <ac:chgData name="Stewart Gale" userId="3647ddd2-6040-41ae-a96d-232c23482af8" providerId="ADAL" clId="{DC6AA5A4-9391-42C9-82A4-65039A2B4096}" dt="2024-07-04T08:18:15.428" v="256" actId="1076"/>
          <ac:picMkLst>
            <pc:docMk/>
            <pc:sldMk cId="1989157938" sldId="600"/>
            <ac:picMk id="3" creationId="{B7983811-C96B-4819-8F33-46BE9E2A47F0}"/>
          </ac:picMkLst>
        </pc:picChg>
      </pc:sldChg>
      <pc:sldChg chg="addSp delSp modSp add mod delAnim modAnim">
        <pc:chgData name="Stewart Gale" userId="3647ddd2-6040-41ae-a96d-232c23482af8" providerId="ADAL" clId="{DC6AA5A4-9391-42C9-82A4-65039A2B4096}" dt="2024-07-04T09:56:33.791" v="602"/>
        <pc:sldMkLst>
          <pc:docMk/>
          <pc:sldMk cId="2274277114" sldId="601"/>
        </pc:sldMkLst>
        <pc:spChg chg="add mod">
          <ac:chgData name="Stewart Gale" userId="3647ddd2-6040-41ae-a96d-232c23482af8" providerId="ADAL" clId="{DC6AA5A4-9391-42C9-82A4-65039A2B4096}" dt="2024-07-04T09:56:26.324" v="600" actId="1076"/>
          <ac:spMkLst>
            <pc:docMk/>
            <pc:sldMk cId="2274277114" sldId="601"/>
            <ac:spMk id="4" creationId="{EE8D4258-E8B6-85BA-488A-04B83BB50E76}"/>
          </ac:spMkLst>
        </pc:spChg>
        <pc:spChg chg="add mod">
          <ac:chgData name="Stewart Gale" userId="3647ddd2-6040-41ae-a96d-232c23482af8" providerId="ADAL" clId="{DC6AA5A4-9391-42C9-82A4-65039A2B4096}" dt="2024-07-04T09:56:00.102" v="593" actId="1076"/>
          <ac:spMkLst>
            <pc:docMk/>
            <pc:sldMk cId="2274277114" sldId="601"/>
            <ac:spMk id="6" creationId="{79E32471-0ABB-86C9-5E01-2659EC35D762}"/>
          </ac:spMkLst>
        </pc:spChg>
        <pc:spChg chg="del">
          <ac:chgData name="Stewart Gale" userId="3647ddd2-6040-41ae-a96d-232c23482af8" providerId="ADAL" clId="{DC6AA5A4-9391-42C9-82A4-65039A2B4096}" dt="2024-07-04T09:42:33.382" v="388" actId="478"/>
          <ac:spMkLst>
            <pc:docMk/>
            <pc:sldMk cId="2274277114" sldId="601"/>
            <ac:spMk id="7" creationId="{1E1646D0-DE95-8588-D133-8BB509C75A04}"/>
          </ac:spMkLst>
        </pc:spChg>
        <pc:spChg chg="mod">
          <ac:chgData name="Stewart Gale" userId="3647ddd2-6040-41ae-a96d-232c23482af8" providerId="ADAL" clId="{DC6AA5A4-9391-42C9-82A4-65039A2B4096}" dt="2024-07-04T09:56:26.324" v="600" actId="1076"/>
          <ac:spMkLst>
            <pc:docMk/>
            <pc:sldMk cId="2274277114" sldId="601"/>
            <ac:spMk id="8" creationId="{D8191497-CF17-E7E8-8150-0877EDD09C65}"/>
          </ac:spMkLst>
        </pc:spChg>
        <pc:spChg chg="del">
          <ac:chgData name="Stewart Gale" userId="3647ddd2-6040-41ae-a96d-232c23482af8" providerId="ADAL" clId="{DC6AA5A4-9391-42C9-82A4-65039A2B4096}" dt="2024-07-04T09:42:33.382" v="388" actId="478"/>
          <ac:spMkLst>
            <pc:docMk/>
            <pc:sldMk cId="2274277114" sldId="601"/>
            <ac:spMk id="10" creationId="{E3994BCC-0FF1-9BA5-2F17-00C3813366C5}"/>
          </ac:spMkLst>
        </pc:spChg>
        <pc:spChg chg="mod">
          <ac:chgData name="Stewart Gale" userId="3647ddd2-6040-41ae-a96d-232c23482af8" providerId="ADAL" clId="{DC6AA5A4-9391-42C9-82A4-65039A2B4096}" dt="2024-07-04T09:48:46.823" v="481" actId="1076"/>
          <ac:spMkLst>
            <pc:docMk/>
            <pc:sldMk cId="2274277114" sldId="601"/>
            <ac:spMk id="11" creationId="{32F95CAA-C272-0C3A-749E-57BAC1FBE932}"/>
          </ac:spMkLst>
        </pc:spChg>
        <pc:spChg chg="del mod">
          <ac:chgData name="Stewart Gale" userId="3647ddd2-6040-41ae-a96d-232c23482af8" providerId="ADAL" clId="{DC6AA5A4-9391-42C9-82A4-65039A2B4096}" dt="2024-07-04T09:46:36.112" v="472" actId="478"/>
          <ac:spMkLst>
            <pc:docMk/>
            <pc:sldMk cId="2274277114" sldId="601"/>
            <ac:spMk id="12" creationId="{B9458279-D248-D6EC-5ED9-9B5790CD35A7}"/>
          </ac:spMkLst>
        </pc:spChg>
        <pc:spChg chg="del mod">
          <ac:chgData name="Stewart Gale" userId="3647ddd2-6040-41ae-a96d-232c23482af8" providerId="ADAL" clId="{DC6AA5A4-9391-42C9-82A4-65039A2B4096}" dt="2024-07-04T09:46:17.863" v="467" actId="478"/>
          <ac:spMkLst>
            <pc:docMk/>
            <pc:sldMk cId="2274277114" sldId="601"/>
            <ac:spMk id="13" creationId="{1D574EA1-D483-9FC1-1E66-31BA1E83ADB8}"/>
          </ac:spMkLst>
        </pc:spChg>
        <pc:spChg chg="mod">
          <ac:chgData name="Stewart Gale" userId="3647ddd2-6040-41ae-a96d-232c23482af8" providerId="ADAL" clId="{DC6AA5A4-9391-42C9-82A4-65039A2B4096}" dt="2024-07-04T09:56:26.324" v="600" actId="1076"/>
          <ac:spMkLst>
            <pc:docMk/>
            <pc:sldMk cId="2274277114" sldId="601"/>
            <ac:spMk id="14" creationId="{C25BEB8B-D3B9-5179-4473-84712E4E7BE4}"/>
          </ac:spMkLst>
        </pc:spChg>
        <pc:spChg chg="add mod">
          <ac:chgData name="Stewart Gale" userId="3647ddd2-6040-41ae-a96d-232c23482af8" providerId="ADAL" clId="{DC6AA5A4-9391-42C9-82A4-65039A2B4096}" dt="2024-07-04T09:55:55.170" v="591" actId="1076"/>
          <ac:spMkLst>
            <pc:docMk/>
            <pc:sldMk cId="2274277114" sldId="601"/>
            <ac:spMk id="16" creationId="{0090F905-8262-F673-6AB3-4C52F2F90B1E}"/>
          </ac:spMkLst>
        </pc:spChg>
        <pc:spChg chg="add del mod">
          <ac:chgData name="Stewart Gale" userId="3647ddd2-6040-41ae-a96d-232c23482af8" providerId="ADAL" clId="{DC6AA5A4-9391-42C9-82A4-65039A2B4096}" dt="2024-07-04T09:51:50.401" v="527" actId="478"/>
          <ac:spMkLst>
            <pc:docMk/>
            <pc:sldMk cId="2274277114" sldId="601"/>
            <ac:spMk id="18" creationId="{B0C58B95-1221-F91A-4A1A-D2866E0D45F8}"/>
          </ac:spMkLst>
        </pc:spChg>
        <pc:spChg chg="add mod">
          <ac:chgData name="Stewart Gale" userId="3647ddd2-6040-41ae-a96d-232c23482af8" providerId="ADAL" clId="{DC6AA5A4-9391-42C9-82A4-65039A2B4096}" dt="2024-07-04T09:55:55.170" v="591" actId="1076"/>
          <ac:spMkLst>
            <pc:docMk/>
            <pc:sldMk cId="2274277114" sldId="601"/>
            <ac:spMk id="20" creationId="{C6EAFBE9-22E1-C452-D708-67B26FEB8F96}"/>
          </ac:spMkLst>
        </pc:spChg>
        <pc:spChg chg="add mod">
          <ac:chgData name="Stewart Gale" userId="3647ddd2-6040-41ae-a96d-232c23482af8" providerId="ADAL" clId="{DC6AA5A4-9391-42C9-82A4-65039A2B4096}" dt="2024-07-04T09:55:50.930" v="589" actId="1076"/>
          <ac:spMkLst>
            <pc:docMk/>
            <pc:sldMk cId="2274277114" sldId="601"/>
            <ac:spMk id="22" creationId="{DE4A1CC2-882D-A8C1-987B-53EC7A800532}"/>
          </ac:spMkLst>
        </pc:spChg>
        <pc:spChg chg="add mod">
          <ac:chgData name="Stewart Gale" userId="3647ddd2-6040-41ae-a96d-232c23482af8" providerId="ADAL" clId="{DC6AA5A4-9391-42C9-82A4-65039A2B4096}" dt="2024-07-04T09:55:50.930" v="589" actId="1076"/>
          <ac:spMkLst>
            <pc:docMk/>
            <pc:sldMk cId="2274277114" sldId="601"/>
            <ac:spMk id="23" creationId="{820EB1DF-A60F-5AEF-F463-D1B1A2D00393}"/>
          </ac:spMkLst>
        </pc:spChg>
        <pc:spChg chg="add del mod">
          <ac:chgData name="Stewart Gale" userId="3647ddd2-6040-41ae-a96d-232c23482af8" providerId="ADAL" clId="{DC6AA5A4-9391-42C9-82A4-65039A2B4096}" dt="2024-07-04T09:54:16.192" v="565" actId="478"/>
          <ac:spMkLst>
            <pc:docMk/>
            <pc:sldMk cId="2274277114" sldId="601"/>
            <ac:spMk id="24" creationId="{AC45B097-AAD0-CC87-8194-889E7AC02A42}"/>
          </ac:spMkLst>
        </pc:spChg>
        <pc:spChg chg="add mod">
          <ac:chgData name="Stewart Gale" userId="3647ddd2-6040-41ae-a96d-232c23482af8" providerId="ADAL" clId="{DC6AA5A4-9391-42C9-82A4-65039A2B4096}" dt="2024-07-04T09:56:13.501" v="597" actId="1076"/>
          <ac:spMkLst>
            <pc:docMk/>
            <pc:sldMk cId="2274277114" sldId="601"/>
            <ac:spMk id="26" creationId="{1B793CF4-80D5-79D4-4E5F-FF1DE2F12A4C}"/>
          </ac:spMkLst>
        </pc:spChg>
        <pc:spChg chg="add mod">
          <ac:chgData name="Stewart Gale" userId="3647ddd2-6040-41ae-a96d-232c23482af8" providerId="ADAL" clId="{DC6AA5A4-9391-42C9-82A4-65039A2B4096}" dt="2024-07-04T09:55:41.890" v="588" actId="1076"/>
          <ac:spMkLst>
            <pc:docMk/>
            <pc:sldMk cId="2274277114" sldId="601"/>
            <ac:spMk id="31" creationId="{0A5FE709-6403-6E8A-3F38-84531874B4FB}"/>
          </ac:spMkLst>
        </pc:spChg>
        <pc:picChg chg="add mod">
          <ac:chgData name="Stewart Gale" userId="3647ddd2-6040-41ae-a96d-232c23482af8" providerId="ADAL" clId="{DC6AA5A4-9391-42C9-82A4-65039A2B4096}" dt="2024-07-04T09:43:41.076" v="401"/>
          <ac:picMkLst>
            <pc:docMk/>
            <pc:sldMk cId="2274277114" sldId="601"/>
            <ac:picMk id="2" creationId="{2ABD81E7-E290-9A39-BBAD-AAC645910773}"/>
          </ac:picMkLst>
        </pc:picChg>
        <pc:picChg chg="del">
          <ac:chgData name="Stewart Gale" userId="3647ddd2-6040-41ae-a96d-232c23482af8" providerId="ADAL" clId="{DC6AA5A4-9391-42C9-82A4-65039A2B4096}" dt="2024-07-04T09:43:34.020" v="399" actId="478"/>
          <ac:picMkLst>
            <pc:docMk/>
            <pc:sldMk cId="2274277114" sldId="601"/>
            <ac:picMk id="3" creationId="{B7983811-C96B-4819-8F33-46BE9E2A47F0}"/>
          </ac:picMkLst>
        </pc:picChg>
        <pc:picChg chg="add del mod modCrop">
          <ac:chgData name="Stewart Gale" userId="3647ddd2-6040-41ae-a96d-232c23482af8" providerId="ADAL" clId="{DC6AA5A4-9391-42C9-82A4-65039A2B4096}" dt="2024-07-04T09:56:02.679" v="594" actId="478"/>
          <ac:picMkLst>
            <pc:docMk/>
            <pc:sldMk cId="2274277114" sldId="601"/>
            <ac:picMk id="9" creationId="{22255D9E-1BFC-47C5-A281-809919E0AD3E}"/>
          </ac:picMkLst>
        </pc:picChg>
        <pc:cxnChg chg="add mod">
          <ac:chgData name="Stewart Gale" userId="3647ddd2-6040-41ae-a96d-232c23482af8" providerId="ADAL" clId="{DC6AA5A4-9391-42C9-82A4-65039A2B4096}" dt="2024-07-04T09:55:09.939" v="578" actId="14100"/>
          <ac:cxnSpMkLst>
            <pc:docMk/>
            <pc:sldMk cId="2274277114" sldId="601"/>
            <ac:cxnSpMk id="28" creationId="{B6248AAA-7ECB-0B60-65BA-59B06736AF1E}"/>
          </ac:cxnSpMkLst>
        </pc:cxnChg>
      </pc:sldChg>
      <pc:sldMasterChg chg="modSp modSldLayout">
        <pc:chgData name="Stewart Gale" userId="3647ddd2-6040-41ae-a96d-232c23482af8" providerId="ADAL" clId="{DC6AA5A4-9391-42C9-82A4-65039A2B4096}" dt="2024-07-04T08:00:31.521" v="7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C6AA5A4-9391-42C9-82A4-65039A2B4096}" dt="2024-07-04T08:00:31.521" v="7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C6AA5A4-9391-42C9-82A4-65039A2B4096}" dt="2024-07-04T08:00:31.521" v="7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6AA5A4-9391-42C9-82A4-65039A2B4096}" dt="2024-07-04T08:00:31.521" v="7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6AA5A4-9391-42C9-82A4-65039A2B4096}" dt="2024-07-04T08:00:31.521" v="7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6AA5A4-9391-42C9-82A4-65039A2B4096}" dt="2024-07-04T08:00:31.521" v="7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6AA5A4-9391-42C9-82A4-65039A2B4096}" dt="2024-07-04T08:00:31.521" v="7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6AA5A4-9391-42C9-82A4-65039A2B4096}" dt="2024-07-04T08:00:31.521" v="7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6AA5A4-9391-42C9-82A4-65039A2B4096}" dt="2024-07-04T08:00:31.521" v="7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6AA5A4-9391-42C9-82A4-65039A2B4096}" dt="2024-07-04T08:00:31.521" v="7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36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356" y="274290"/>
            <a:ext cx="1159328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prstClr val="black"/>
                </a:solidFill>
              </a:rPr>
              <a:t>Further Kinematics </a:t>
            </a:r>
            <a:endParaRPr lang="en-GB" sz="8000" dirty="0"/>
          </a:p>
          <a:p>
            <a:pPr algn="ctr"/>
            <a:r>
              <a:rPr lang="en-GB" sz="8000" dirty="0"/>
              <a:t>Variable Acceleration Vectors</a:t>
            </a:r>
          </a:p>
          <a:p>
            <a:pPr algn="ctr"/>
            <a:endParaRPr lang="en-GB" sz="2000" dirty="0"/>
          </a:p>
          <a:p>
            <a:pPr algn="ctr"/>
            <a:r>
              <a:rPr lang="en-GB" sz="7200" dirty="0"/>
              <a:t>Chapter 8 </a:t>
            </a:r>
          </a:p>
          <a:p>
            <a:pPr algn="ctr"/>
            <a:r>
              <a:rPr lang="en-GB" sz="7200" dirty="0"/>
              <a:t>(Part 5 of 5)</a:t>
            </a:r>
          </a:p>
        </p:txBody>
      </p:sp>
    </p:spTree>
    <p:extLst>
      <p:ext uri="{BB962C8B-B14F-4D97-AF65-F5344CB8AC3E}">
        <p14:creationId xmlns:p14="http://schemas.microsoft.com/office/powerpoint/2010/main" val="357664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983811-C96B-4819-8F33-46BE9E2A4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260648"/>
            <a:ext cx="11233248" cy="64483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4382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983811-C96B-4819-8F33-46BE9E2A4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5332"/>
          <a:stretch/>
        </p:blipFill>
        <p:spPr>
          <a:xfrm>
            <a:off x="479376" y="260648"/>
            <a:ext cx="11233248" cy="28803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E1646D0-DE95-8588-D133-8BB509C75A04}"/>
                  </a:ext>
                </a:extLst>
              </p:cNvPr>
              <p:cNvSpPr/>
              <p:nvPr/>
            </p:nvSpPr>
            <p:spPr>
              <a:xfrm>
                <a:off x="1631504" y="3284984"/>
                <a:ext cx="1338893" cy="11407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E1646D0-DE95-8588-D133-8BB509C75A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284984"/>
                <a:ext cx="1338893" cy="11407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8191497-CF17-E7E8-8150-0877EDD09C65}"/>
                  </a:ext>
                </a:extLst>
              </p:cNvPr>
              <p:cNvSpPr/>
              <p:nvPr/>
            </p:nvSpPr>
            <p:spPr>
              <a:xfrm>
                <a:off x="5851742" y="3500408"/>
                <a:ext cx="513159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+(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8191497-CF17-E7E8-8150-0877EDD09C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742" y="3500408"/>
                <a:ext cx="5131595" cy="584775"/>
              </a:xfrm>
              <a:prstGeom prst="rect">
                <a:avLst/>
              </a:prstGeom>
              <a:blipFill>
                <a:blip r:embed="rId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3994BCC-0FF1-9BA5-2F17-00C3813366C5}"/>
              </a:ext>
            </a:extLst>
          </p:cNvPr>
          <p:cNvSpPr txBox="1"/>
          <p:nvPr/>
        </p:nvSpPr>
        <p:spPr>
          <a:xfrm>
            <a:off x="623392" y="3400346"/>
            <a:ext cx="576064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F95CAA-C272-0C3A-749E-57BAC1FBE932}"/>
              </a:ext>
            </a:extLst>
          </p:cNvPr>
          <p:cNvSpPr txBox="1"/>
          <p:nvPr/>
        </p:nvSpPr>
        <p:spPr>
          <a:xfrm>
            <a:off x="4799856" y="3438852"/>
            <a:ext cx="576064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9458279-D248-D6EC-5ED9-9B5790CD35A7}"/>
                  </a:ext>
                </a:extLst>
              </p:cNvPr>
              <p:cNvSpPr/>
              <p:nvPr/>
            </p:nvSpPr>
            <p:spPr>
              <a:xfrm>
                <a:off x="5735960" y="4267096"/>
                <a:ext cx="496855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𝑤h𝑒𝑛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=0,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9458279-D248-D6EC-5ED9-9B5790CD35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4267096"/>
                <a:ext cx="496855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D574EA1-D483-9FC1-1E66-31BA1E83ADB8}"/>
                  </a:ext>
                </a:extLst>
              </p:cNvPr>
              <p:cNvSpPr/>
              <p:nvPr/>
            </p:nvSpPr>
            <p:spPr>
              <a:xfrm>
                <a:off x="5851742" y="5165497"/>
                <a:ext cx="607690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+(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D574EA1-D483-9FC1-1E66-31BA1E83AD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742" y="5165497"/>
                <a:ext cx="6076906" cy="584775"/>
              </a:xfrm>
              <a:prstGeom prst="rect">
                <a:avLst/>
              </a:prstGeom>
              <a:blipFill>
                <a:blip r:embed="rId6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25BEB8B-D3B9-5179-4473-84712E4E7BE4}"/>
                  </a:ext>
                </a:extLst>
              </p:cNvPr>
              <p:cNvSpPr/>
              <p:nvPr/>
            </p:nvSpPr>
            <p:spPr>
              <a:xfrm>
                <a:off x="5851742" y="6019665"/>
                <a:ext cx="5788874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32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b="1" dirty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GB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GB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+(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32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25BEB8B-D3B9-5179-4473-84712E4E7B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742" y="6019665"/>
                <a:ext cx="5788874" cy="595932"/>
              </a:xfrm>
              <a:prstGeom prst="rect">
                <a:avLst/>
              </a:prstGeom>
              <a:blipFill>
                <a:blip r:embed="rId7"/>
                <a:stretch>
                  <a:fillRect t="-10204" b="-336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915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8191497-CF17-E7E8-8150-0877EDD09C65}"/>
                  </a:ext>
                </a:extLst>
              </p:cNvPr>
              <p:cNvSpPr/>
              <p:nvPr/>
            </p:nvSpPr>
            <p:spPr>
              <a:xfrm>
                <a:off x="1271465" y="3488798"/>
                <a:ext cx="4176463" cy="5557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GB" sz="28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GB" sz="28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sub>
                    </m:sSub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11</m:t>
                    </m:r>
                    <m:r>
                      <a:rPr lang="en-GB" sz="28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𝑡𝑖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𝑐𝑡𝑗</m:t>
                    </m:r>
                  </m:oMath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8191497-CF17-E7E8-8150-0877EDD09C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5" y="3488798"/>
                <a:ext cx="4176463" cy="5557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2F95CAA-C272-0C3A-749E-57BAC1FBE932}"/>
              </a:ext>
            </a:extLst>
          </p:cNvPr>
          <p:cNvSpPr txBox="1"/>
          <p:nvPr/>
        </p:nvSpPr>
        <p:spPr>
          <a:xfrm>
            <a:off x="376401" y="3512286"/>
            <a:ext cx="576064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25BEB8B-D3B9-5179-4473-84712E4E7BE4}"/>
                  </a:ext>
                </a:extLst>
              </p:cNvPr>
              <p:cNvSpPr/>
              <p:nvPr/>
            </p:nvSpPr>
            <p:spPr>
              <a:xfrm>
                <a:off x="1293479" y="5210761"/>
                <a:ext cx="5428835" cy="53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GB" sz="28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GB" sz="28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sub>
                    </m:sSub>
                    <m:r>
                      <a:rPr lang="en-GB" sz="2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28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8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8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28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(3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+5)</m:t>
                    </m:r>
                    <m:r>
                      <a:rPr lang="en-GB" sz="2800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25BEB8B-D3B9-5179-4473-84712E4E7B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479" y="5210761"/>
                <a:ext cx="5428835" cy="5329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2ABD81E7-E290-9A39-BBAD-AAC6459107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784"/>
          <a:stretch/>
        </p:blipFill>
        <p:spPr>
          <a:xfrm>
            <a:off x="407368" y="188640"/>
            <a:ext cx="9289032" cy="28909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E8D4258-E8B6-85BA-488A-04B83BB50E76}"/>
                  </a:ext>
                </a:extLst>
              </p:cNvPr>
              <p:cNvSpPr/>
              <p:nvPr/>
            </p:nvSpPr>
            <p:spPr>
              <a:xfrm>
                <a:off x="1271465" y="4293096"/>
                <a:ext cx="4464496" cy="5557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GB" sz="28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GB" sz="28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sub>
                    </m:sSub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11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(2+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𝑐𝑡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E8D4258-E8B6-85BA-488A-04B83BB50E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5" y="4293096"/>
                <a:ext cx="4464496" cy="555793"/>
              </a:xfrm>
              <a:prstGeom prst="rect">
                <a:avLst/>
              </a:prstGeom>
              <a:blipFill>
                <a:blip r:embed="rId5"/>
                <a:stretch>
                  <a:fillRect t="-8791" b="-263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E32471-0ABB-86C9-5E01-2659EC35D762}"/>
                  </a:ext>
                </a:extLst>
              </p:cNvPr>
              <p:cNvSpPr txBox="1"/>
              <p:nvPr/>
            </p:nvSpPr>
            <p:spPr>
              <a:xfrm>
                <a:off x="8856719" y="3361065"/>
                <a:ext cx="1750125" cy="6220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32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GB" sz="32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sub>
                    </m:sSub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32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GB" sz="32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sub>
                    </m:sSub>
                  </m:oMath>
                </a14:m>
                <a:endParaRPr lang="en-GB" sz="32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E32471-0ABB-86C9-5E01-2659EC35D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719" y="3361065"/>
                <a:ext cx="1750125" cy="6220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090F905-8262-F673-6AB3-4C52F2F90B1E}"/>
                  </a:ext>
                </a:extLst>
              </p:cNvPr>
              <p:cNvSpPr txBox="1"/>
              <p:nvPr/>
            </p:nvSpPr>
            <p:spPr>
              <a:xfrm>
                <a:off x="7112902" y="4037528"/>
                <a:ext cx="435144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11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090F905-8262-F673-6AB3-4C52F2F90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902" y="4037528"/>
                <a:ext cx="435144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6EAFBE9-22E1-C452-D708-67B26FEB8F96}"/>
                  </a:ext>
                </a:extLst>
              </p:cNvPr>
              <p:cNvSpPr txBox="1"/>
              <p:nvPr/>
            </p:nvSpPr>
            <p:spPr>
              <a:xfrm>
                <a:off x="8897308" y="4560748"/>
                <a:ext cx="159186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6EAFBE9-22E1-C452-D708-67B26FEB8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7308" y="4560748"/>
                <a:ext cx="159186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E4A1CC2-882D-A8C1-987B-53EC7A800532}"/>
                  </a:ext>
                </a:extLst>
              </p:cNvPr>
              <p:cNvSpPr txBox="1"/>
              <p:nvPr/>
            </p:nvSpPr>
            <p:spPr>
              <a:xfrm>
                <a:off x="9410846" y="5420240"/>
                <a:ext cx="259228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+5=2+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E4A1CC2-882D-A8C1-987B-53EC7A800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46" y="5420240"/>
                <a:ext cx="2592288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0EB1DF-A60F-5AEF-F463-D1B1A2D00393}"/>
                  </a:ext>
                </a:extLst>
              </p:cNvPr>
              <p:cNvSpPr txBox="1"/>
              <p:nvPr/>
            </p:nvSpPr>
            <p:spPr>
              <a:xfrm>
                <a:off x="9926476" y="5942912"/>
                <a:ext cx="159186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0EB1DF-A60F-5AEF-F463-D1B1A2D00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6476" y="5942912"/>
                <a:ext cx="1591860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B793CF4-80D5-79D4-4E5F-FF1DE2F12A4C}"/>
                  </a:ext>
                </a:extLst>
              </p:cNvPr>
              <p:cNvSpPr txBox="1"/>
              <p:nvPr/>
            </p:nvSpPr>
            <p:spPr>
              <a:xfrm>
                <a:off x="7101721" y="5419692"/>
                <a:ext cx="21729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11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B793CF4-80D5-79D4-4E5F-FF1DE2F12A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721" y="5419692"/>
                <a:ext cx="2172901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6248AAA-7ECB-0B60-65BA-59B06736AF1E}"/>
              </a:ext>
            </a:extLst>
          </p:cNvPr>
          <p:cNvCxnSpPr>
            <a:cxnSpLocks/>
          </p:cNvCxnSpPr>
          <p:nvPr/>
        </p:nvCxnSpPr>
        <p:spPr>
          <a:xfrm>
            <a:off x="6672064" y="3488798"/>
            <a:ext cx="0" cy="31085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A5FE709-6403-6E8A-3F38-84531874B4FB}"/>
                  </a:ext>
                </a:extLst>
              </p:cNvPr>
              <p:cNvSpPr txBox="1"/>
              <p:nvPr/>
            </p:nvSpPr>
            <p:spPr>
              <a:xfrm>
                <a:off x="7101721" y="6048047"/>
                <a:ext cx="11467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A5FE709-6403-6E8A-3F38-84531874B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721" y="6048047"/>
                <a:ext cx="1146749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427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4" grpId="0"/>
      <p:bldP spid="6" grpId="0"/>
      <p:bldP spid="16" grpId="0"/>
      <p:bldP spid="20" grpId="0"/>
      <p:bldP spid="22" grpId="0"/>
      <p:bldP spid="23" grpId="0"/>
      <p:bldP spid="26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79576" y="188640"/>
            <a:ext cx="6842446" cy="6300933"/>
            <a:chOff x="477007" y="1018523"/>
            <a:chExt cx="1397483" cy="1673801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1BD561D-0245-4CB7-96BA-F1226E1FE76F}"/>
                </a:ext>
              </a:extLst>
            </p:cNvPr>
            <p:cNvSpPr/>
            <p:nvPr/>
          </p:nvSpPr>
          <p:spPr>
            <a:xfrm>
              <a:off x="1424720" y="1346015"/>
              <a:ext cx="110465" cy="491174"/>
            </a:xfrm>
            <a:custGeom>
              <a:avLst/>
              <a:gdLst>
                <a:gd name="connsiteX0" fmla="*/ 0 w 109690"/>
                <a:gd name="connsiteY0" fmla="*/ 0 h 381000"/>
                <a:gd name="connsiteX1" fmla="*/ 109538 w 109690"/>
                <a:gd name="connsiteY1" fmla="*/ 185738 h 381000"/>
                <a:gd name="connsiteX2" fmla="*/ 19050 w 109690"/>
                <a:gd name="connsiteY2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90" h="381000">
                  <a:moveTo>
                    <a:pt x="0" y="0"/>
                  </a:moveTo>
                  <a:cubicBezTo>
                    <a:pt x="53181" y="61119"/>
                    <a:pt x="106363" y="122238"/>
                    <a:pt x="109538" y="185738"/>
                  </a:cubicBezTo>
                  <a:cubicBezTo>
                    <a:pt x="112713" y="249238"/>
                    <a:pt x="65881" y="315119"/>
                    <a:pt x="19050" y="3810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600">
                <a:solidFill>
                  <a:schemeClr val="tx1"/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3C07027-FDC2-45D9-B4A1-E5CD62EC4EA8}"/>
                </a:ext>
              </a:extLst>
            </p:cNvPr>
            <p:cNvSpPr/>
            <p:nvPr/>
          </p:nvSpPr>
          <p:spPr>
            <a:xfrm>
              <a:off x="1449887" y="1932877"/>
              <a:ext cx="127243" cy="483152"/>
            </a:xfrm>
            <a:custGeom>
              <a:avLst/>
              <a:gdLst>
                <a:gd name="connsiteX0" fmla="*/ 0 w 109690"/>
                <a:gd name="connsiteY0" fmla="*/ 0 h 381000"/>
                <a:gd name="connsiteX1" fmla="*/ 109538 w 109690"/>
                <a:gd name="connsiteY1" fmla="*/ 185738 h 381000"/>
                <a:gd name="connsiteX2" fmla="*/ 19050 w 109690"/>
                <a:gd name="connsiteY2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90" h="381000">
                  <a:moveTo>
                    <a:pt x="0" y="0"/>
                  </a:moveTo>
                  <a:cubicBezTo>
                    <a:pt x="53181" y="61119"/>
                    <a:pt x="106363" y="122238"/>
                    <a:pt x="109538" y="185738"/>
                  </a:cubicBezTo>
                  <a:cubicBezTo>
                    <a:pt x="112713" y="249238"/>
                    <a:pt x="65881" y="315119"/>
                    <a:pt x="19050" y="3810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60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0BBCC67-1857-4E1E-AF01-E71BDB159EA9}"/>
                </a:ext>
              </a:extLst>
            </p:cNvPr>
            <p:cNvSpPr/>
            <p:nvPr/>
          </p:nvSpPr>
          <p:spPr>
            <a:xfrm rot="10800000">
              <a:off x="1048624" y="1947236"/>
              <a:ext cx="154485" cy="493960"/>
            </a:xfrm>
            <a:custGeom>
              <a:avLst/>
              <a:gdLst>
                <a:gd name="connsiteX0" fmla="*/ 0 w 109690"/>
                <a:gd name="connsiteY0" fmla="*/ 0 h 381000"/>
                <a:gd name="connsiteX1" fmla="*/ 109538 w 109690"/>
                <a:gd name="connsiteY1" fmla="*/ 185738 h 381000"/>
                <a:gd name="connsiteX2" fmla="*/ 19050 w 109690"/>
                <a:gd name="connsiteY2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90" h="381000">
                  <a:moveTo>
                    <a:pt x="0" y="0"/>
                  </a:moveTo>
                  <a:cubicBezTo>
                    <a:pt x="53181" y="61119"/>
                    <a:pt x="106363" y="122238"/>
                    <a:pt x="109538" y="185738"/>
                  </a:cubicBezTo>
                  <a:cubicBezTo>
                    <a:pt x="112713" y="249238"/>
                    <a:pt x="65881" y="315119"/>
                    <a:pt x="19050" y="3810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600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9EC7B7-38BC-47E3-B9FB-AF9AB15E56B3}"/>
                </a:ext>
              </a:extLst>
            </p:cNvPr>
            <p:cNvSpPr/>
            <p:nvPr/>
          </p:nvSpPr>
          <p:spPr>
            <a:xfrm rot="10800000">
              <a:off x="1040235" y="1322733"/>
              <a:ext cx="134759" cy="531234"/>
            </a:xfrm>
            <a:custGeom>
              <a:avLst/>
              <a:gdLst>
                <a:gd name="connsiteX0" fmla="*/ 0 w 109690"/>
                <a:gd name="connsiteY0" fmla="*/ 0 h 381000"/>
                <a:gd name="connsiteX1" fmla="*/ 109538 w 109690"/>
                <a:gd name="connsiteY1" fmla="*/ 185738 h 381000"/>
                <a:gd name="connsiteX2" fmla="*/ 19050 w 109690"/>
                <a:gd name="connsiteY2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90" h="381000">
                  <a:moveTo>
                    <a:pt x="0" y="0"/>
                  </a:moveTo>
                  <a:cubicBezTo>
                    <a:pt x="53181" y="61119"/>
                    <a:pt x="106363" y="122238"/>
                    <a:pt x="109538" y="185738"/>
                  </a:cubicBezTo>
                  <a:cubicBezTo>
                    <a:pt x="112713" y="249238"/>
                    <a:pt x="65881" y="315119"/>
                    <a:pt x="19050" y="3810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60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8AD6D4E-1F76-427F-9EFE-E869878EEFB0}"/>
                    </a:ext>
                  </a:extLst>
                </p:cNvPr>
                <p:cNvSpPr txBox="1"/>
                <p:nvPr/>
              </p:nvSpPr>
              <p:spPr>
                <a:xfrm>
                  <a:off x="1513508" y="1314188"/>
                  <a:ext cx="322308" cy="4436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GB" sz="5400" i="1">
                                <a:solidFill>
                                  <a:srgbClr val="FF33CC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</m:oMath>
                    </m:oMathPara>
                  </a14:m>
                  <a:endParaRPr lang="en-GB" sz="138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8AD6D4E-1F76-427F-9EFE-E869878EEF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3508" y="1314188"/>
                  <a:ext cx="322308" cy="44364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A5041E1-11F6-438F-8E2F-275DFD4F8615}"/>
                    </a:ext>
                  </a:extLst>
                </p:cNvPr>
                <p:cNvSpPr txBox="1"/>
                <p:nvPr/>
              </p:nvSpPr>
              <p:spPr>
                <a:xfrm>
                  <a:off x="1552182" y="1942600"/>
                  <a:ext cx="322308" cy="4436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GB" sz="5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</m:oMath>
                    </m:oMathPara>
                  </a14:m>
                  <a:endParaRPr lang="en-GB" sz="138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A5041E1-11F6-438F-8E2F-275DFD4F86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2182" y="1942600"/>
                  <a:ext cx="322308" cy="44364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1296B36-8E1F-4EA1-88C9-CEABE7BABFA6}"/>
                    </a:ext>
                  </a:extLst>
                </p:cNvPr>
                <p:cNvSpPr txBox="1"/>
                <p:nvPr/>
              </p:nvSpPr>
              <p:spPr>
                <a:xfrm>
                  <a:off x="477007" y="2023170"/>
                  <a:ext cx="490424" cy="3300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∫</m:t>
                        </m:r>
                        <m:r>
                          <a:rPr lang="en-GB" sz="7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𝑑𝑡</m:t>
                        </m:r>
                      </m:oMath>
                    </m:oMathPara>
                  </a14:m>
                  <a:endParaRPr lang="en-GB" sz="239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1296B36-8E1F-4EA1-88C9-CEABE7BABF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007" y="2023170"/>
                  <a:ext cx="490424" cy="330033"/>
                </a:xfrm>
                <a:prstGeom prst="rect">
                  <a:avLst/>
                </a:prstGeom>
                <a:blipFill>
                  <a:blip r:embed="rId4"/>
                  <a:stretch>
                    <a:fillRect r="-101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66016AD-65F9-4009-BE5A-E57DE23EAEC2}"/>
                    </a:ext>
                  </a:extLst>
                </p:cNvPr>
                <p:cNvSpPr txBox="1"/>
                <p:nvPr/>
              </p:nvSpPr>
              <p:spPr>
                <a:xfrm>
                  <a:off x="481551" y="1436335"/>
                  <a:ext cx="518486" cy="3300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∫</m:t>
                        </m:r>
                        <m:r>
                          <a:rPr lang="en-GB" sz="7200" i="1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𝑑𝑡</m:t>
                        </m:r>
                      </m:oMath>
                    </m:oMathPara>
                  </a14:m>
                  <a:endParaRPr lang="en-GB" sz="239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66016AD-65F9-4009-BE5A-E57DE23EAE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551" y="1436335"/>
                  <a:ext cx="518486" cy="33003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35DAAB6-730D-41F6-9716-97D278DA01CD}"/>
                    </a:ext>
                  </a:extLst>
                </p:cNvPr>
                <p:cNvSpPr txBox="1"/>
                <p:nvPr/>
              </p:nvSpPr>
              <p:spPr>
                <a:xfrm>
                  <a:off x="1116271" y="1018523"/>
                  <a:ext cx="345130" cy="416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9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oMath>
                    </m:oMathPara>
                  </a14:m>
                  <a:endParaRPr lang="en-GB" sz="9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35DAAB6-730D-41F6-9716-97D278DA01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6271" y="1018523"/>
                  <a:ext cx="345130" cy="41697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798CC00-C0F5-4800-BFC9-CF31C9997251}"/>
                    </a:ext>
                  </a:extLst>
                </p:cNvPr>
                <p:cNvSpPr txBox="1"/>
                <p:nvPr/>
              </p:nvSpPr>
              <p:spPr>
                <a:xfrm>
                  <a:off x="1134675" y="1689697"/>
                  <a:ext cx="345130" cy="416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9600" b="1" i="1">
                            <a:solidFill>
                              <a:srgbClr val="FF33CC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oMath>
                    </m:oMathPara>
                  </a14:m>
                  <a:endParaRPr lang="en-GB" sz="9600" b="1" dirty="0">
                    <a:solidFill>
                      <a:srgbClr val="FF33CC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798CC00-C0F5-4800-BFC9-CF31C99972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4675" y="1689697"/>
                  <a:ext cx="345130" cy="41697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CBCFFD1-2B40-428A-9282-1F3BF2FF8DA2}"/>
                    </a:ext>
                  </a:extLst>
                </p:cNvPr>
                <p:cNvSpPr txBox="1"/>
                <p:nvPr/>
              </p:nvSpPr>
              <p:spPr>
                <a:xfrm>
                  <a:off x="1150807" y="2275354"/>
                  <a:ext cx="345130" cy="416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9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GB" sz="96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CBCFFD1-2B40-428A-9282-1F3BF2FF8D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0807" y="2275354"/>
                  <a:ext cx="345130" cy="41697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45615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4116C213-885E-EA5F-CC37-B433544CFFE4}"/>
              </a:ext>
            </a:extLst>
          </p:cNvPr>
          <p:cNvSpPr txBox="1"/>
          <p:nvPr/>
        </p:nvSpPr>
        <p:spPr>
          <a:xfrm>
            <a:off x="1919536" y="548680"/>
            <a:ext cx="8568952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Integrating Vectors</a:t>
            </a:r>
            <a:endParaRPr lang="en-GB" sz="8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AE8F31-2BDA-B4A4-F1C3-09845542C3D8}"/>
                  </a:ext>
                </a:extLst>
              </p:cNvPr>
              <p:cNvSpPr txBox="1"/>
              <p:nvPr/>
            </p:nvSpPr>
            <p:spPr>
              <a:xfrm>
                <a:off x="839416" y="2348880"/>
                <a:ext cx="10513168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Integrate the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6000" dirty="0"/>
                  <a:t> and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6000" dirty="0"/>
                  <a:t> components separately.</a:t>
                </a:r>
              </a:p>
              <a:p>
                <a:pPr algn="ctr"/>
                <a:r>
                  <a:rPr lang="en-GB" sz="6000" dirty="0"/>
                  <a:t>Both components will have </a:t>
                </a:r>
              </a:p>
              <a:p>
                <a:pPr algn="ctr"/>
                <a:r>
                  <a:rPr lang="en-GB" sz="6000" dirty="0"/>
                  <a:t>their own </a:t>
                </a:r>
                <a:r>
                  <a:rPr lang="en-GB" sz="60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6000" dirty="0"/>
                  <a:t> value.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AE8F31-2BDA-B4A4-F1C3-09845542C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348880"/>
                <a:ext cx="10513168" cy="3785652"/>
              </a:xfrm>
              <a:prstGeom prst="rect">
                <a:avLst/>
              </a:prstGeom>
              <a:blipFill>
                <a:blip r:embed="rId2"/>
                <a:stretch>
                  <a:fillRect t="-4831" r="-232" b="-101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581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57116" y="3717032"/>
                <a:ext cx="11277767" cy="21738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= (</m:t>
                      </m:r>
                      <m:f>
                        <m:f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7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72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7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7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16" y="3717032"/>
                <a:ext cx="11277767" cy="21738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1E75B6-C3FD-5A36-8B98-8116CC056190}"/>
                  </a:ext>
                </a:extLst>
              </p:cNvPr>
              <p:cNvSpPr txBox="1"/>
              <p:nvPr/>
            </p:nvSpPr>
            <p:spPr>
              <a:xfrm>
                <a:off x="2423592" y="404664"/>
                <a:ext cx="6984776" cy="26818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8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nary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1E75B6-C3FD-5A36-8B98-8116CC056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04664"/>
                <a:ext cx="6984776" cy="26818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806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0DB1FC-BD0A-425F-9CC1-4C54A80C2BD0}"/>
                  </a:ext>
                </a:extLst>
              </p:cNvPr>
              <p:cNvSpPr txBox="1"/>
              <p:nvPr/>
            </p:nvSpPr>
            <p:spPr>
              <a:xfrm>
                <a:off x="515380" y="379126"/>
                <a:ext cx="11161240" cy="60997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particle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400" dirty="0"/>
                  <a:t> is moving in a plane. </a:t>
                </a:r>
              </a:p>
              <a:p>
                <a:pPr algn="ctr"/>
                <a:r>
                  <a:rPr lang="en-GB" sz="4400" dirty="0"/>
                  <a:t>At time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4400" dirty="0"/>
                  <a:t> seconds, its velocity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GB" sz="4400" dirty="0"/>
                  <a:t> ms</a:t>
                </a:r>
                <a:r>
                  <a:rPr lang="en-GB" sz="4400" baseline="30000" dirty="0"/>
                  <a:t>-1</a:t>
                </a:r>
                <a:r>
                  <a:rPr lang="en-GB" sz="4400" dirty="0"/>
                  <a:t> is given by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4400" dirty="0"/>
              </a:p>
              <a:p>
                <a:pPr algn="ctr"/>
                <a:endParaRPr lang="en-GB" sz="4400" dirty="0"/>
              </a:p>
              <a:p>
                <a:pPr algn="ctr"/>
                <a:r>
                  <a:rPr lang="en-GB" sz="4400" dirty="0"/>
                  <a:t>When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4400" dirty="0"/>
                  <a:t>, the position vector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400" dirty="0"/>
                  <a:t> with respect to a fixed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4400" dirty="0"/>
                  <a:t> is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(2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400" dirty="0"/>
                  <a:t> m. </a:t>
                </a:r>
              </a:p>
              <a:p>
                <a:pPr algn="ctr"/>
                <a:endParaRPr lang="en-GB" sz="4400" dirty="0"/>
              </a:p>
              <a:p>
                <a:pPr algn="ctr"/>
                <a:r>
                  <a:rPr lang="en-GB" sz="4400" dirty="0"/>
                  <a:t>Find the position vector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400" dirty="0"/>
                  <a:t> at time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4400" dirty="0"/>
                  <a:t> seconds.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0DB1FC-BD0A-425F-9CC1-4C54A80C2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379126"/>
                <a:ext cx="11161240" cy="6099747"/>
              </a:xfrm>
              <a:prstGeom prst="rect">
                <a:avLst/>
              </a:prstGeom>
              <a:blipFill>
                <a:blip r:embed="rId2"/>
                <a:stretch>
                  <a:fillRect b="-163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4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0DB1FC-BD0A-425F-9CC1-4C54A80C2BD0}"/>
                  </a:ext>
                </a:extLst>
              </p:cNvPr>
              <p:cNvSpPr txBox="1"/>
              <p:nvPr/>
            </p:nvSpPr>
            <p:spPr>
              <a:xfrm>
                <a:off x="335360" y="298892"/>
                <a:ext cx="11593288" cy="26225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A particle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is moving in a plane. </a:t>
                </a:r>
              </a:p>
              <a:p>
                <a:pPr algn="ctr"/>
                <a:r>
                  <a:rPr lang="en-GB" sz="2800" dirty="0"/>
                  <a:t>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seconds, its velocity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GB" sz="2800" dirty="0"/>
                  <a:t>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 is given by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r>
                  <a:rPr lang="en-GB" sz="2800" dirty="0"/>
                  <a:t>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, the position vector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with respect to a fixed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800" dirty="0"/>
                  <a:t> is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(2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dirty="0"/>
                  <a:t> m. Find the position vector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0DB1FC-BD0A-425F-9CC1-4C54A80C2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98892"/>
                <a:ext cx="11593288" cy="2622513"/>
              </a:xfrm>
              <a:prstGeom prst="rect">
                <a:avLst/>
              </a:prstGeom>
              <a:blipFill>
                <a:blip r:embed="rId2"/>
                <a:stretch>
                  <a:fillRect b="-217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84705C-110F-4829-83D4-538CE56203BA}"/>
                  </a:ext>
                </a:extLst>
              </p:cNvPr>
              <p:cNvSpPr txBox="1"/>
              <p:nvPr/>
            </p:nvSpPr>
            <p:spPr>
              <a:xfrm>
                <a:off x="263352" y="3301040"/>
                <a:ext cx="3888430" cy="1128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84705C-110F-4829-83D4-538CE5620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301040"/>
                <a:ext cx="3888430" cy="11281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842341" y="3136612"/>
                <a:ext cx="453535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341" y="3136612"/>
                <a:ext cx="4535359" cy="584775"/>
              </a:xfrm>
              <a:prstGeom prst="rect">
                <a:avLst/>
              </a:prstGeom>
              <a:blipFill>
                <a:blip r:embed="rId4"/>
                <a:stretch>
                  <a:fillRect l="-3360" t="-1263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6168008" y="3212976"/>
            <a:ext cx="0" cy="33277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91344" y="4806632"/>
                <a:ext cx="5760639" cy="1198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d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GB" sz="3200" b="1" dirty="0">
                    <a:solidFill>
                      <a:prstClr val="black"/>
                    </a:solidFill>
                  </a:rPr>
                </a:br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4806632"/>
                <a:ext cx="5760639" cy="11989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6393737" y="5733256"/>
                <a:ext cx="5400595" cy="7907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=(</m:t>
                    </m:r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737" y="5733256"/>
                <a:ext cx="5400595" cy="790794"/>
              </a:xfrm>
              <a:prstGeom prst="rect">
                <a:avLst/>
              </a:prstGeom>
              <a:blipFill>
                <a:blip r:embed="rId6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6840517" y="3985321"/>
                <a:ext cx="4507034" cy="701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b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i component:</a:t>
                </a:r>
                <a:r>
                  <a:rPr lang="en-GB" sz="2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2=</m:t>
                    </m:r>
                    <m:f>
                      <m:f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(0)</m:t>
                        </m:r>
                      </m:e>
                      <m:sup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517" y="3985321"/>
                <a:ext cx="4507034" cy="701602"/>
              </a:xfrm>
              <a:prstGeom prst="rect">
                <a:avLst/>
              </a:prstGeom>
              <a:blipFill>
                <a:blip r:embed="rId7"/>
                <a:stretch>
                  <a:fillRect l="-2706" b="-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6681767" y="4765923"/>
                <a:ext cx="4824535" cy="7033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b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j component:</a:t>
                </a:r>
                <a:r>
                  <a:rPr lang="en-GB" sz="2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GB" sz="2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sSup>
                      <m:sSup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767" y="4765923"/>
                <a:ext cx="4824535" cy="703398"/>
              </a:xfrm>
              <a:prstGeom prst="rect">
                <a:avLst/>
              </a:prstGeom>
              <a:blipFill>
                <a:blip r:embed="rId8"/>
                <a:stretch>
                  <a:fillRect l="-2525" b="-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087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9" grpId="0"/>
      <p:bldP spid="10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2AF4A2-6BB3-44F0-A815-83D76CECFE19}"/>
                  </a:ext>
                </a:extLst>
              </p:cNvPr>
              <p:cNvSpPr txBox="1"/>
              <p:nvPr/>
            </p:nvSpPr>
            <p:spPr>
              <a:xfrm>
                <a:off x="335360" y="332656"/>
                <a:ext cx="11521280" cy="62478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A particle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000" dirty="0"/>
                  <a:t> is moving in a plane so that, at time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4000" dirty="0"/>
                  <a:t> seconds, its acceleration is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(4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000" dirty="0"/>
                  <a:t> ms</a:t>
                </a:r>
                <a:r>
                  <a:rPr lang="en-GB" sz="4000" baseline="30000" dirty="0"/>
                  <a:t>-2</a:t>
                </a:r>
                <a:r>
                  <a:rPr lang="en-GB" sz="4000" dirty="0"/>
                  <a:t>. </a:t>
                </a:r>
              </a:p>
              <a:p>
                <a:endParaRPr lang="en-GB" sz="4000" dirty="0"/>
              </a:p>
              <a:p>
                <a:r>
                  <a:rPr lang="en-GB" sz="4000" dirty="0"/>
                  <a:t>When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4000" dirty="0"/>
                  <a:t>, the velocity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000" dirty="0"/>
                  <a:t> is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4000" dirty="0"/>
                  <a:t> ms</a:t>
                </a:r>
                <a:r>
                  <a:rPr lang="en-GB" sz="4000" baseline="30000" dirty="0"/>
                  <a:t>-1</a:t>
                </a:r>
                <a:r>
                  <a:rPr lang="en-GB" sz="4000" dirty="0"/>
                  <a:t> and the position vector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000" dirty="0"/>
                  <a:t> is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(20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000" dirty="0"/>
                  <a:t> m with respect to a fixed origin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4000" dirty="0"/>
                  <a:t>. Find:</a:t>
                </a:r>
              </a:p>
              <a:p>
                <a:endParaRPr lang="en-GB" sz="4000" dirty="0"/>
              </a:p>
              <a:p>
                <a:r>
                  <a:rPr lang="en-GB" sz="4000" dirty="0"/>
                  <a:t>a) the angle between the direction of motion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4000" dirty="0"/>
                  <a:t> when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4000" dirty="0"/>
              </a:p>
              <a:p>
                <a:r>
                  <a:rPr lang="en-GB" sz="4000" dirty="0"/>
                  <a:t>b) the distance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000" dirty="0"/>
                  <a:t> from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4000" dirty="0"/>
                  <a:t> when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2AF4A2-6BB3-44F0-A815-83D76CECF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521280" cy="6247864"/>
              </a:xfrm>
              <a:prstGeom prst="rect">
                <a:avLst/>
              </a:prstGeom>
              <a:blipFill>
                <a:blip r:embed="rId2"/>
                <a:stretch>
                  <a:fillRect l="-256" b="-122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098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2AF4A2-6BB3-44F0-A815-83D76CECFE19}"/>
                  </a:ext>
                </a:extLst>
              </p:cNvPr>
              <p:cNvSpPr txBox="1"/>
              <p:nvPr/>
            </p:nvSpPr>
            <p:spPr>
              <a:xfrm>
                <a:off x="479376" y="237066"/>
                <a:ext cx="11359798" cy="186204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300" dirty="0"/>
                  <a:t>A particle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is moving in a plane so that, at time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300" dirty="0"/>
                  <a:t> seconds, its acceleration is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(4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300" dirty="0"/>
                  <a:t> ms</a:t>
                </a:r>
                <a:r>
                  <a:rPr lang="en-GB" sz="2300" baseline="30000" dirty="0"/>
                  <a:t>-2</a:t>
                </a:r>
                <a:r>
                  <a:rPr lang="en-GB" sz="2300" dirty="0"/>
                  <a:t>. </a:t>
                </a:r>
              </a:p>
              <a:p>
                <a:r>
                  <a:rPr lang="en-GB" sz="2300" dirty="0"/>
                  <a:t>When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2300" dirty="0"/>
                  <a:t>, the velocity of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is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2300" dirty="0"/>
                  <a:t> ms</a:t>
                </a:r>
                <a:r>
                  <a:rPr lang="en-GB" sz="2300" baseline="30000" dirty="0"/>
                  <a:t>-1</a:t>
                </a:r>
                <a:r>
                  <a:rPr lang="en-GB" sz="2300" dirty="0"/>
                  <a:t> and the position vector of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is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(20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300" dirty="0"/>
                  <a:t> m with respect to a fixed origin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300" dirty="0"/>
                  <a:t>. Find:</a:t>
                </a:r>
              </a:p>
              <a:p>
                <a:r>
                  <a:rPr lang="en-GB" sz="2300" dirty="0"/>
                  <a:t>a) the angle between the direction of motion of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and </a:t>
                </a:r>
                <a14:m>
                  <m:oMath xmlns:m="http://schemas.openxmlformats.org/officeDocument/2006/math">
                    <m:r>
                      <a:rPr lang="en-GB" sz="2300" b="1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2300" dirty="0"/>
                  <a:t> when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2300" dirty="0"/>
              </a:p>
              <a:p>
                <a:r>
                  <a:rPr lang="en-GB" sz="2300" dirty="0"/>
                  <a:t>b) the distance of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from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300" dirty="0"/>
                  <a:t> when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300" dirty="0"/>
                  <a:t>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2AF4A2-6BB3-44F0-A815-83D76CECF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37066"/>
                <a:ext cx="11359798" cy="1862048"/>
              </a:xfrm>
              <a:prstGeom prst="rect">
                <a:avLst/>
              </a:prstGeom>
              <a:blipFill>
                <a:blip r:embed="rId2"/>
                <a:stretch>
                  <a:fillRect b="-180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AFFD28F-2497-492C-8CDD-1E21A9A15151}"/>
              </a:ext>
            </a:extLst>
          </p:cNvPr>
          <p:cNvSpPr txBox="1"/>
          <p:nvPr/>
        </p:nvSpPr>
        <p:spPr>
          <a:xfrm>
            <a:off x="1071884" y="2438059"/>
            <a:ext cx="5888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The direction of motion is the velocity: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8D56B9-A8BF-413E-86E6-89E06C40A42A}"/>
                  </a:ext>
                </a:extLst>
              </p:cNvPr>
              <p:cNvSpPr txBox="1"/>
              <p:nvPr/>
            </p:nvSpPr>
            <p:spPr>
              <a:xfrm>
                <a:off x="8040216" y="5748064"/>
                <a:ext cx="3240360" cy="922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𝟔𝟖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8D56B9-A8BF-413E-86E6-89E06C40A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5748064"/>
                <a:ext cx="3240360" cy="9221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6E309506-7BC7-4A69-BE06-BD12BDEF6BB3}"/>
              </a:ext>
            </a:extLst>
          </p:cNvPr>
          <p:cNvSpPr/>
          <p:nvPr/>
        </p:nvSpPr>
        <p:spPr>
          <a:xfrm>
            <a:off x="551384" y="2403100"/>
            <a:ext cx="288032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8028916" y="2403100"/>
                <a:ext cx="2894895" cy="7454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=2,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2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916" y="2403100"/>
                <a:ext cx="2894895" cy="745460"/>
              </a:xfrm>
              <a:prstGeom prst="rect">
                <a:avLst/>
              </a:prstGeom>
              <a:blipFill>
                <a:blip r:embed="rId4"/>
                <a:stretch>
                  <a:fillRect l="-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7320136" y="2625260"/>
            <a:ext cx="0" cy="37255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2825" y="3413932"/>
            <a:ext cx="1656184" cy="214823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693122" y="6116449"/>
                <a:ext cx="36960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+(−</m:t>
                    </m:r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+9)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3122" y="6116449"/>
                <a:ext cx="3696012" cy="461665"/>
              </a:xfrm>
              <a:prstGeom prst="rect">
                <a:avLst/>
              </a:prstGeom>
              <a:blipFill>
                <a:blip r:embed="rId6"/>
                <a:stretch>
                  <a:fillRect t="-10526" r="-66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1653446" y="3760942"/>
                <a:ext cx="36671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+(−</m:t>
                    </m:r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446" y="3760942"/>
                <a:ext cx="3667158" cy="461665"/>
              </a:xfrm>
              <a:prstGeom prst="rect">
                <a:avLst/>
              </a:prstGeom>
              <a:blipFill>
                <a:blip r:embed="rId7"/>
                <a:stretch>
                  <a:fillRect t="-10526" r="-49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623856" y="3113423"/>
                <a:ext cx="2773452" cy="475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=∫</m:t>
                      </m:r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856" y="3113423"/>
                <a:ext cx="2773452" cy="475643"/>
              </a:xfrm>
              <a:prstGeom prst="rect">
                <a:avLst/>
              </a:prstGeom>
              <a:blipFill>
                <a:blip r:embed="rId8"/>
                <a:stretch>
                  <a:fillRect t="-1282" b="-217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1650690" y="4419790"/>
                <a:ext cx="26446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20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690" y="4419790"/>
                <a:ext cx="2644635" cy="461665"/>
              </a:xfrm>
              <a:prstGeom prst="rect">
                <a:avLst/>
              </a:prstGeom>
              <a:blipFill>
                <a:blip r:embed="rId9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693122" y="4936362"/>
                <a:ext cx="401353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i component:</a:t>
                </a:r>
                <a:r>
                  <a:rPr lang="en-GB" sz="2400" i="1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6=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4(3)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GB" sz="24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3122" y="4936362"/>
                <a:ext cx="4013538" cy="461665"/>
              </a:xfrm>
              <a:prstGeom prst="rect">
                <a:avLst/>
              </a:prstGeom>
              <a:blipFill>
                <a:blip r:embed="rId10"/>
                <a:stretch>
                  <a:fillRect l="-243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703512" y="5517232"/>
                <a:ext cx="42008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j component:</a:t>
                </a:r>
                <a:r>
                  <a:rPr lang="en-GB" sz="2400" i="1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5517232"/>
                <a:ext cx="4200841" cy="461665"/>
              </a:xfrm>
              <a:prstGeom prst="rect">
                <a:avLst/>
              </a:prstGeom>
              <a:blipFill>
                <a:blip r:embed="rId11"/>
                <a:stretch>
                  <a:fillRect l="-217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155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5" grpId="0"/>
      <p:bldP spid="7" grpId="0"/>
      <p:bldP spid="13" grpId="0"/>
      <p:bldP spid="9" grpId="0"/>
      <p:bldP spid="11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962644" y="5528497"/>
                <a:ext cx="37895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=0,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GB" sz="24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GB" sz="2400" dirty="0"/>
                      <m:t> =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−15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644" y="5528497"/>
                <a:ext cx="3789541" cy="461665"/>
              </a:xfrm>
              <a:prstGeom prst="rect">
                <a:avLst/>
              </a:prstGeom>
              <a:blipFill>
                <a:blip r:embed="rId2"/>
                <a:stretch>
                  <a:fillRect l="-241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FFD28F-2497-492C-8CDD-1E21A9A15151}"/>
                  </a:ext>
                </a:extLst>
              </p:cNvPr>
              <p:cNvSpPr txBox="1"/>
              <p:nvPr/>
            </p:nvSpPr>
            <p:spPr>
              <a:xfrm>
                <a:off x="3467708" y="2302405"/>
                <a:ext cx="5256584" cy="783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/>
                  <a:t>The direction of motion is the velocity: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=∫</m:t>
                      </m:r>
                      <m:r>
                        <m:rPr>
                          <m:nor/>
                        </m:rPr>
                        <a:rPr lang="en-GB" sz="2400" dirty="0"/>
                        <m:t>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+(−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+9)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FFD28F-2497-492C-8CDD-1E21A9A151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708" y="2302405"/>
                <a:ext cx="5256584" cy="783420"/>
              </a:xfrm>
              <a:prstGeom prst="rect">
                <a:avLst/>
              </a:prstGeom>
              <a:blipFill>
                <a:blip r:embed="rId3"/>
                <a:stretch>
                  <a:fillRect t="-4688" b="-132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007768" y="4779099"/>
                <a:ext cx="5832648" cy="615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+20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+(−</m:t>
                    </m:r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+9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−15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4779099"/>
                <a:ext cx="5832648" cy="615746"/>
              </a:xfrm>
              <a:prstGeom prst="rect">
                <a:avLst/>
              </a:prstGeom>
              <a:blipFill>
                <a:blip r:embed="rId4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984058" y="4116982"/>
                <a:ext cx="353385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=20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when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20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4058" y="4116982"/>
                <a:ext cx="3533853" cy="461665"/>
              </a:xfrm>
              <a:prstGeom prst="rect">
                <a:avLst/>
              </a:prstGeom>
              <a:blipFill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3962644" y="3300784"/>
                <a:ext cx="5517732" cy="615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+(−</m:t>
                    </m:r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+9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644" y="3300784"/>
                <a:ext cx="5517732" cy="615746"/>
              </a:xfrm>
              <a:prstGeom prst="rect">
                <a:avLst/>
              </a:prstGeom>
              <a:blipFill>
                <a:blip r:embed="rId6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808329" y="6123814"/>
                <a:ext cx="3735061" cy="549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𝑂𝑃</m:t>
                      </m:r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GB" sz="2400" b="1" i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329" y="6123814"/>
                <a:ext cx="3735061" cy="5497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5A45EA-5301-6B11-2A01-E47C54404866}"/>
                  </a:ext>
                </a:extLst>
              </p:cNvPr>
              <p:cNvSpPr txBox="1"/>
              <p:nvPr/>
            </p:nvSpPr>
            <p:spPr>
              <a:xfrm>
                <a:off x="479376" y="237066"/>
                <a:ext cx="11359798" cy="186204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300" dirty="0"/>
                  <a:t>A particle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is moving in a plane so that, at time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300" dirty="0"/>
                  <a:t> seconds, its acceleration is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(4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300" dirty="0"/>
                  <a:t> ms</a:t>
                </a:r>
                <a:r>
                  <a:rPr lang="en-GB" sz="2300" baseline="30000" dirty="0"/>
                  <a:t>-2</a:t>
                </a:r>
                <a:r>
                  <a:rPr lang="en-GB" sz="2300" dirty="0"/>
                  <a:t>. </a:t>
                </a:r>
              </a:p>
              <a:p>
                <a:r>
                  <a:rPr lang="en-GB" sz="2300" dirty="0"/>
                  <a:t>When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2300" dirty="0"/>
                  <a:t>, the velocity of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is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2300" dirty="0"/>
                  <a:t> ms</a:t>
                </a:r>
                <a:r>
                  <a:rPr lang="en-GB" sz="2300" baseline="30000" dirty="0"/>
                  <a:t>-1</a:t>
                </a:r>
                <a:r>
                  <a:rPr lang="en-GB" sz="2300" dirty="0"/>
                  <a:t> and the position vector of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is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(20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23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300" dirty="0"/>
                  <a:t> m with respect to a fixed origin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300" dirty="0"/>
                  <a:t>. Find:</a:t>
                </a:r>
              </a:p>
              <a:p>
                <a:r>
                  <a:rPr lang="en-GB" sz="2300" dirty="0"/>
                  <a:t>a) the angle between the direction of motion of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and </a:t>
                </a:r>
                <a14:m>
                  <m:oMath xmlns:m="http://schemas.openxmlformats.org/officeDocument/2006/math">
                    <m:r>
                      <a:rPr lang="en-GB" sz="2300" b="1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2300" dirty="0"/>
                  <a:t> when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2300" dirty="0"/>
              </a:p>
              <a:p>
                <a:r>
                  <a:rPr lang="en-GB" sz="2300" dirty="0"/>
                  <a:t>b) the distance of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300" dirty="0"/>
                  <a:t> from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300" dirty="0"/>
                  <a:t> when </a:t>
                </a:r>
                <a14:m>
                  <m:oMath xmlns:m="http://schemas.openxmlformats.org/officeDocument/2006/math">
                    <m:r>
                      <a:rPr lang="en-GB" sz="23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3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300" dirty="0"/>
                  <a:t>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5A45EA-5301-6B11-2A01-E47C54404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37066"/>
                <a:ext cx="11359798" cy="1862048"/>
              </a:xfrm>
              <a:prstGeom prst="rect">
                <a:avLst/>
              </a:prstGeom>
              <a:blipFill>
                <a:blip r:embed="rId8"/>
                <a:stretch>
                  <a:fillRect b="-180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A3A06F87-A7D5-CB59-63EC-F1767E5DB49A}"/>
              </a:ext>
            </a:extLst>
          </p:cNvPr>
          <p:cNvSpPr/>
          <p:nvPr/>
        </p:nvSpPr>
        <p:spPr>
          <a:xfrm>
            <a:off x="551384" y="2403100"/>
            <a:ext cx="288032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65891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  <p:bldP spid="10" grpId="0"/>
      <p:bldP spid="12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26856</TotalTime>
  <Words>889</Words>
  <Application>Microsoft Office PowerPoint</Application>
  <PresentationFormat>Widescreen</PresentationFormat>
  <Paragraphs>86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1010</cp:revision>
  <dcterms:created xsi:type="dcterms:W3CDTF">2013-02-28T07:36:55Z</dcterms:created>
  <dcterms:modified xsi:type="dcterms:W3CDTF">2024-07-04T10:48:02Z</dcterms:modified>
</cp:coreProperties>
</file>