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2" r:id="rId4"/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B8AD71-7713-457A-A046-3520F2BFAB54}" v="1" dt="2021-11-02T04:21:34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1B8AD71-7713-457A-A046-3520F2BFAB54}"/>
    <pc:docChg chg="custSel addSld modSld sldOrd">
      <pc:chgData name="Stewart Gale" userId="3647ddd2-6040-41ae-a96d-232c23482af8" providerId="ADAL" clId="{F1B8AD71-7713-457A-A046-3520F2BFAB54}" dt="2021-11-02T04:22:59.420" v="52" actId="1076"/>
      <pc:docMkLst>
        <pc:docMk/>
      </pc:docMkLst>
      <pc:sldChg chg="addSp delSp modSp new mod ord">
        <pc:chgData name="Stewart Gale" userId="3647ddd2-6040-41ae-a96d-232c23482af8" providerId="ADAL" clId="{F1B8AD71-7713-457A-A046-3520F2BFAB54}" dt="2021-11-02T04:21:45.320" v="31" actId="1076"/>
        <pc:sldMkLst>
          <pc:docMk/>
          <pc:sldMk cId="2518438125" sldId="262"/>
        </pc:sldMkLst>
        <pc:spChg chg="del">
          <ac:chgData name="Stewart Gale" userId="3647ddd2-6040-41ae-a96d-232c23482af8" providerId="ADAL" clId="{F1B8AD71-7713-457A-A046-3520F2BFAB54}" dt="2021-11-02T04:21:30.600" v="3" actId="478"/>
          <ac:spMkLst>
            <pc:docMk/>
            <pc:sldMk cId="2518438125" sldId="262"/>
            <ac:spMk id="2" creationId="{0573B4EC-3E5E-47C3-81BA-C6E4C071981A}"/>
          </ac:spMkLst>
        </pc:spChg>
        <pc:spChg chg="del">
          <ac:chgData name="Stewart Gale" userId="3647ddd2-6040-41ae-a96d-232c23482af8" providerId="ADAL" clId="{F1B8AD71-7713-457A-A046-3520F2BFAB54}" dt="2021-11-02T04:21:30.600" v="3" actId="478"/>
          <ac:spMkLst>
            <pc:docMk/>
            <pc:sldMk cId="2518438125" sldId="262"/>
            <ac:spMk id="3" creationId="{5A6C056C-DB9C-48B7-A992-309E2FB23C33}"/>
          </ac:spMkLst>
        </pc:spChg>
        <pc:spChg chg="add mod">
          <ac:chgData name="Stewart Gale" userId="3647ddd2-6040-41ae-a96d-232c23482af8" providerId="ADAL" clId="{F1B8AD71-7713-457A-A046-3520F2BFAB54}" dt="2021-11-02T04:21:45.320" v="31" actId="1076"/>
          <ac:spMkLst>
            <pc:docMk/>
            <pc:sldMk cId="2518438125" sldId="262"/>
            <ac:spMk id="4" creationId="{418741D1-E0E6-41B1-8824-B223DEA6BB39}"/>
          </ac:spMkLst>
        </pc:spChg>
      </pc:sldChg>
      <pc:sldChg chg="addSp delSp modSp new mod ord">
        <pc:chgData name="Stewart Gale" userId="3647ddd2-6040-41ae-a96d-232c23482af8" providerId="ADAL" clId="{F1B8AD71-7713-457A-A046-3520F2BFAB54}" dt="2021-11-02T04:22:26.810" v="42" actId="14100"/>
        <pc:sldMkLst>
          <pc:docMk/>
          <pc:sldMk cId="2500074686" sldId="263"/>
        </pc:sldMkLst>
        <pc:spChg chg="del">
          <ac:chgData name="Stewart Gale" userId="3647ddd2-6040-41ae-a96d-232c23482af8" providerId="ADAL" clId="{F1B8AD71-7713-457A-A046-3520F2BFAB54}" dt="2021-11-02T04:21:48.725" v="35" actId="478"/>
          <ac:spMkLst>
            <pc:docMk/>
            <pc:sldMk cId="2500074686" sldId="263"/>
            <ac:spMk id="2" creationId="{1208A461-7AE7-4C50-A761-BB21003B4236}"/>
          </ac:spMkLst>
        </pc:spChg>
        <pc:spChg chg="del">
          <ac:chgData name="Stewart Gale" userId="3647ddd2-6040-41ae-a96d-232c23482af8" providerId="ADAL" clId="{F1B8AD71-7713-457A-A046-3520F2BFAB54}" dt="2021-11-02T04:21:48.725" v="35" actId="478"/>
          <ac:spMkLst>
            <pc:docMk/>
            <pc:sldMk cId="2500074686" sldId="263"/>
            <ac:spMk id="3" creationId="{CB14D0C9-84F1-4FD7-954B-628C962E19BC}"/>
          </ac:spMkLst>
        </pc:spChg>
        <pc:picChg chg="add mod modCrop">
          <ac:chgData name="Stewart Gale" userId="3647ddd2-6040-41ae-a96d-232c23482af8" providerId="ADAL" clId="{F1B8AD71-7713-457A-A046-3520F2BFAB54}" dt="2021-11-02T04:22:26.810" v="42" actId="14100"/>
          <ac:picMkLst>
            <pc:docMk/>
            <pc:sldMk cId="2500074686" sldId="263"/>
            <ac:picMk id="5" creationId="{D9E5FD70-AD76-4EDD-B62D-5E7128B9D34B}"/>
          </ac:picMkLst>
        </pc:picChg>
      </pc:sldChg>
      <pc:sldChg chg="addSp delSp modSp new mod">
        <pc:chgData name="Stewart Gale" userId="3647ddd2-6040-41ae-a96d-232c23482af8" providerId="ADAL" clId="{F1B8AD71-7713-457A-A046-3520F2BFAB54}" dt="2021-11-02T04:22:59.420" v="52" actId="1076"/>
        <pc:sldMkLst>
          <pc:docMk/>
          <pc:sldMk cId="3796703884" sldId="264"/>
        </pc:sldMkLst>
        <pc:spChg chg="del">
          <ac:chgData name="Stewart Gale" userId="3647ddd2-6040-41ae-a96d-232c23482af8" providerId="ADAL" clId="{F1B8AD71-7713-457A-A046-3520F2BFAB54}" dt="2021-11-02T04:22:30.716" v="44" actId="478"/>
          <ac:spMkLst>
            <pc:docMk/>
            <pc:sldMk cId="3796703884" sldId="264"/>
            <ac:spMk id="2" creationId="{9E64BDEB-13C3-454B-9751-53299ABE8FDA}"/>
          </ac:spMkLst>
        </pc:spChg>
        <pc:spChg chg="del">
          <ac:chgData name="Stewart Gale" userId="3647ddd2-6040-41ae-a96d-232c23482af8" providerId="ADAL" clId="{F1B8AD71-7713-457A-A046-3520F2BFAB54}" dt="2021-11-02T04:22:30.716" v="44" actId="478"/>
          <ac:spMkLst>
            <pc:docMk/>
            <pc:sldMk cId="3796703884" sldId="264"/>
            <ac:spMk id="3" creationId="{ECB09655-A332-4691-BAF6-462BF489920C}"/>
          </ac:spMkLst>
        </pc:spChg>
        <pc:picChg chg="add mod modCrop">
          <ac:chgData name="Stewart Gale" userId="3647ddd2-6040-41ae-a96d-232c23482af8" providerId="ADAL" clId="{F1B8AD71-7713-457A-A046-3520F2BFAB54}" dt="2021-11-02T04:22:59.420" v="52" actId="1076"/>
          <ac:picMkLst>
            <pc:docMk/>
            <pc:sldMk cId="3796703884" sldId="264"/>
            <ac:picMk id="5" creationId="{C3FD1188-AE70-468E-B5D7-40A7349E90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A6E1-8889-4BA3-831B-7CA91274D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E072B-00D4-4944-BFFF-6801B4E98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590D5-2D81-4669-AF73-02474E512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75D88-D5BD-4AEF-AFC8-B7BABF8C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54F3F-DE1D-4BB7-AE98-ACBE5ECED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259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B7909-6BC7-4989-8B96-995E43265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0D100-BE2A-4E62-90A2-CC78DB6A1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60475-0AD1-48F3-853F-99F7B1C9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7885E-BE71-45E4-93DA-CFA19F381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2ADFD-869F-4C6D-A59E-293DC6705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1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B246-4F6F-4095-AA96-A23B6756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9D66B-5C9A-4768-BA2E-120606DC4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76179-7544-49E0-877F-2A2C1D9B0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BDBAC-811E-418F-8E48-522B7515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776EE-35B9-407A-8700-9E901EAE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1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51C0-7CDB-4327-8C45-619F7A66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5D155-4DF9-4A20-A358-D1517A688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2A900-3E0E-471D-8F03-2FCB49FD7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3A665-155E-4ECC-B2C9-D5B62F0B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57573B-E38F-4BCF-BD5F-1688360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63EDF-FC99-499F-A888-FD5F8635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38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F944A-6658-4404-874C-0C92B071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CB77E-593E-4AF8-B60E-1D1E770E3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118AA-2AE0-4F82-BB97-105185C47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3C88E8-83A8-4120-9ECA-9280511FE6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137261-8D8A-4E38-8AFC-FEA2755E5E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DE560-FC8E-40EC-96CA-DB0700C65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8B45A-132A-4412-8DBD-A1F0D032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8F426-BF69-45A3-BB30-C11BD660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17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0E632-6640-4637-9676-7DE1ED49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D8E161-579A-4226-8B0C-80542C9A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E4E5C-4682-41D5-AFF3-9337922F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FEB2A-30E3-40A6-9678-FEBD7B59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46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56294C-5483-44D2-94A2-C82CF84F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A4B52-EA51-4912-B4B6-3FD302751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BAA30-9C03-4F45-87D2-284CB53FD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11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95ED0-0503-4ECE-ADC5-56D086D9D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9533E-6476-40C3-A0C8-43DC0CE3C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D986D-CABB-4D93-945D-86EC165E3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263A3-2CD3-4FC0-ACAD-2D20C226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846DF-FADC-4366-B165-3807A9773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18909-987E-4CA3-AE14-799B256D0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5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FDE1-4651-4B99-9DFB-CA5001B6B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896D0D-E485-4118-95D9-8A12E3419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20F72-6571-481B-AB44-747C6183E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7FE03-7916-44B3-9906-AC7CBA9EB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236F1-1B25-4FBC-9454-55D0264EB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BAB23-2D96-403C-A1D9-52C6B0B1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3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1072-32DF-426A-ABCA-484FA3EE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10D00-A8F5-4A59-8F3C-E38A47E28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2E463-07EB-4B75-90CB-5BD6FD139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84B0D-341D-47B9-9946-AD834B1F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E1525-28F1-4D12-B3F9-AAFFDE85F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9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706C52-3BAC-42E4-B026-DC0CE7A4B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0E8F6-A83B-4DFA-9EF5-14ED8C063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E3F3C-F7C0-42DE-8764-C7FFAF931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5DC64-BA61-47F1-8D9A-EC1CF7CFE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8E54-4255-45FC-B082-4EFCA3EA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34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8500D-CFEF-4EEF-8714-5B4CD7C3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E1F08-8F1D-469E-B3B4-8F2B05EAF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90ADC-8B2E-409D-A889-8FAE51AE4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81010-C9E7-4CD6-A5C9-5FD565D46831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7082-2B72-4142-8621-9D626A90D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0C6CC-D39A-411E-90FE-5817810F5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57CFD-74C2-4030-8E6B-F7ADA5602B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8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E5FD70-AD76-4EDD-B62D-5E7128B9D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73" t="13333" r="13496" b="18021"/>
          <a:stretch/>
        </p:blipFill>
        <p:spPr>
          <a:xfrm>
            <a:off x="387252" y="0"/>
            <a:ext cx="11228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74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FD1188-AE70-468E-B5D7-40A7349E9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7" t="11615" r="13554" b="14028"/>
          <a:stretch/>
        </p:blipFill>
        <p:spPr>
          <a:xfrm>
            <a:off x="824642" y="0"/>
            <a:ext cx="10260355" cy="68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03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8741D1-E0E6-41B1-8824-B223DEA6BB39}"/>
              </a:ext>
            </a:extLst>
          </p:cNvPr>
          <p:cNvSpPr txBox="1"/>
          <p:nvPr/>
        </p:nvSpPr>
        <p:spPr>
          <a:xfrm>
            <a:off x="2000834" y="2356123"/>
            <a:ext cx="81903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51843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5046DA-5A15-43F0-BF25-9691B78B8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33" y="100395"/>
            <a:ext cx="8587737" cy="62611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3C5EEE-3E99-4EFC-BC8B-784404E2F4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7" r="77940" b="37452"/>
          <a:stretch/>
        </p:blipFill>
        <p:spPr>
          <a:xfrm>
            <a:off x="5413472" y="2908530"/>
            <a:ext cx="3825248" cy="14615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569BE9-B98A-43E1-A26A-C7860CA783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842"/>
          <a:stretch/>
        </p:blipFill>
        <p:spPr>
          <a:xfrm>
            <a:off x="5522436" y="5082493"/>
            <a:ext cx="3828620" cy="68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19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B7810-BEEE-4CC6-901E-AABBB5E8C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79" y="236417"/>
            <a:ext cx="10422967" cy="6209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64C1DC-DF98-4AA9-B1E6-6A3954BAB1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5" r="85344" b="39185"/>
          <a:stretch/>
        </p:blipFill>
        <p:spPr>
          <a:xfrm>
            <a:off x="7745281" y="4136216"/>
            <a:ext cx="1879010" cy="536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F43C10-8D35-41E7-90D1-7DA62A315E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8909" b="9369"/>
          <a:stretch/>
        </p:blipFill>
        <p:spPr>
          <a:xfrm>
            <a:off x="7745281" y="4970296"/>
            <a:ext cx="1561403" cy="10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0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FDD227-43B6-40EF-B181-498B7BABC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30" y="262506"/>
            <a:ext cx="8128658" cy="6396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421B3C-2552-4764-BAEC-4478A76C4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0" r="65692" b="20799"/>
          <a:stretch/>
        </p:blipFill>
        <p:spPr>
          <a:xfrm>
            <a:off x="6602752" y="2169908"/>
            <a:ext cx="4078337" cy="2175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B5EE4D-C393-457E-A2CB-111D3BD742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70" t="20886" r="61695" b="-5530"/>
          <a:stretch/>
        </p:blipFill>
        <p:spPr>
          <a:xfrm>
            <a:off x="7328889" y="5329878"/>
            <a:ext cx="3682011" cy="67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6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A12DF3-43FF-490F-9D5E-25CC50543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70" y="139181"/>
            <a:ext cx="8162667" cy="6451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9DF28E-BAE5-491B-B099-FEF73ED9C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502"/>
          <a:stretch/>
        </p:blipFill>
        <p:spPr>
          <a:xfrm>
            <a:off x="1321456" y="2526905"/>
            <a:ext cx="4383308" cy="381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8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A5CC5-D02E-4814-A666-6A90862C8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30" y="201972"/>
            <a:ext cx="9288711" cy="6440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3DEB9B-9026-460F-8C12-DB6CF5747D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8" r="10200" b="10766"/>
          <a:stretch/>
        </p:blipFill>
        <p:spPr>
          <a:xfrm>
            <a:off x="8260516" y="1982521"/>
            <a:ext cx="3473354" cy="402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06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390CC-B7E0-4E38-9032-9DCE2664C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178"/>
          <a:stretch/>
        </p:blipFill>
        <p:spPr>
          <a:xfrm>
            <a:off x="274217" y="157074"/>
            <a:ext cx="10309816" cy="2883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8A3362-5797-4470-A4B5-4823E3A684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2" r="75611"/>
          <a:stretch/>
        </p:blipFill>
        <p:spPr>
          <a:xfrm>
            <a:off x="3307808" y="2470674"/>
            <a:ext cx="5576384" cy="382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79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2021-11-02T04:12:49Z</dcterms:created>
  <dcterms:modified xsi:type="dcterms:W3CDTF">2021-11-02T04:23:02Z</dcterms:modified>
</cp:coreProperties>
</file>