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>
        <p:scale>
          <a:sx n="64" d="100"/>
          <a:sy n="64" d="100"/>
        </p:scale>
        <p:origin x="867" y="6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C96D0-3D2F-4E3C-B9AF-CFE6FED03A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EAFD2F-D29B-4E45-B618-C01F61636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A892D-A365-4ED5-9C46-E380BEB71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EE24-AC13-444C-B9D1-721A24D70586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7F074-BB75-4CE1-8CD7-B5DE176FF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803E7-6FB8-4EB0-A5FD-013FFE945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564DA-8F72-46E3-B40D-AD6847868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5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E0969-C1E8-4FAC-801D-88A03ACF3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144D4-5653-4B3D-BE77-C393174D9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70FFC-CEAC-4D90-9983-A6A41B1E0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EE24-AC13-444C-B9D1-721A24D70586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1370C-4D7F-48B3-8329-18170CFE5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3623A-0FD1-4BEF-9CCD-207BF911C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564DA-8F72-46E3-B40D-AD6847868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309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4B1EF-B9DA-469A-B9D4-BCB7FC6AA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BE17EC-0C67-4BAB-95E7-049EE1808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959A7-94BE-45B0-B655-D8F717653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EE24-AC13-444C-B9D1-721A24D70586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A967C-9E9B-4BFD-8EC2-C250D36FE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99768-166E-4709-80D5-FCDC73296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564DA-8F72-46E3-B40D-AD6847868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7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2B723-989D-4444-A663-115338C8F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BDC68-2FF6-46A9-A491-7C367CED37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E61D7C-D752-4335-8E0B-998E00A3B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4C9CF-CA96-4502-B03E-9428C0EDF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EE24-AC13-444C-B9D1-721A24D70586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B65DF-4083-4C9F-BC79-C6A8BBEB0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CE1897-3676-4F1D-9FA5-717B646EA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564DA-8F72-46E3-B40D-AD6847868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97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1E8E5-1D44-47B3-99DE-113D4C29A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E9639A-E26B-48E8-9682-7A2E51B3F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67257A-A9E7-4790-A276-4EB122C24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F22C24-F59A-4E87-8188-4D3AECEDEA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67234D-4B2B-450C-87A9-294DFF5AF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36F784-3D5B-4232-ACA5-D306160C3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EE24-AC13-444C-B9D1-721A24D70586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B81AA7-B244-4BD4-BD04-EF591F86C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607304-28A9-497A-8528-7482AED49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564DA-8F72-46E3-B40D-AD6847868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96CB9-9C3D-4338-95C2-919D3410D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984853-13EF-452E-9F6A-F4721F98B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EE24-AC13-444C-B9D1-721A24D70586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C1873-9E38-4358-8877-1898CDD28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9F912B-E75E-4B65-9776-E4A739317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564DA-8F72-46E3-B40D-AD6847868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76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2131F8-C1AA-49E1-8D82-CF59F1E19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EE24-AC13-444C-B9D1-721A24D70586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BE45E9-1CFA-4B1A-BF17-13BD2AF09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CE5F41-3D03-4013-BB10-9C4D514E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564DA-8F72-46E3-B40D-AD6847868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57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A077B-BBC6-4600-AE82-42D7BA273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60B49-35A1-44DF-8F9F-5A031E915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ACD98-042D-44E8-854C-3B826D02D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FB78DD-6BA9-4FC1-97D0-D02253965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EE24-AC13-444C-B9D1-721A24D70586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F724A-7B64-49FC-8BFD-95B03FFDC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D65B8A-3B56-4B2F-BC60-6801C7954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564DA-8F72-46E3-B40D-AD6847868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92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5FEB-EEB0-488E-9B53-ED213DEC0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F9881-11F7-41E1-BB2D-C960ACC972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1F7B3-A5E5-4442-9A36-F4BD362D18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84B7F3-69A4-4E4F-8BFC-DA1A4D808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EE24-AC13-444C-B9D1-721A24D70586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CB3BB-78BE-4612-8890-AAD647766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023F8-8B1F-4743-BCD9-4C9F9C5A2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564DA-8F72-46E3-B40D-AD6847868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951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36D0-D37B-46DD-A3B7-9A9BE04CF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ACA7D4-E3C2-47DA-A3A1-6AB1C4549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3A58F-4886-4091-9DEA-3A11812FC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EE24-AC13-444C-B9D1-721A24D70586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90AE8-1BF6-45CE-9389-D44B3A09E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5DC56-6C34-48F0-B6B0-480E0FF5C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564DA-8F72-46E3-B40D-AD6847868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25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0A398E-E235-46C3-8500-3813C33735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6A6604-0809-4E0C-9D5C-CFF956C9C9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0BBBC-1215-43CB-8358-2202B0D9E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EE24-AC13-444C-B9D1-721A24D70586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54042-2EB7-4182-8D14-24CF5B9BC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3B2FB-E371-42BC-8F03-40288D1F9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564DA-8F72-46E3-B40D-AD6847868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5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4CA48C-C887-4E12-BDC1-B72E25DDD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16AC29-EB7F-4F6E-93E0-727EFF85B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F5001-586E-4E66-AFF1-9C5583E33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FEE24-AC13-444C-B9D1-721A24D70586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BD786-0517-4D67-AF46-C12AA8CEE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9BCB8-2A1F-4492-B6EA-3CB4698525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564DA-8F72-46E3-B40D-AD6847868E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47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2E7DC5-9A08-4035-9CEF-432F7587F6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59" t="22733" r="18403" b="10491"/>
          <a:stretch/>
        </p:blipFill>
        <p:spPr>
          <a:xfrm>
            <a:off x="134912" y="-1"/>
            <a:ext cx="12057088" cy="685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9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0D5D97-85F5-4C5A-91B7-8247AB328FE1}"/>
              </a:ext>
            </a:extLst>
          </p:cNvPr>
          <p:cNvSpPr txBox="1"/>
          <p:nvPr/>
        </p:nvSpPr>
        <p:spPr>
          <a:xfrm>
            <a:off x="2091128" y="2053652"/>
            <a:ext cx="83795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61683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2E7DC5-9A08-4035-9CEF-432F7587F6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59" t="25958" r="51741" b="11978"/>
          <a:stretch/>
        </p:blipFill>
        <p:spPr>
          <a:xfrm>
            <a:off x="119922" y="86193"/>
            <a:ext cx="6258392" cy="668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32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2E7DC5-9A08-4035-9CEF-432F7587F6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811" t="26310" r="18403" b="11890"/>
          <a:stretch/>
        </p:blipFill>
        <p:spPr>
          <a:xfrm>
            <a:off x="0" y="134912"/>
            <a:ext cx="5696262" cy="663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Deirdre Gale</dc:creator>
  <cp:lastModifiedBy>Deirdre Gale</cp:lastModifiedBy>
  <cp:revision>1</cp:revision>
  <dcterms:created xsi:type="dcterms:W3CDTF">2020-07-14T10:21:33Z</dcterms:created>
  <dcterms:modified xsi:type="dcterms:W3CDTF">2020-07-14T10:24:00Z</dcterms:modified>
</cp:coreProperties>
</file>