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316" r:id="rId2"/>
    <p:sldId id="322" r:id="rId3"/>
    <p:sldId id="32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085D8B-A99C-4228-A3A5-73084B3FF726}" v="22" dt="2025-01-09T03:18:05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2" autoAdjust="0"/>
    <p:restoredTop sz="94660"/>
  </p:normalViewPr>
  <p:slideViewPr>
    <p:cSldViewPr snapToGrid="0">
      <p:cViewPr>
        <p:scale>
          <a:sx n="50" d="100"/>
          <a:sy n="50" d="100"/>
        </p:scale>
        <p:origin x="147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8085D8B-A99C-4228-A3A5-73084B3FF726}"/>
    <pc:docChg chg="custSel addSld delSld modSld">
      <pc:chgData name="Stewart Gale" userId="3647ddd2-6040-41ae-a96d-232c23482af8" providerId="ADAL" clId="{F8085D8B-A99C-4228-A3A5-73084B3FF726}" dt="2025-01-09T03:18:21.830" v="122" actId="47"/>
      <pc:docMkLst>
        <pc:docMk/>
      </pc:docMkLst>
      <pc:sldChg chg="addSp delSp modSp del mod delAnim">
        <pc:chgData name="Stewart Gale" userId="3647ddd2-6040-41ae-a96d-232c23482af8" providerId="ADAL" clId="{F8085D8B-A99C-4228-A3A5-73084B3FF726}" dt="2025-01-09T03:17:14.509" v="104" actId="47"/>
        <pc:sldMkLst>
          <pc:docMk/>
          <pc:sldMk cId="2365422424" sldId="323"/>
        </pc:sldMkLst>
        <pc:spChg chg="del mod">
          <ac:chgData name="Stewart Gale" userId="3647ddd2-6040-41ae-a96d-232c23482af8" providerId="ADAL" clId="{F8085D8B-A99C-4228-A3A5-73084B3FF726}" dt="2025-01-09T03:16:49.867" v="97" actId="21"/>
          <ac:spMkLst>
            <pc:docMk/>
            <pc:sldMk cId="2365422424" sldId="323"/>
            <ac:spMk id="3" creationId="{00000000-0000-0000-0000-000000000000}"/>
          </ac:spMkLst>
        </pc:spChg>
        <pc:spChg chg="del mod">
          <ac:chgData name="Stewart Gale" userId="3647ddd2-6040-41ae-a96d-232c23482af8" providerId="ADAL" clId="{F8085D8B-A99C-4228-A3A5-73084B3FF726}" dt="2025-01-09T03:16:49.867" v="97" actId="21"/>
          <ac:spMkLst>
            <pc:docMk/>
            <pc:sldMk cId="2365422424" sldId="323"/>
            <ac:spMk id="14" creationId="{00000000-0000-0000-0000-000000000000}"/>
          </ac:spMkLst>
        </pc:spChg>
        <pc:spChg chg="del mod">
          <ac:chgData name="Stewart Gale" userId="3647ddd2-6040-41ae-a96d-232c23482af8" providerId="ADAL" clId="{F8085D8B-A99C-4228-A3A5-73084B3FF726}" dt="2025-01-09T03:16:49.867" v="97" actId="21"/>
          <ac:spMkLst>
            <pc:docMk/>
            <pc:sldMk cId="2365422424" sldId="323"/>
            <ac:spMk id="15" creationId="{00000000-0000-0000-0000-000000000000}"/>
          </ac:spMkLst>
        </pc:spChg>
        <pc:picChg chg="add mod modCrop">
          <ac:chgData name="Stewart Gale" userId="3647ddd2-6040-41ae-a96d-232c23482af8" providerId="ADAL" clId="{F8085D8B-A99C-4228-A3A5-73084B3FF726}" dt="2025-01-09T03:16:38.987" v="95" actId="1076"/>
          <ac:picMkLst>
            <pc:docMk/>
            <pc:sldMk cId="2365422424" sldId="323"/>
            <ac:picMk id="2" creationId="{0895A1A7-D3BA-43C5-A06B-7DD31FE9D64A}"/>
          </ac:picMkLst>
        </pc:picChg>
      </pc:sldChg>
      <pc:sldChg chg="addSp delSp modSp del mod delAnim">
        <pc:chgData name="Stewart Gale" userId="3647ddd2-6040-41ae-a96d-232c23482af8" providerId="ADAL" clId="{F8085D8B-A99C-4228-A3A5-73084B3FF726}" dt="2022-01-14T10:20:10.929" v="51" actId="47"/>
        <pc:sldMkLst>
          <pc:docMk/>
          <pc:sldMk cId="2908373253" sldId="324"/>
        </pc:sldMkLst>
      </pc:sldChg>
      <pc:sldChg chg="addSp delSp modSp add del mod delAnim">
        <pc:chgData name="Stewart Gale" userId="3647ddd2-6040-41ae-a96d-232c23482af8" providerId="ADAL" clId="{F8085D8B-A99C-4228-A3A5-73084B3FF726}" dt="2025-01-09T03:17:37.192" v="110" actId="47"/>
        <pc:sldMkLst>
          <pc:docMk/>
          <pc:sldMk cId="4247481883" sldId="325"/>
        </pc:sldMkLst>
        <pc:spChg chg="del">
          <ac:chgData name="Stewart Gale" userId="3647ddd2-6040-41ae-a96d-232c23482af8" providerId="ADAL" clId="{F8085D8B-A99C-4228-A3A5-73084B3FF726}" dt="2025-01-09T03:17:18.747" v="105" actId="21"/>
          <ac:spMkLst>
            <pc:docMk/>
            <pc:sldMk cId="4247481883" sldId="325"/>
            <ac:spMk id="16" creationId="{00000000-0000-0000-0000-000000000000}"/>
          </ac:spMkLst>
        </pc:spChg>
        <pc:spChg chg="del">
          <ac:chgData name="Stewart Gale" userId="3647ddd2-6040-41ae-a96d-232c23482af8" providerId="ADAL" clId="{F8085D8B-A99C-4228-A3A5-73084B3FF726}" dt="2025-01-09T03:17:18.747" v="105" actId="21"/>
          <ac:spMkLst>
            <pc:docMk/>
            <pc:sldMk cId="4247481883" sldId="325"/>
            <ac:spMk id="17" creationId="{00000000-0000-0000-0000-000000000000}"/>
          </ac:spMkLst>
        </pc:spChg>
        <pc:spChg chg="del">
          <ac:chgData name="Stewart Gale" userId="3647ddd2-6040-41ae-a96d-232c23482af8" providerId="ADAL" clId="{F8085D8B-A99C-4228-A3A5-73084B3FF726}" dt="2025-01-09T03:17:18.747" v="105" actId="21"/>
          <ac:spMkLst>
            <pc:docMk/>
            <pc:sldMk cId="4247481883" sldId="325"/>
            <ac:spMk id="18" creationId="{00000000-0000-0000-0000-000000000000}"/>
          </ac:spMkLst>
        </pc:spChg>
      </pc:sldChg>
      <pc:sldChg chg="addSp delSp modSp add del mod delAnim">
        <pc:chgData name="Stewart Gale" userId="3647ddd2-6040-41ae-a96d-232c23482af8" providerId="ADAL" clId="{F8085D8B-A99C-4228-A3A5-73084B3FF726}" dt="2025-01-09T03:17:58.819" v="116" actId="47"/>
        <pc:sldMkLst>
          <pc:docMk/>
          <pc:sldMk cId="182362823" sldId="326"/>
        </pc:sldMkLst>
        <pc:spChg chg="del">
          <ac:chgData name="Stewart Gale" userId="3647ddd2-6040-41ae-a96d-232c23482af8" providerId="ADAL" clId="{F8085D8B-A99C-4228-A3A5-73084B3FF726}" dt="2025-01-09T03:17:41.549" v="111" actId="21"/>
          <ac:spMkLst>
            <pc:docMk/>
            <pc:sldMk cId="182362823" sldId="326"/>
            <ac:spMk id="12" creationId="{00000000-0000-0000-0000-000000000000}"/>
          </ac:spMkLst>
        </pc:spChg>
        <pc:spChg chg="del">
          <ac:chgData name="Stewart Gale" userId="3647ddd2-6040-41ae-a96d-232c23482af8" providerId="ADAL" clId="{F8085D8B-A99C-4228-A3A5-73084B3FF726}" dt="2025-01-09T03:17:41.549" v="111" actId="21"/>
          <ac:spMkLst>
            <pc:docMk/>
            <pc:sldMk cId="182362823" sldId="326"/>
            <ac:spMk id="13" creationId="{00000000-0000-0000-0000-000000000000}"/>
          </ac:spMkLst>
        </pc:spChg>
        <pc:spChg chg="del">
          <ac:chgData name="Stewart Gale" userId="3647ddd2-6040-41ae-a96d-232c23482af8" providerId="ADAL" clId="{F8085D8B-A99C-4228-A3A5-73084B3FF726}" dt="2025-01-09T03:17:41.549" v="111" actId="21"/>
          <ac:spMkLst>
            <pc:docMk/>
            <pc:sldMk cId="182362823" sldId="326"/>
            <ac:spMk id="14" creationId="{00000000-0000-0000-0000-000000000000}"/>
          </ac:spMkLst>
        </pc:spChg>
      </pc:sldChg>
      <pc:sldChg chg="addSp delSp modSp add del mod delAnim">
        <pc:chgData name="Stewart Gale" userId="3647ddd2-6040-41ae-a96d-232c23482af8" providerId="ADAL" clId="{F8085D8B-A99C-4228-A3A5-73084B3FF726}" dt="2025-01-09T03:18:21.830" v="122" actId="47"/>
        <pc:sldMkLst>
          <pc:docMk/>
          <pc:sldMk cId="608606091" sldId="327"/>
        </pc:sldMkLst>
        <pc:spChg chg="del">
          <ac:chgData name="Stewart Gale" userId="3647ddd2-6040-41ae-a96d-232c23482af8" providerId="ADAL" clId="{F8085D8B-A99C-4228-A3A5-73084B3FF726}" dt="2025-01-09T03:18:03.331" v="117" actId="21"/>
          <ac:spMkLst>
            <pc:docMk/>
            <pc:sldMk cId="608606091" sldId="327"/>
            <ac:spMk id="15" creationId="{00000000-0000-0000-0000-000000000000}"/>
          </ac:spMkLst>
        </pc:spChg>
        <pc:spChg chg="del">
          <ac:chgData name="Stewart Gale" userId="3647ddd2-6040-41ae-a96d-232c23482af8" providerId="ADAL" clId="{F8085D8B-A99C-4228-A3A5-73084B3FF726}" dt="2025-01-09T03:18:03.331" v="117" actId="21"/>
          <ac:spMkLst>
            <pc:docMk/>
            <pc:sldMk cId="608606091" sldId="327"/>
            <ac:spMk id="16" creationId="{00000000-0000-0000-0000-000000000000}"/>
          </ac:spMkLst>
        </pc:spChg>
        <pc:spChg chg="del">
          <ac:chgData name="Stewart Gale" userId="3647ddd2-6040-41ae-a96d-232c23482af8" providerId="ADAL" clId="{F8085D8B-A99C-4228-A3A5-73084B3FF726}" dt="2025-01-09T03:18:03.331" v="117" actId="21"/>
          <ac:spMkLst>
            <pc:docMk/>
            <pc:sldMk cId="608606091" sldId="327"/>
            <ac:spMk id="17" creationId="{00000000-0000-0000-0000-000000000000}"/>
          </ac:spMkLst>
        </pc:spChg>
      </pc:sldChg>
      <pc:sldChg chg="addSp modSp add mod modAnim">
        <pc:chgData name="Stewart Gale" userId="3647ddd2-6040-41ae-a96d-232c23482af8" providerId="ADAL" clId="{F8085D8B-A99C-4228-A3A5-73084B3FF726}" dt="2025-01-09T03:18:20.209" v="121" actId="1076"/>
        <pc:sldMkLst>
          <pc:docMk/>
          <pc:sldMk cId="2939474456" sldId="328"/>
        </pc:sldMkLst>
        <pc:spChg chg="add mod">
          <ac:chgData name="Stewart Gale" userId="3647ddd2-6040-41ae-a96d-232c23482af8" providerId="ADAL" clId="{F8085D8B-A99C-4228-A3A5-73084B3FF726}" dt="2025-01-09T03:17:12.984" v="103" actId="1076"/>
          <ac:spMkLst>
            <pc:docMk/>
            <pc:sldMk cId="2939474456" sldId="328"/>
            <ac:spMk id="3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7:57.477" v="115" actId="1076"/>
          <ac:spMkLst>
            <pc:docMk/>
            <pc:sldMk cId="2939474456" sldId="328"/>
            <ac:spMk id="4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8:09.347" v="119" actId="1076"/>
          <ac:spMkLst>
            <pc:docMk/>
            <pc:sldMk cId="2939474456" sldId="328"/>
            <ac:spMk id="6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8:13.731" v="120" actId="1076"/>
          <ac:spMkLst>
            <pc:docMk/>
            <pc:sldMk cId="2939474456" sldId="328"/>
            <ac:spMk id="7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8:20.209" v="121" actId="1076"/>
          <ac:spMkLst>
            <pc:docMk/>
            <pc:sldMk cId="2939474456" sldId="328"/>
            <ac:spMk id="8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7:48.444" v="113" actId="1076"/>
          <ac:spMkLst>
            <pc:docMk/>
            <pc:sldMk cId="2939474456" sldId="328"/>
            <ac:spMk id="12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7:52.416" v="114" actId="1076"/>
          <ac:spMkLst>
            <pc:docMk/>
            <pc:sldMk cId="2939474456" sldId="328"/>
            <ac:spMk id="13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7:10.171" v="102" actId="1076"/>
          <ac:spMkLst>
            <pc:docMk/>
            <pc:sldMk cId="2939474456" sldId="328"/>
            <ac:spMk id="14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7:06.095" v="101" actId="1076"/>
          <ac:spMkLst>
            <pc:docMk/>
            <pc:sldMk cId="2939474456" sldId="328"/>
            <ac:spMk id="15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7:25.901" v="107" actId="1076"/>
          <ac:spMkLst>
            <pc:docMk/>
            <pc:sldMk cId="2939474456" sldId="328"/>
            <ac:spMk id="16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7:30.268" v="108" actId="1076"/>
          <ac:spMkLst>
            <pc:docMk/>
            <pc:sldMk cId="2939474456" sldId="328"/>
            <ac:spMk id="17" creationId="{00000000-0000-0000-0000-000000000000}"/>
          </ac:spMkLst>
        </pc:spChg>
        <pc:spChg chg="add mod">
          <ac:chgData name="Stewart Gale" userId="3647ddd2-6040-41ae-a96d-232c23482af8" providerId="ADAL" clId="{F8085D8B-A99C-4228-A3A5-73084B3FF726}" dt="2025-01-09T03:17:35.912" v="109" actId="1076"/>
          <ac:spMkLst>
            <pc:docMk/>
            <pc:sldMk cId="2939474456" sldId="328"/>
            <ac:spMk id="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AB8DA-20A5-4798-88DD-2704C605ECA1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0D898-79DA-41CA-85F2-1E66AC79B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24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14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9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88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56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3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084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25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4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843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71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93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4D5AC6F5-2EF4-4EEA-A868-DE2DA52E97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/>
              <a:t>09/01/2025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03B10EC-AC17-492B-AA5A-D16A101DBB5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15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-1" b="75586"/>
          <a:stretch/>
        </p:blipFill>
        <p:spPr>
          <a:xfrm>
            <a:off x="326969" y="206265"/>
            <a:ext cx="11641488" cy="179433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t="10682" b="70394"/>
          <a:stretch/>
        </p:blipFill>
        <p:spPr>
          <a:xfrm>
            <a:off x="431742" y="3816434"/>
            <a:ext cx="10974747" cy="106590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t="31502" b="51154"/>
          <a:stretch/>
        </p:blipFill>
        <p:spPr>
          <a:xfrm>
            <a:off x="326969" y="2056014"/>
            <a:ext cx="11641488" cy="12746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t="42964" b="34913"/>
          <a:stretch/>
        </p:blipFill>
        <p:spPr>
          <a:xfrm>
            <a:off x="431742" y="5176059"/>
            <a:ext cx="10883971" cy="12358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1742" y="3991736"/>
            <a:ext cx="3602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91618" y="3991736"/>
            <a:ext cx="3602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92317" y="3991736"/>
            <a:ext cx="3602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5967" y="5532362"/>
            <a:ext cx="63176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39738" y="5532362"/>
            <a:ext cx="5697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40436" y="5566426"/>
            <a:ext cx="58189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62512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3723" y="2183476"/>
            <a:ext cx="81243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56146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F99F6-6ABE-0B03-30C9-1F529D0B2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2CCACC-787D-5FE7-A966-909E715E56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75586"/>
          <a:stretch/>
        </p:blipFill>
        <p:spPr>
          <a:xfrm>
            <a:off x="326969" y="206265"/>
            <a:ext cx="11641488" cy="179433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6878CCA-5866-981D-A495-170DB4D87A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82" b="70394"/>
          <a:stretch/>
        </p:blipFill>
        <p:spPr>
          <a:xfrm>
            <a:off x="431742" y="3816434"/>
            <a:ext cx="10974747" cy="10659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30216F5-AF0A-A941-66A4-A52562D2BA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02" b="51154"/>
          <a:stretch/>
        </p:blipFill>
        <p:spPr>
          <a:xfrm>
            <a:off x="326969" y="2056014"/>
            <a:ext cx="11641488" cy="12746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C0DC894-D032-8984-C42C-EDDA96707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64" b="34913"/>
          <a:stretch/>
        </p:blipFill>
        <p:spPr>
          <a:xfrm>
            <a:off x="431742" y="5176059"/>
            <a:ext cx="10883971" cy="12358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7D89D3-BD3D-87EB-9789-4FEE382080F5}"/>
              </a:ext>
            </a:extLst>
          </p:cNvPr>
          <p:cNvSpPr txBox="1"/>
          <p:nvPr/>
        </p:nvSpPr>
        <p:spPr>
          <a:xfrm>
            <a:off x="431742" y="3991736"/>
            <a:ext cx="3602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DBABAA-E045-257F-3C10-F10FB957F602}"/>
              </a:ext>
            </a:extLst>
          </p:cNvPr>
          <p:cNvSpPr txBox="1"/>
          <p:nvPr/>
        </p:nvSpPr>
        <p:spPr>
          <a:xfrm>
            <a:off x="4291618" y="3991736"/>
            <a:ext cx="3602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DEB720-DB9E-6E4B-9CCE-38929005C332}"/>
              </a:ext>
            </a:extLst>
          </p:cNvPr>
          <p:cNvSpPr txBox="1"/>
          <p:nvPr/>
        </p:nvSpPr>
        <p:spPr>
          <a:xfrm>
            <a:off x="8492317" y="3991736"/>
            <a:ext cx="3602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40FE83-7A97-7337-AC77-7693D2296EF9}"/>
              </a:ext>
            </a:extLst>
          </p:cNvPr>
          <p:cNvSpPr txBox="1"/>
          <p:nvPr/>
        </p:nvSpPr>
        <p:spPr>
          <a:xfrm>
            <a:off x="295967" y="5532362"/>
            <a:ext cx="63176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8A0268-20BD-CA6C-A711-DBA80DB70550}"/>
              </a:ext>
            </a:extLst>
          </p:cNvPr>
          <p:cNvSpPr txBox="1"/>
          <p:nvPr/>
        </p:nvSpPr>
        <p:spPr>
          <a:xfrm>
            <a:off x="4139738" y="5532362"/>
            <a:ext cx="5697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11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8CC0A5-EB1F-37D4-3058-953F9BB31415}"/>
              </a:ext>
            </a:extLst>
          </p:cNvPr>
          <p:cNvSpPr txBox="1"/>
          <p:nvPr/>
        </p:nvSpPr>
        <p:spPr>
          <a:xfrm>
            <a:off x="8340436" y="5566426"/>
            <a:ext cx="58189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4823" y="1453832"/>
            <a:ext cx="109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3141" y="1489947"/>
            <a:ext cx="149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2.5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61256" y="1489948"/>
            <a:ext cx="109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58992" y="2924997"/>
            <a:ext cx="109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3141" y="2831160"/>
            <a:ext cx="149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77992" y="2924997"/>
            <a:ext cx="109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4817" y="4633934"/>
            <a:ext cx="109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8054" y="4720296"/>
            <a:ext cx="1282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77992" y="4804282"/>
            <a:ext cx="109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4817" y="6211669"/>
            <a:ext cx="1460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-2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8226" y="6198286"/>
            <a:ext cx="149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0479" y="6198285"/>
            <a:ext cx="109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= 5</a:t>
            </a:r>
          </a:p>
        </p:txBody>
      </p:sp>
    </p:spTree>
    <p:extLst>
      <p:ext uri="{BB962C8B-B14F-4D97-AF65-F5344CB8AC3E}">
        <p14:creationId xmlns:p14="http://schemas.microsoft.com/office/powerpoint/2010/main" val="293947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  <p:bldP spid="16" grpId="0"/>
      <p:bldP spid="17" grpId="0"/>
      <p:bldP spid="18" grpId="0"/>
      <p:bldP spid="12" grpId="0"/>
      <p:bldP spid="13" grpId="0"/>
      <p:bldP spid="4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</TotalTime>
  <Words>50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2_Office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C.Wallis</dc:creator>
  <cp:lastModifiedBy>Stewart Gale</cp:lastModifiedBy>
  <cp:revision>121</cp:revision>
  <dcterms:created xsi:type="dcterms:W3CDTF">2016-10-18T19:34:26Z</dcterms:created>
  <dcterms:modified xsi:type="dcterms:W3CDTF">2025-01-09T03:18:23Z</dcterms:modified>
</cp:coreProperties>
</file>