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0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13/04/2020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79418" y="478068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1f606730-658f-4ac1-ab74-f49d391bf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066" y="12255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92022a2c-7bce-41d4-bcaf-33f454655a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96" y="122555"/>
            <a:ext cx="546750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700554" y="546108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1f606730-658f-4ac1-ab74-f49d391bf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8718" y="122555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92022a2c-7bce-41d4-bcaf-33f454655a1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596" y="122555"/>
            <a:ext cx="5467505" cy="45720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7870" y="56698"/>
            <a:ext cx="6137695" cy="4650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6780710" y="3014482"/>
            <a:ext cx="5181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have estimates the angle anti-clockwise from the north line.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26020" y="1601183"/>
            <a:ext cx="12909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1C1C1C"/>
                </a:solidFill>
                <a:latin typeface="robotolight"/>
              </a:rPr>
              <a:t>C</a:t>
            </a:r>
            <a:endParaRPr lang="en-US" sz="9600" b="1" dirty="0">
              <a:solidFill>
                <a:srgbClr val="1C1C1C"/>
              </a:solidFill>
              <a:latin typeface="robotolight"/>
            </a:endParaRPr>
          </a:p>
        </p:txBody>
      </p:sp>
      <p:pic>
        <p:nvPicPr>
          <p:cNvPr id="6" name="Picture 2" descr="https://images.diagnosticquestions.com/uploads/questions/1f606730-658f-4ac1-ab74-f49d391bf99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404" y="266007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2963" t="48099" r="62086" b="37866"/>
          <a:stretch/>
        </p:blipFill>
        <p:spPr>
          <a:xfrm>
            <a:off x="1041704" y="4838007"/>
            <a:ext cx="5105400" cy="1914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40361" y="154939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 smtClean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2" name="Rectangle 1"/>
          <p:cNvSpPr/>
          <p:nvPr/>
        </p:nvSpPr>
        <p:spPr>
          <a:xfrm>
            <a:off x="7318083" y="3180010"/>
            <a:ext cx="435298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have forgotten to measure from the north line.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3" descr="https://images.diagnosticquestions.com/uploads/questions/92022a2c-7bce-41d4-bcaf-33f454655a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559" y="222307"/>
            <a:ext cx="6475713" cy="514166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40351" t="48538" r="34503" b="35819"/>
          <a:stretch/>
        </p:blipFill>
        <p:spPr>
          <a:xfrm>
            <a:off x="1154546" y="5000260"/>
            <a:ext cx="4581236" cy="1899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37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2020-04-13T10:15:06Z</dcterms:modified>
</cp:coreProperties>
</file>