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671" r:id="rId5"/>
    <p:sldId id="666" r:id="rId6"/>
    <p:sldId id="669" r:id="rId7"/>
    <p:sldId id="664" r:id="rId8"/>
    <p:sldId id="675" r:id="rId9"/>
    <p:sldId id="668" r:id="rId10"/>
    <p:sldId id="670" r:id="rId11"/>
    <p:sldId id="673" r:id="rId12"/>
    <p:sldId id="674" r:id="rId13"/>
    <p:sldId id="6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7751E5-0C25-4DE2-A10F-A36D85EEF428}" v="30" dt="2024-11-25T08:28:30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75" d="100"/>
          <a:sy n="75" d="100"/>
        </p:scale>
        <p:origin x="30" y="38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BC962B7-2EE9-4C7B-A28E-6224E8197BED}"/>
    <pc:docChg chg="undo custSel addSld modSld sldOrd modMainMaster modNotesMaster">
      <pc:chgData name="Stewart Gale" userId="3647ddd2-6040-41ae-a96d-232c23482af8" providerId="ADAL" clId="{3BC962B7-2EE9-4C7B-A28E-6224E8197BED}" dt="2023-08-24T06:43:57.802" v="571"/>
      <pc:docMkLst>
        <pc:docMk/>
      </pc:docMkLst>
      <pc:sldChg chg="addSp delSp modSp mod modAnim">
        <pc:chgData name="Stewart Gale" userId="3647ddd2-6040-41ae-a96d-232c23482af8" providerId="ADAL" clId="{3BC962B7-2EE9-4C7B-A28E-6224E8197BED}" dt="2023-08-24T06:24:52.200" v="283"/>
        <pc:sldMkLst>
          <pc:docMk/>
          <pc:sldMk cId="2354976576" sldId="664"/>
        </pc:sldMkLst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k cId="2354976576" sldId="664"/>
            <ac:spMk id="3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6:20:14.725" v="210" actId="403"/>
          <ac:spMkLst>
            <pc:docMk/>
            <pc:sldMk cId="2354976576" sldId="664"/>
            <ac:spMk id="7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6:20:19.287" v="211" actId="1076"/>
          <ac:spMkLst>
            <pc:docMk/>
            <pc:sldMk cId="2354976576" sldId="664"/>
            <ac:spMk id="8" creationId="{00000000-0000-0000-0000-000000000000}"/>
          </ac:spMkLst>
        </pc:spChg>
        <pc:spChg chg="add mod">
          <ac:chgData name="Stewart Gale" userId="3647ddd2-6040-41ae-a96d-232c23482af8" providerId="ADAL" clId="{3BC962B7-2EE9-4C7B-A28E-6224E8197BED}" dt="2023-08-24T06:19:52.044" v="201" actId="1038"/>
          <ac:spMkLst>
            <pc:docMk/>
            <pc:sldMk cId="2354976576" sldId="664"/>
            <ac:spMk id="9" creationId="{181DD326-1466-1C1E-1EB2-6CC99324B66B}"/>
          </ac:spMkLst>
        </pc:spChg>
        <pc:spChg chg="mod">
          <ac:chgData name="Stewart Gale" userId="3647ddd2-6040-41ae-a96d-232c23482af8" providerId="ADAL" clId="{3BC962B7-2EE9-4C7B-A28E-6224E8197BED}" dt="2023-08-24T06:22:01.695" v="239" actId="1076"/>
          <ac:spMkLst>
            <pc:docMk/>
            <pc:sldMk cId="2354976576" sldId="664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3BC962B7-2EE9-4C7B-A28E-6224E8197BED}" dt="2023-08-24T06:21:30.873" v="227" actId="478"/>
          <ac:spMkLst>
            <pc:docMk/>
            <pc:sldMk cId="2354976576" sldId="664"/>
            <ac:spMk id="12" creationId="{6A3CE103-2DAA-46AD-C540-0D75EBFF4285}"/>
          </ac:spMkLst>
        </pc:spChg>
        <pc:spChg chg="add del mod">
          <ac:chgData name="Stewart Gale" userId="3647ddd2-6040-41ae-a96d-232c23482af8" providerId="ADAL" clId="{3BC962B7-2EE9-4C7B-A28E-6224E8197BED}" dt="2023-08-24T06:23:38.951" v="266" actId="478"/>
          <ac:spMkLst>
            <pc:docMk/>
            <pc:sldMk cId="2354976576" sldId="664"/>
            <ac:spMk id="14" creationId="{9A047D5B-2E17-1C32-95EA-EF968AECDEC5}"/>
          </ac:spMkLst>
        </pc:spChg>
        <pc:spChg chg="mod">
          <ac:chgData name="Stewart Gale" userId="3647ddd2-6040-41ae-a96d-232c23482af8" providerId="ADAL" clId="{3BC962B7-2EE9-4C7B-A28E-6224E8197BED}" dt="2023-08-24T06:20:26.069" v="212" actId="1076"/>
          <ac:spMkLst>
            <pc:docMk/>
            <pc:sldMk cId="2354976576" sldId="664"/>
            <ac:spMk id="40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6:24:32.085" v="278" actId="1076"/>
          <ac:spMkLst>
            <pc:docMk/>
            <pc:sldMk cId="2354976576" sldId="664"/>
            <ac:spMk id="41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6:17:20.323" v="158" actId="478"/>
          <ac:spMkLst>
            <pc:docMk/>
            <pc:sldMk cId="2354976576" sldId="664"/>
            <ac:spMk id="54" creationId="{00000000-0000-0000-0000-000000000000}"/>
          </ac:spMkLst>
        </pc:spChg>
        <pc:grpChg chg="del mod">
          <ac:chgData name="Stewart Gale" userId="3647ddd2-6040-41ae-a96d-232c23482af8" providerId="ADAL" clId="{3BC962B7-2EE9-4C7B-A28E-6224E8197BED}" dt="2023-08-24T06:16:52.932" v="156" actId="478"/>
          <ac:grpSpMkLst>
            <pc:docMk/>
            <pc:sldMk cId="2354976576" sldId="664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3BC962B7-2EE9-4C7B-A28E-6224E8197BED}" dt="2023-08-24T06:22:04.239" v="240" actId="1076"/>
          <ac:grpSpMkLst>
            <pc:docMk/>
            <pc:sldMk cId="2354976576" sldId="664"/>
            <ac:grpSpMk id="11" creationId="{758D0CBA-A785-BD6C-2A01-8B11213CB900}"/>
          </ac:grpSpMkLst>
        </pc:grpChg>
        <pc:picChg chg="add del mod">
          <ac:chgData name="Stewart Gale" userId="3647ddd2-6040-41ae-a96d-232c23482af8" providerId="ADAL" clId="{3BC962B7-2EE9-4C7B-A28E-6224E8197BED}" dt="2023-08-24T06:21:58.518" v="238" actId="478"/>
          <ac:picMkLst>
            <pc:docMk/>
            <pc:sldMk cId="2354976576" sldId="664"/>
            <ac:picMk id="13" creationId="{F82CE7A5-E36B-97B1-C236-AD6F8EBDA681}"/>
          </ac:picMkLst>
        </pc:picChg>
        <pc:picChg chg="add del mod modCrop">
          <ac:chgData name="Stewart Gale" userId="3647ddd2-6040-41ae-a96d-232c23482af8" providerId="ADAL" clId="{3BC962B7-2EE9-4C7B-A28E-6224E8197BED}" dt="2023-08-24T06:23:27.923" v="262"/>
          <ac:picMkLst>
            <pc:docMk/>
            <pc:sldMk cId="2354976576" sldId="664"/>
            <ac:picMk id="15" creationId="{C75326AE-17AC-416D-30EE-4730A0AAFCE8}"/>
          </ac:picMkLst>
        </pc:picChg>
        <pc:picChg chg="add del mod modCrop">
          <ac:chgData name="Stewart Gale" userId="3647ddd2-6040-41ae-a96d-232c23482af8" providerId="ADAL" clId="{3BC962B7-2EE9-4C7B-A28E-6224E8197BED}" dt="2023-08-24T06:23:21.638" v="260"/>
          <ac:picMkLst>
            <pc:docMk/>
            <pc:sldMk cId="2354976576" sldId="664"/>
            <ac:picMk id="16" creationId="{296E402B-C034-3619-4F1D-4B12B9DDBCFD}"/>
          </ac:picMkLst>
        </pc:picChg>
        <pc:picChg chg="add mod modCrop">
          <ac:chgData name="Stewart Gale" userId="3647ddd2-6040-41ae-a96d-232c23482af8" providerId="ADAL" clId="{3BC962B7-2EE9-4C7B-A28E-6224E8197BED}" dt="2023-08-24T06:24:18.895" v="275" actId="1076"/>
          <ac:picMkLst>
            <pc:docMk/>
            <pc:sldMk cId="2354976576" sldId="664"/>
            <ac:picMk id="17" creationId="{6C573BB0-F030-75EA-53A5-127F41D97FEC}"/>
          </ac:picMkLst>
        </pc:picChg>
        <pc:picChg chg="add mod modCrop">
          <ac:chgData name="Stewart Gale" userId="3647ddd2-6040-41ae-a96d-232c23482af8" providerId="ADAL" clId="{3BC962B7-2EE9-4C7B-A28E-6224E8197BED}" dt="2023-08-24T06:24:04.524" v="273" actId="1076"/>
          <ac:picMkLst>
            <pc:docMk/>
            <pc:sldMk cId="2354976576" sldId="664"/>
            <ac:picMk id="18" creationId="{14FA98F7-7402-7CBA-5083-EAE61F8AB10B}"/>
          </ac:picMkLst>
        </pc:picChg>
        <pc:cxnChg chg="mod">
          <ac:chgData name="Stewart Gale" userId="3647ddd2-6040-41ae-a96d-232c23482af8" providerId="ADAL" clId="{3BC962B7-2EE9-4C7B-A28E-6224E8197BED}" dt="2023-08-24T03:52:14.645" v="0"/>
          <ac:cxnSpMkLst>
            <pc:docMk/>
            <pc:sldMk cId="2354976576" sldId="66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6:20:14.725" v="210" actId="403"/>
          <ac:cxnSpMkLst>
            <pc:docMk/>
            <pc:sldMk cId="2354976576" sldId="664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6:20:14.725" v="210" actId="403"/>
          <ac:cxnSpMkLst>
            <pc:docMk/>
            <pc:sldMk cId="2354976576" sldId="664"/>
            <ac:cxnSpMk id="6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BC962B7-2EE9-4C7B-A28E-6224E8197BED}" dt="2023-08-24T06:29:27.208" v="359" actId="1076"/>
        <pc:sldMkLst>
          <pc:docMk/>
          <pc:sldMk cId="1812643717" sldId="666"/>
        </pc:sldMkLst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k cId="1812643717" sldId="666"/>
            <ac:spMk id="3" creationId="{00000000-0000-0000-0000-000000000000}"/>
          </ac:spMkLst>
        </pc:spChg>
        <pc:spChg chg="add mod">
          <ac:chgData name="Stewart Gale" userId="3647ddd2-6040-41ae-a96d-232c23482af8" providerId="ADAL" clId="{3BC962B7-2EE9-4C7B-A28E-6224E8197BED}" dt="2023-08-24T06:18:39.243" v="179" actId="14100"/>
          <ac:spMkLst>
            <pc:docMk/>
            <pc:sldMk cId="1812643717" sldId="666"/>
            <ac:spMk id="5" creationId="{F79DC618-E004-B11B-36F1-A5D85890AFE4}"/>
          </ac:spMkLst>
        </pc:spChg>
        <pc:spChg chg="mod">
          <ac:chgData name="Stewart Gale" userId="3647ddd2-6040-41ae-a96d-232c23482af8" providerId="ADAL" clId="{3BC962B7-2EE9-4C7B-A28E-6224E8197BED}" dt="2023-08-24T05:24:03.438" v="44" actId="403"/>
          <ac:spMkLst>
            <pc:docMk/>
            <pc:sldMk cId="1812643717" sldId="666"/>
            <ac:spMk id="12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5:24:03.438" v="44" actId="403"/>
          <ac:spMkLst>
            <pc:docMk/>
            <pc:sldMk cId="1812643717" sldId="666"/>
            <ac:spMk id="13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5:24:03.438" v="44" actId="403"/>
          <ac:spMkLst>
            <pc:docMk/>
            <pc:sldMk cId="1812643717" sldId="666"/>
            <ac:spMk id="14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5:23:24.401" v="21" actId="478"/>
          <ac:spMkLst>
            <pc:docMk/>
            <pc:sldMk cId="1812643717" sldId="666"/>
            <ac:spMk id="15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5:24:47.249" v="65" actId="1076"/>
          <ac:spMkLst>
            <pc:docMk/>
            <pc:sldMk cId="1812643717" sldId="666"/>
            <ac:spMk id="16" creationId="{00000000-0000-0000-0000-000000000000}"/>
          </ac:spMkLst>
        </pc:spChg>
        <pc:spChg chg="add mod">
          <ac:chgData name="Stewart Gale" userId="3647ddd2-6040-41ae-a96d-232c23482af8" providerId="ADAL" clId="{3BC962B7-2EE9-4C7B-A28E-6224E8197BED}" dt="2023-08-24T06:29:27.208" v="359" actId="1076"/>
          <ac:spMkLst>
            <pc:docMk/>
            <pc:sldMk cId="1812643717" sldId="666"/>
            <ac:spMk id="17" creationId="{3C68C132-C214-5971-2ED3-CDE905559336}"/>
          </ac:spMkLst>
        </pc:spChg>
        <pc:spChg chg="mod">
          <ac:chgData name="Stewart Gale" userId="3647ddd2-6040-41ae-a96d-232c23482af8" providerId="ADAL" clId="{3BC962B7-2EE9-4C7B-A28E-6224E8197BED}" dt="2023-08-24T05:24:09.982" v="46" actId="1076"/>
          <ac:spMkLst>
            <pc:docMk/>
            <pc:sldMk cId="1812643717" sldId="666"/>
            <ac:spMk id="20" creationId="{00000000-0000-0000-0000-000000000000}"/>
          </ac:spMkLst>
        </pc:spChg>
        <pc:grpChg chg="del mod">
          <ac:chgData name="Stewart Gale" userId="3647ddd2-6040-41ae-a96d-232c23482af8" providerId="ADAL" clId="{3BC962B7-2EE9-4C7B-A28E-6224E8197BED}" dt="2023-08-24T05:22:01.228" v="9" actId="478"/>
          <ac:grpSpMkLst>
            <pc:docMk/>
            <pc:sldMk cId="1812643717" sldId="666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3BC962B7-2EE9-4C7B-A28E-6224E8197BED}" dt="2023-08-24T06:29:14.468" v="355" actId="1038"/>
          <ac:grpSpMkLst>
            <pc:docMk/>
            <pc:sldMk cId="1812643717" sldId="666"/>
            <ac:grpSpMk id="10" creationId="{B77B2DA3-6789-08F6-17A6-20414DF8BEB6}"/>
          </ac:grpSpMkLst>
        </pc:grpChg>
        <pc:cxnChg chg="mod">
          <ac:chgData name="Stewart Gale" userId="3647ddd2-6040-41ae-a96d-232c23482af8" providerId="ADAL" clId="{3BC962B7-2EE9-4C7B-A28E-6224E8197BED}" dt="2023-08-24T03:52:14.645" v="0"/>
          <ac:cxnSpMkLst>
            <pc:docMk/>
            <pc:sldMk cId="1812643717" sldId="66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5:23:43.213" v="34" actId="164"/>
          <ac:cxnSpMkLst>
            <pc:docMk/>
            <pc:sldMk cId="1812643717" sldId="66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5:23:43.213" v="34" actId="164"/>
          <ac:cxnSpMkLst>
            <pc:docMk/>
            <pc:sldMk cId="1812643717" sldId="66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5:24:34.166" v="59" actId="14100"/>
          <ac:cxnSpMkLst>
            <pc:docMk/>
            <pc:sldMk cId="1812643717" sldId="66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6:16:26.552" v="153" actId="1038"/>
          <ac:cxnSpMkLst>
            <pc:docMk/>
            <pc:sldMk cId="1812643717" sldId="66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5:23:43.213" v="34" actId="164"/>
          <ac:cxnSpMkLst>
            <pc:docMk/>
            <pc:sldMk cId="1812643717" sldId="666"/>
            <ac:cxnSpMk id="1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BC962B7-2EE9-4C7B-A28E-6224E8197BED}" dt="2023-08-24T06:30:02.583" v="365" actId="1076"/>
        <pc:sldMkLst>
          <pc:docMk/>
          <pc:sldMk cId="3972213652" sldId="668"/>
        </pc:sldMkLst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k cId="3972213652" sldId="668"/>
            <ac:spMk id="3" creationId="{00000000-0000-0000-0000-000000000000}"/>
          </ac:spMkLst>
        </pc:spChg>
        <pc:spChg chg="add mod">
          <ac:chgData name="Stewart Gale" userId="3647ddd2-6040-41ae-a96d-232c23482af8" providerId="ADAL" clId="{3BC962B7-2EE9-4C7B-A28E-6224E8197BED}" dt="2023-08-24T06:26:18.216" v="306" actId="207"/>
          <ac:spMkLst>
            <pc:docMk/>
            <pc:sldMk cId="3972213652" sldId="668"/>
            <ac:spMk id="5" creationId="{98E51975-974F-86D1-0F8B-443DE919339B}"/>
          </ac:spMkLst>
        </pc:spChg>
        <pc:spChg chg="mod">
          <ac:chgData name="Stewart Gale" userId="3647ddd2-6040-41ae-a96d-232c23482af8" providerId="ADAL" clId="{3BC962B7-2EE9-4C7B-A28E-6224E8197BED}" dt="2023-08-24T06:26:40.923" v="314" actId="1076"/>
          <ac:spMkLst>
            <pc:docMk/>
            <pc:sldMk cId="3972213652" sldId="668"/>
            <ac:spMk id="12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6:26:32.825" v="312" actId="1076"/>
          <ac:spMkLst>
            <pc:docMk/>
            <pc:sldMk cId="3972213652" sldId="668"/>
            <ac:spMk id="16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6:30:02.583" v="365" actId="1076"/>
          <ac:spMkLst>
            <pc:docMk/>
            <pc:sldMk cId="3972213652" sldId="668"/>
            <ac:spMk id="17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6:25:59.264" v="297" actId="478"/>
          <ac:spMkLst>
            <pc:docMk/>
            <pc:sldMk cId="3972213652" sldId="668"/>
            <ac:spMk id="40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6:25:56.473" v="295" actId="478"/>
          <ac:spMkLst>
            <pc:docMk/>
            <pc:sldMk cId="3972213652" sldId="668"/>
            <ac:spMk id="54" creationId="{00000000-0000-0000-0000-000000000000}"/>
          </ac:spMkLst>
        </pc:spChg>
        <pc:grpChg chg="del mod">
          <ac:chgData name="Stewart Gale" userId="3647ddd2-6040-41ae-a96d-232c23482af8" providerId="ADAL" clId="{3BC962B7-2EE9-4C7B-A28E-6224E8197BED}" dt="2023-08-24T06:25:09.092" v="284" actId="478"/>
          <ac:grpSpMkLst>
            <pc:docMk/>
            <pc:sldMk cId="3972213652" sldId="66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BC962B7-2EE9-4C7B-A28E-6224E8197BED}" dt="2023-08-24T03:52:14.645" v="0"/>
          <ac:cxnSpMkLst>
            <pc:docMk/>
            <pc:sldMk cId="3972213652" sldId="668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BC962B7-2EE9-4C7B-A28E-6224E8197BED}" dt="2023-08-24T06:19:12.813" v="187" actId="1076"/>
        <pc:sldMkLst>
          <pc:docMk/>
          <pc:sldMk cId="3123738079" sldId="669"/>
        </pc:sldMkLst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k cId="3123738079" sldId="669"/>
            <ac:spMk id="3" creationId="{00000000-0000-0000-0000-000000000000}"/>
          </ac:spMkLst>
        </pc:spChg>
        <pc:spChg chg="add mod">
          <ac:chgData name="Stewart Gale" userId="3647ddd2-6040-41ae-a96d-232c23482af8" providerId="ADAL" clId="{3BC962B7-2EE9-4C7B-A28E-6224E8197BED}" dt="2023-08-24T06:19:12.813" v="187" actId="1076"/>
          <ac:spMkLst>
            <pc:docMk/>
            <pc:sldMk cId="3123738079" sldId="669"/>
            <ac:spMk id="5" creationId="{12414FB1-C00A-E0AB-E55F-ADA0DC8308B9}"/>
          </ac:spMkLst>
        </pc:spChg>
        <pc:spChg chg="del mod">
          <ac:chgData name="Stewart Gale" userId="3647ddd2-6040-41ae-a96d-232c23482af8" providerId="ADAL" clId="{3BC962B7-2EE9-4C7B-A28E-6224E8197BED}" dt="2023-08-24T05:25:18.776" v="75" actId="478"/>
          <ac:spMkLst>
            <pc:docMk/>
            <pc:sldMk cId="3123738079" sldId="669"/>
            <ac:spMk id="12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5:25:18.776" v="75" actId="478"/>
          <ac:spMkLst>
            <pc:docMk/>
            <pc:sldMk cId="3123738079" sldId="669"/>
            <ac:spMk id="13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5:25:18.776" v="75" actId="478"/>
          <ac:spMkLst>
            <pc:docMk/>
            <pc:sldMk cId="3123738079" sldId="669"/>
            <ac:spMk id="14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5:25:07.024" v="73" actId="478"/>
          <ac:spMkLst>
            <pc:docMk/>
            <pc:sldMk cId="3123738079" sldId="669"/>
            <ac:spMk id="15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5:26:03.635" v="96" actId="1076"/>
          <ac:spMkLst>
            <pc:docMk/>
            <pc:sldMk cId="3123738079" sldId="669"/>
            <ac:spMk id="16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5:25:26.960" v="77" actId="207"/>
          <ac:spMkLst>
            <pc:docMk/>
            <pc:sldMk cId="3123738079" sldId="669"/>
            <ac:spMk id="19" creationId="{9F68CF13-17E0-4E77-80B9-614D1AECB5AD}"/>
          </ac:spMkLst>
        </pc:spChg>
        <pc:spChg chg="del mod">
          <ac:chgData name="Stewart Gale" userId="3647ddd2-6040-41ae-a96d-232c23482af8" providerId="ADAL" clId="{3BC962B7-2EE9-4C7B-A28E-6224E8197BED}" dt="2023-08-24T05:25:18.776" v="75" actId="478"/>
          <ac:spMkLst>
            <pc:docMk/>
            <pc:sldMk cId="3123738079" sldId="669"/>
            <ac:spMk id="20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5:25:26.960" v="77" actId="207"/>
          <ac:spMkLst>
            <pc:docMk/>
            <pc:sldMk cId="3123738079" sldId="669"/>
            <ac:spMk id="21" creationId="{35C31130-2AD2-3AD3-881B-D76D2AE46DA0}"/>
          </ac:spMkLst>
        </pc:spChg>
        <pc:spChg chg="mod">
          <ac:chgData name="Stewart Gale" userId="3647ddd2-6040-41ae-a96d-232c23482af8" providerId="ADAL" clId="{3BC962B7-2EE9-4C7B-A28E-6224E8197BED}" dt="2023-08-24T05:25:26.960" v="77" actId="207"/>
          <ac:spMkLst>
            <pc:docMk/>
            <pc:sldMk cId="3123738079" sldId="669"/>
            <ac:spMk id="22" creationId="{61FF4537-1156-DD89-F02B-21D512FCD038}"/>
          </ac:spMkLst>
        </pc:spChg>
        <pc:spChg chg="mod">
          <ac:chgData name="Stewart Gale" userId="3647ddd2-6040-41ae-a96d-232c23482af8" providerId="ADAL" clId="{3BC962B7-2EE9-4C7B-A28E-6224E8197BED}" dt="2023-08-24T05:25:26.960" v="77" actId="207"/>
          <ac:spMkLst>
            <pc:docMk/>
            <pc:sldMk cId="3123738079" sldId="669"/>
            <ac:spMk id="24" creationId="{4ED58009-0379-2C35-0893-C796919F5FA3}"/>
          </ac:spMkLst>
        </pc:spChg>
        <pc:spChg chg="add mod">
          <ac:chgData name="Stewart Gale" userId="3647ddd2-6040-41ae-a96d-232c23482af8" providerId="ADAL" clId="{3BC962B7-2EE9-4C7B-A28E-6224E8197BED}" dt="2023-08-24T06:15:26.817" v="140" actId="207"/>
          <ac:spMkLst>
            <pc:docMk/>
            <pc:sldMk cId="3123738079" sldId="669"/>
            <ac:spMk id="27" creationId="{6F05614C-D985-B14F-F500-7267DCE446B2}"/>
          </ac:spMkLst>
        </pc:spChg>
        <pc:grpChg chg="del mod">
          <ac:chgData name="Stewart Gale" userId="3647ddd2-6040-41ae-a96d-232c23482af8" providerId="ADAL" clId="{3BC962B7-2EE9-4C7B-A28E-6224E8197BED}" dt="2023-08-24T05:24:54.326" v="67" actId="478"/>
          <ac:grpSpMkLst>
            <pc:docMk/>
            <pc:sldMk cId="3123738079" sldId="669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3BC962B7-2EE9-4C7B-A28E-6224E8197BED}" dt="2023-08-24T05:25:26.960" v="77" actId="207"/>
          <ac:grpSpMkLst>
            <pc:docMk/>
            <pc:sldMk cId="3123738079" sldId="669"/>
            <ac:grpSpMk id="6" creationId="{EF3F6B9F-DA88-E55F-1CF1-23B9609D3934}"/>
          </ac:grpSpMkLst>
        </pc:grpChg>
        <pc:cxnChg chg="mod">
          <ac:chgData name="Stewart Gale" userId="3647ddd2-6040-41ae-a96d-232c23482af8" providerId="ADAL" clId="{3BC962B7-2EE9-4C7B-A28E-6224E8197BED}" dt="2023-08-24T03:52:14.645" v="0"/>
          <ac:cxnSpMkLst>
            <pc:docMk/>
            <pc:sldMk cId="3123738079" sldId="669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3BC962B7-2EE9-4C7B-A28E-6224E8197BED}" dt="2023-08-24T05:25:18.776" v="75" actId="478"/>
          <ac:cxnSpMkLst>
            <pc:docMk/>
            <pc:sldMk cId="3123738079" sldId="669"/>
            <ac:cxnSpMk id="7" creationId="{00000000-0000-0000-0000-000000000000}"/>
          </ac:cxnSpMkLst>
        </pc:cxnChg>
        <pc:cxnChg chg="del mod">
          <ac:chgData name="Stewart Gale" userId="3647ddd2-6040-41ae-a96d-232c23482af8" providerId="ADAL" clId="{3BC962B7-2EE9-4C7B-A28E-6224E8197BED}" dt="2023-08-24T05:25:18.776" v="75" actId="478"/>
          <ac:cxnSpMkLst>
            <pc:docMk/>
            <pc:sldMk cId="3123738079" sldId="669"/>
            <ac:cxnSpMk id="8" creationId="{00000000-0000-0000-0000-000000000000}"/>
          </ac:cxnSpMkLst>
        </pc:cxnChg>
        <pc:cxnChg chg="del mod">
          <ac:chgData name="Stewart Gale" userId="3647ddd2-6040-41ae-a96d-232c23482af8" providerId="ADAL" clId="{3BC962B7-2EE9-4C7B-A28E-6224E8197BED}" dt="2023-08-24T05:25:18.776" v="75" actId="478"/>
          <ac:cxnSpMkLst>
            <pc:docMk/>
            <pc:sldMk cId="3123738079" sldId="669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5:25:26.960" v="77" actId="207"/>
          <ac:cxnSpMkLst>
            <pc:docMk/>
            <pc:sldMk cId="3123738079" sldId="669"/>
            <ac:cxnSpMk id="10" creationId="{FC9622E0-8F7D-933B-5B42-A3AD63F1BC5D}"/>
          </ac:cxnSpMkLst>
        </pc:cxnChg>
        <pc:cxnChg chg="mod">
          <ac:chgData name="Stewart Gale" userId="3647ddd2-6040-41ae-a96d-232c23482af8" providerId="ADAL" clId="{3BC962B7-2EE9-4C7B-A28E-6224E8197BED}" dt="2023-08-24T05:25:26.960" v="77" actId="207"/>
          <ac:cxnSpMkLst>
            <pc:docMk/>
            <pc:sldMk cId="3123738079" sldId="669"/>
            <ac:cxnSpMk id="11" creationId="{8BFBC66E-59B3-3278-0F5C-C37866D122BD}"/>
          </ac:cxnSpMkLst>
        </pc:cxnChg>
        <pc:cxnChg chg="del mod">
          <ac:chgData name="Stewart Gale" userId="3647ddd2-6040-41ae-a96d-232c23482af8" providerId="ADAL" clId="{3BC962B7-2EE9-4C7B-A28E-6224E8197BED}" dt="2023-08-24T05:25:18.776" v="75" actId="478"/>
          <ac:cxnSpMkLst>
            <pc:docMk/>
            <pc:sldMk cId="3123738079" sldId="669"/>
            <ac:cxnSpMk id="17" creationId="{00000000-0000-0000-0000-000000000000}"/>
          </ac:cxnSpMkLst>
        </pc:cxnChg>
        <pc:cxnChg chg="del mod">
          <ac:chgData name="Stewart Gale" userId="3647ddd2-6040-41ae-a96d-232c23482af8" providerId="ADAL" clId="{3BC962B7-2EE9-4C7B-A28E-6224E8197BED}" dt="2023-08-24T05:25:18.776" v="75" actId="478"/>
          <ac:cxnSpMkLst>
            <pc:docMk/>
            <pc:sldMk cId="3123738079" sldId="669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3BC962B7-2EE9-4C7B-A28E-6224E8197BED}" dt="2023-08-24T05:25:26.960" v="77" actId="207"/>
          <ac:cxnSpMkLst>
            <pc:docMk/>
            <pc:sldMk cId="3123738079" sldId="669"/>
            <ac:cxnSpMk id="23" creationId="{08D4F65A-940F-D32C-E0AE-7446A7096456}"/>
          </ac:cxnSpMkLst>
        </pc:cxnChg>
        <pc:cxnChg chg="mod">
          <ac:chgData name="Stewart Gale" userId="3647ddd2-6040-41ae-a96d-232c23482af8" providerId="ADAL" clId="{3BC962B7-2EE9-4C7B-A28E-6224E8197BED}" dt="2023-08-24T05:25:37.870" v="83" actId="208"/>
          <ac:cxnSpMkLst>
            <pc:docMk/>
            <pc:sldMk cId="3123738079" sldId="669"/>
            <ac:cxnSpMk id="25" creationId="{71CC6CE0-F0DF-E399-3040-DBEFB2720397}"/>
          </ac:cxnSpMkLst>
        </pc:cxnChg>
        <pc:cxnChg chg="mod">
          <ac:chgData name="Stewart Gale" userId="3647ddd2-6040-41ae-a96d-232c23482af8" providerId="ADAL" clId="{3BC962B7-2EE9-4C7B-A28E-6224E8197BED}" dt="2023-08-24T05:25:29.837" v="78" actId="208"/>
          <ac:cxnSpMkLst>
            <pc:docMk/>
            <pc:sldMk cId="3123738079" sldId="669"/>
            <ac:cxnSpMk id="26" creationId="{42D7FF6E-EBD6-EEBC-8D2F-6B1812776F18}"/>
          </ac:cxnSpMkLst>
        </pc:cxnChg>
      </pc:sldChg>
      <pc:sldChg chg="addSp delSp modSp mod">
        <pc:chgData name="Stewart Gale" userId="3647ddd2-6040-41ae-a96d-232c23482af8" providerId="ADAL" clId="{3BC962B7-2EE9-4C7B-A28E-6224E8197BED}" dt="2023-08-24T06:30:09.599" v="366" actId="1036"/>
        <pc:sldMkLst>
          <pc:docMk/>
          <pc:sldMk cId="2304906139" sldId="670"/>
        </pc:sldMkLst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k cId="2304906139" sldId="670"/>
            <ac:spMk id="3" creationId="{00000000-0000-0000-0000-000000000000}"/>
          </ac:spMkLst>
        </pc:spChg>
        <pc:spChg chg="add mod">
          <ac:chgData name="Stewart Gale" userId="3647ddd2-6040-41ae-a96d-232c23482af8" providerId="ADAL" clId="{3BC962B7-2EE9-4C7B-A28E-6224E8197BED}" dt="2023-08-24T06:28:01.554" v="334" actId="1076"/>
          <ac:spMkLst>
            <pc:docMk/>
            <pc:sldMk cId="2304906139" sldId="670"/>
            <ac:spMk id="5" creationId="{89719574-9F0E-6658-6078-37ABB0F9AF49}"/>
          </ac:spMkLst>
        </pc:spChg>
        <pc:spChg chg="mod">
          <ac:chgData name="Stewart Gale" userId="3647ddd2-6040-41ae-a96d-232c23482af8" providerId="ADAL" clId="{3BC962B7-2EE9-4C7B-A28E-6224E8197BED}" dt="2023-08-24T06:30:09.599" v="366" actId="1036"/>
          <ac:spMkLst>
            <pc:docMk/>
            <pc:sldMk cId="2304906139" sldId="670"/>
            <ac:spMk id="12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6:28:20.505" v="341" actId="1076"/>
          <ac:spMkLst>
            <pc:docMk/>
            <pc:sldMk cId="2304906139" sldId="670"/>
            <ac:spMk id="16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6:28:41.284" v="351" actId="404"/>
          <ac:spMkLst>
            <pc:docMk/>
            <pc:sldMk cId="2304906139" sldId="670"/>
            <ac:spMk id="17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6:27:48.054" v="330" actId="478"/>
          <ac:spMkLst>
            <pc:docMk/>
            <pc:sldMk cId="2304906139" sldId="670"/>
            <ac:spMk id="40" creationId="{00000000-0000-0000-0000-000000000000}"/>
          </ac:spMkLst>
        </pc:spChg>
        <pc:spChg chg="del mod">
          <ac:chgData name="Stewart Gale" userId="3647ddd2-6040-41ae-a96d-232c23482af8" providerId="ADAL" clId="{3BC962B7-2EE9-4C7B-A28E-6224E8197BED}" dt="2023-08-24T06:27:38.094" v="327" actId="478"/>
          <ac:spMkLst>
            <pc:docMk/>
            <pc:sldMk cId="2304906139" sldId="670"/>
            <ac:spMk id="54" creationId="{00000000-0000-0000-0000-000000000000}"/>
          </ac:spMkLst>
        </pc:spChg>
        <pc:grpChg chg="del mod">
          <ac:chgData name="Stewart Gale" userId="3647ddd2-6040-41ae-a96d-232c23482af8" providerId="ADAL" clId="{3BC962B7-2EE9-4C7B-A28E-6224E8197BED}" dt="2023-08-24T06:27:23.891" v="320" actId="478"/>
          <ac:grpSpMkLst>
            <pc:docMk/>
            <pc:sldMk cId="2304906139" sldId="67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BC962B7-2EE9-4C7B-A28E-6224E8197BED}" dt="2023-08-24T03:52:14.645" v="0"/>
          <ac:cxnSpMkLst>
            <pc:docMk/>
            <pc:sldMk cId="2304906139" sldId="67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3BC962B7-2EE9-4C7B-A28E-6224E8197BED}" dt="2023-08-24T05:21:40.090" v="7" actId="403"/>
        <pc:sldMkLst>
          <pc:docMk/>
          <pc:sldMk cId="3531862559" sldId="671"/>
        </pc:sldMkLst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k cId="3531862559" sldId="671"/>
            <ac:spMk id="3" creationId="{1DCD659B-9B0F-4736-B272-47379BEFFD3A}"/>
          </ac:spMkLst>
        </pc:spChg>
        <pc:spChg chg="mod">
          <ac:chgData name="Stewart Gale" userId="3647ddd2-6040-41ae-a96d-232c23482af8" providerId="ADAL" clId="{3BC962B7-2EE9-4C7B-A28E-6224E8197BED}" dt="2023-08-24T05:21:40.090" v="7" actId="403"/>
          <ac:spMkLst>
            <pc:docMk/>
            <pc:sldMk cId="3531862559" sldId="671"/>
            <ac:spMk id="5" creationId="{00000000-0000-0000-0000-000000000000}"/>
          </ac:spMkLst>
        </pc:spChg>
        <pc:grpChg chg="del mod">
          <ac:chgData name="Stewart Gale" userId="3647ddd2-6040-41ae-a96d-232c23482af8" providerId="ADAL" clId="{3BC962B7-2EE9-4C7B-A28E-6224E8197BED}" dt="2023-08-24T03:52:16.308" v="1" actId="478"/>
          <ac:grpSpMkLst>
            <pc:docMk/>
            <pc:sldMk cId="3531862559" sldId="67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BC962B7-2EE9-4C7B-A28E-6224E8197BED}" dt="2023-08-24T03:52:14.645" v="0"/>
          <ac:cxnSpMkLst>
            <pc:docMk/>
            <pc:sldMk cId="3531862559" sldId="671"/>
            <ac:cxnSpMk id="4" creationId="{694170A7-F542-433D-AE47-C7A950C348C9}"/>
          </ac:cxnSpMkLst>
        </pc:cxnChg>
      </pc:sldChg>
      <pc:sldChg chg="addSp modSp new mod ord modAnim">
        <pc:chgData name="Stewart Gale" userId="3647ddd2-6040-41ae-a96d-232c23482af8" providerId="ADAL" clId="{3BC962B7-2EE9-4C7B-A28E-6224E8197BED}" dt="2023-08-24T06:43:26.697" v="562" actId="14100"/>
        <pc:sldMkLst>
          <pc:docMk/>
          <pc:sldMk cId="2033229645" sldId="672"/>
        </pc:sldMkLst>
        <pc:spChg chg="add mod">
          <ac:chgData name="Stewart Gale" userId="3647ddd2-6040-41ae-a96d-232c23482af8" providerId="ADAL" clId="{3BC962B7-2EE9-4C7B-A28E-6224E8197BED}" dt="2023-08-24T06:30:56.717" v="382" actId="255"/>
          <ac:spMkLst>
            <pc:docMk/>
            <pc:sldMk cId="2033229645" sldId="672"/>
            <ac:spMk id="2" creationId="{E1B6716B-25B7-5469-1FD0-F18213021419}"/>
          </ac:spMkLst>
        </pc:spChg>
        <pc:spChg chg="add mod">
          <ac:chgData name="Stewart Gale" userId="3647ddd2-6040-41ae-a96d-232c23482af8" providerId="ADAL" clId="{3BC962B7-2EE9-4C7B-A28E-6224E8197BED}" dt="2023-08-24T06:33:24.636" v="426" actId="1036"/>
          <ac:spMkLst>
            <pc:docMk/>
            <pc:sldMk cId="2033229645" sldId="672"/>
            <ac:spMk id="3" creationId="{C210664D-FE25-778B-08AE-FF0A57E06E69}"/>
          </ac:spMkLst>
        </pc:spChg>
        <pc:spChg chg="add mod">
          <ac:chgData name="Stewart Gale" userId="3647ddd2-6040-41ae-a96d-232c23482af8" providerId="ADAL" clId="{3BC962B7-2EE9-4C7B-A28E-6224E8197BED}" dt="2023-08-24T06:33:24.636" v="426" actId="1036"/>
          <ac:spMkLst>
            <pc:docMk/>
            <pc:sldMk cId="2033229645" sldId="672"/>
            <ac:spMk id="5" creationId="{9E5F6277-B7B2-9802-C14F-14C00E64F3F0}"/>
          </ac:spMkLst>
        </pc:spChg>
        <pc:spChg chg="add mod">
          <ac:chgData name="Stewart Gale" userId="3647ddd2-6040-41ae-a96d-232c23482af8" providerId="ADAL" clId="{3BC962B7-2EE9-4C7B-A28E-6224E8197BED}" dt="2023-08-24T06:33:24.636" v="426" actId="1036"/>
          <ac:spMkLst>
            <pc:docMk/>
            <pc:sldMk cId="2033229645" sldId="672"/>
            <ac:spMk id="7" creationId="{BF7A5BFC-C775-5077-056B-D8557B822191}"/>
          </ac:spMkLst>
        </pc:spChg>
        <pc:spChg chg="add mod">
          <ac:chgData name="Stewart Gale" userId="3647ddd2-6040-41ae-a96d-232c23482af8" providerId="ADAL" clId="{3BC962B7-2EE9-4C7B-A28E-6224E8197BED}" dt="2023-08-24T06:43:26.697" v="562" actId="14100"/>
          <ac:spMkLst>
            <pc:docMk/>
            <pc:sldMk cId="2033229645" sldId="672"/>
            <ac:spMk id="9" creationId="{AD6B5CF0-31E5-2B73-DB62-1B35EABA3A2A}"/>
          </ac:spMkLst>
        </pc:spChg>
        <pc:spChg chg="add mod">
          <ac:chgData name="Stewart Gale" userId="3647ddd2-6040-41ae-a96d-232c23482af8" providerId="ADAL" clId="{3BC962B7-2EE9-4C7B-A28E-6224E8197BED}" dt="2023-08-24T06:33:24.636" v="426" actId="1036"/>
          <ac:spMkLst>
            <pc:docMk/>
            <pc:sldMk cId="2033229645" sldId="672"/>
            <ac:spMk id="11" creationId="{5D2932F3-9211-45BD-D740-628DD1519749}"/>
          </ac:spMkLst>
        </pc:spChg>
        <pc:spChg chg="add mod">
          <ac:chgData name="Stewart Gale" userId="3647ddd2-6040-41ae-a96d-232c23482af8" providerId="ADAL" clId="{3BC962B7-2EE9-4C7B-A28E-6224E8197BED}" dt="2023-08-24T06:33:24.636" v="426" actId="1036"/>
          <ac:spMkLst>
            <pc:docMk/>
            <pc:sldMk cId="2033229645" sldId="672"/>
            <ac:spMk id="13" creationId="{DAF49E3D-8373-5C46-F239-E63A4046F505}"/>
          </ac:spMkLst>
        </pc:spChg>
      </pc:sldChg>
      <pc:sldChg chg="addSp delSp modSp new mod ord modAnim">
        <pc:chgData name="Stewart Gale" userId="3647ddd2-6040-41ae-a96d-232c23482af8" providerId="ADAL" clId="{3BC962B7-2EE9-4C7B-A28E-6224E8197BED}" dt="2023-08-24T06:40:41.884" v="513"/>
        <pc:sldMkLst>
          <pc:docMk/>
          <pc:sldMk cId="2879788012" sldId="673"/>
        </pc:sldMkLst>
        <pc:spChg chg="add mod">
          <ac:chgData name="Stewart Gale" userId="3647ddd2-6040-41ae-a96d-232c23482af8" providerId="ADAL" clId="{3BC962B7-2EE9-4C7B-A28E-6224E8197BED}" dt="2023-08-24T06:34:24.308" v="445" actId="1076"/>
          <ac:spMkLst>
            <pc:docMk/>
            <pc:sldMk cId="2879788012" sldId="673"/>
            <ac:spMk id="2" creationId="{CF7B9671-6AEA-AEFC-814E-0875B206812E}"/>
          </ac:spMkLst>
        </pc:spChg>
        <pc:spChg chg="add mod">
          <ac:chgData name="Stewart Gale" userId="3647ddd2-6040-41ae-a96d-232c23482af8" providerId="ADAL" clId="{3BC962B7-2EE9-4C7B-A28E-6224E8197BED}" dt="2023-08-24T06:40:35.335" v="511" actId="1076"/>
          <ac:spMkLst>
            <pc:docMk/>
            <pc:sldMk cId="2879788012" sldId="673"/>
            <ac:spMk id="3" creationId="{BD7AE043-2865-4916-F9A2-36B6AE91B2EC}"/>
          </ac:spMkLst>
        </pc:spChg>
        <pc:spChg chg="add del mod">
          <ac:chgData name="Stewart Gale" userId="3647ddd2-6040-41ae-a96d-232c23482af8" providerId="ADAL" clId="{3BC962B7-2EE9-4C7B-A28E-6224E8197BED}" dt="2023-08-24T06:34:39.286" v="450" actId="478"/>
          <ac:spMkLst>
            <pc:docMk/>
            <pc:sldMk cId="2879788012" sldId="673"/>
            <ac:spMk id="5" creationId="{4080EDCC-F6FA-A869-9CF7-88187EEA4C09}"/>
          </ac:spMkLst>
        </pc:spChg>
        <pc:spChg chg="add mod">
          <ac:chgData name="Stewart Gale" userId="3647ddd2-6040-41ae-a96d-232c23482af8" providerId="ADAL" clId="{3BC962B7-2EE9-4C7B-A28E-6224E8197BED}" dt="2023-08-24T06:40:29.351" v="509" actId="1036"/>
          <ac:spMkLst>
            <pc:docMk/>
            <pc:sldMk cId="2879788012" sldId="673"/>
            <ac:spMk id="7" creationId="{3F57FCFA-729F-E942-9459-210907F14456}"/>
          </ac:spMkLst>
        </pc:spChg>
        <pc:spChg chg="add mod">
          <ac:chgData name="Stewart Gale" userId="3647ddd2-6040-41ae-a96d-232c23482af8" providerId="ADAL" clId="{3BC962B7-2EE9-4C7B-A28E-6224E8197BED}" dt="2023-08-24T06:40:29.351" v="509" actId="1036"/>
          <ac:spMkLst>
            <pc:docMk/>
            <pc:sldMk cId="2879788012" sldId="673"/>
            <ac:spMk id="9" creationId="{511E559E-11DA-3AAC-54E7-DF25D1E218A2}"/>
          </ac:spMkLst>
        </pc:spChg>
        <pc:spChg chg="add mod">
          <ac:chgData name="Stewart Gale" userId="3647ddd2-6040-41ae-a96d-232c23482af8" providerId="ADAL" clId="{3BC962B7-2EE9-4C7B-A28E-6224E8197BED}" dt="2023-08-24T06:40:35.335" v="511" actId="1076"/>
          <ac:spMkLst>
            <pc:docMk/>
            <pc:sldMk cId="2879788012" sldId="673"/>
            <ac:spMk id="11" creationId="{DEAE81F3-2DE0-DB59-A565-489685EC1E64}"/>
          </ac:spMkLst>
        </pc:spChg>
        <pc:spChg chg="add del mod">
          <ac:chgData name="Stewart Gale" userId="3647ddd2-6040-41ae-a96d-232c23482af8" providerId="ADAL" clId="{3BC962B7-2EE9-4C7B-A28E-6224E8197BED}" dt="2023-08-24T06:38:35.461" v="487" actId="478"/>
          <ac:spMkLst>
            <pc:docMk/>
            <pc:sldMk cId="2879788012" sldId="673"/>
            <ac:spMk id="13" creationId="{6FB91F33-B20E-E209-8A6B-3414398FDFCC}"/>
          </ac:spMkLst>
        </pc:spChg>
        <pc:spChg chg="add mod">
          <ac:chgData name="Stewart Gale" userId="3647ddd2-6040-41ae-a96d-232c23482af8" providerId="ADAL" clId="{3BC962B7-2EE9-4C7B-A28E-6224E8197BED}" dt="2023-08-24T06:40:35.335" v="511" actId="1076"/>
          <ac:spMkLst>
            <pc:docMk/>
            <pc:sldMk cId="2879788012" sldId="673"/>
            <ac:spMk id="15" creationId="{B90AC87F-31BE-B2DD-3E43-922294B7D32E}"/>
          </ac:spMkLst>
        </pc:spChg>
      </pc:sldChg>
      <pc:sldChg chg="addSp modSp new mod ord modAnim">
        <pc:chgData name="Stewart Gale" userId="3647ddd2-6040-41ae-a96d-232c23482af8" providerId="ADAL" clId="{3BC962B7-2EE9-4C7B-A28E-6224E8197BED}" dt="2023-08-24T06:43:57.802" v="571"/>
        <pc:sldMkLst>
          <pc:docMk/>
          <pc:sldMk cId="4224713754" sldId="674"/>
        </pc:sldMkLst>
        <pc:spChg chg="add mod">
          <ac:chgData name="Stewart Gale" userId="3647ddd2-6040-41ae-a96d-232c23482af8" providerId="ADAL" clId="{3BC962B7-2EE9-4C7B-A28E-6224E8197BED}" dt="2023-08-24T06:41:46.926" v="529" actId="1076"/>
          <ac:spMkLst>
            <pc:docMk/>
            <pc:sldMk cId="4224713754" sldId="674"/>
            <ac:spMk id="2" creationId="{12C2D71A-11DE-4AFE-0010-223818C35E69}"/>
          </ac:spMkLst>
        </pc:spChg>
        <pc:spChg chg="add mod">
          <ac:chgData name="Stewart Gale" userId="3647ddd2-6040-41ae-a96d-232c23482af8" providerId="ADAL" clId="{3BC962B7-2EE9-4C7B-A28E-6224E8197BED}" dt="2023-08-24T06:43:36.857" v="564" actId="14100"/>
          <ac:spMkLst>
            <pc:docMk/>
            <pc:sldMk cId="4224713754" sldId="674"/>
            <ac:spMk id="3" creationId="{AADE3BF0-0F89-659E-C025-BF40735724BB}"/>
          </ac:spMkLst>
        </pc:spChg>
        <pc:spChg chg="add mod">
          <ac:chgData name="Stewart Gale" userId="3647ddd2-6040-41ae-a96d-232c23482af8" providerId="ADAL" clId="{3BC962B7-2EE9-4C7B-A28E-6224E8197BED}" dt="2023-08-24T06:43:47.557" v="569" actId="1076"/>
          <ac:spMkLst>
            <pc:docMk/>
            <pc:sldMk cId="4224713754" sldId="674"/>
            <ac:spMk id="5" creationId="{F7A6728B-4173-2BE5-BF9A-720309321258}"/>
          </ac:spMkLst>
        </pc:spChg>
        <pc:spChg chg="add mod">
          <ac:chgData name="Stewart Gale" userId="3647ddd2-6040-41ae-a96d-232c23482af8" providerId="ADAL" clId="{3BC962B7-2EE9-4C7B-A28E-6224E8197BED}" dt="2023-08-24T06:43:40.807" v="566" actId="14100"/>
          <ac:spMkLst>
            <pc:docMk/>
            <pc:sldMk cId="4224713754" sldId="674"/>
            <ac:spMk id="7" creationId="{318D1907-A497-005A-C669-088AC2552435}"/>
          </ac:spMkLst>
        </pc:spChg>
        <pc:spChg chg="add mod">
          <ac:chgData name="Stewart Gale" userId="3647ddd2-6040-41ae-a96d-232c23482af8" providerId="ADAL" clId="{3BC962B7-2EE9-4C7B-A28E-6224E8197BED}" dt="2023-08-24T06:43:43.624" v="567" actId="1076"/>
          <ac:spMkLst>
            <pc:docMk/>
            <pc:sldMk cId="4224713754" sldId="674"/>
            <ac:spMk id="9" creationId="{7BAB8AD5-922B-B52D-C36A-44AE116244A2}"/>
          </ac:spMkLst>
        </pc:spChg>
      </pc:sldChg>
      <pc:sldMasterChg chg="modSp modSldLayout">
        <pc:chgData name="Stewart Gale" userId="3647ddd2-6040-41ae-a96d-232c23482af8" providerId="ADAL" clId="{3BC962B7-2EE9-4C7B-A28E-6224E8197BED}" dt="2023-08-24T03:52:14.64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BC962B7-2EE9-4C7B-A28E-6224E8197BED}" dt="2023-08-24T03:52:14.64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BC962B7-2EE9-4C7B-A28E-6224E8197BED}" dt="2023-08-24T03:52:14.64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C962B7-2EE9-4C7B-A28E-6224E8197BED}" dt="2023-08-24T03:52:14.64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C962B7-2EE9-4C7B-A28E-6224E8197BED}" dt="2023-08-24T03:52:14.64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C962B7-2EE9-4C7B-A28E-6224E8197BED}" dt="2023-08-24T03:52:14.64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C962B7-2EE9-4C7B-A28E-6224E8197BED}" dt="2023-08-24T03:52:14.64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C962B7-2EE9-4C7B-A28E-6224E8197BED}" dt="2023-08-24T03:52:14.64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C962B7-2EE9-4C7B-A28E-6224E8197BED}" dt="2023-08-24T03:52:14.64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C962B7-2EE9-4C7B-A28E-6224E8197BED}" dt="2023-08-24T03:52:14.64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BF297BF4-2782-4929-92BE-584F9155747A}"/>
    <pc:docChg chg="custSel delSld modSld">
      <pc:chgData name="Stewart Gale" userId="3647ddd2-6040-41ae-a96d-232c23482af8" providerId="ADAL" clId="{BF297BF4-2782-4929-92BE-584F9155747A}" dt="2021-11-01T18:07:23.327" v="16" actId="47"/>
      <pc:docMkLst>
        <pc:docMk/>
      </pc:docMkLst>
      <pc:sldChg chg="delSp modSp mod delAnim">
        <pc:chgData name="Stewart Gale" userId="3647ddd2-6040-41ae-a96d-232c23482af8" providerId="ADAL" clId="{BF297BF4-2782-4929-92BE-584F9155747A}" dt="2021-11-01T18:06:08.580" v="8" actId="1076"/>
        <pc:sldMkLst>
          <pc:docMk/>
          <pc:sldMk cId="2354976576" sldId="664"/>
        </pc:sldMkLst>
        <pc:spChg chg="mod">
          <ac:chgData name="Stewart Gale" userId="3647ddd2-6040-41ae-a96d-232c23482af8" providerId="ADAL" clId="{BF297BF4-2782-4929-92BE-584F9155747A}" dt="2021-11-01T18:06:08.580" v="8" actId="1076"/>
          <ac:spMkLst>
            <pc:docMk/>
            <pc:sldMk cId="2354976576" sldId="664"/>
            <ac:spMk id="41" creationId="{00000000-0000-0000-0000-000000000000}"/>
          </ac:spMkLst>
        </pc:spChg>
        <pc:spChg chg="del">
          <ac:chgData name="Stewart Gale" userId="3647ddd2-6040-41ae-a96d-232c23482af8" providerId="ADAL" clId="{BF297BF4-2782-4929-92BE-584F9155747A}" dt="2021-11-01T18:05:51.464" v="2" actId="478"/>
          <ac:spMkLst>
            <pc:docMk/>
            <pc:sldMk cId="2354976576" sldId="664"/>
            <ac:spMk id="57" creationId="{00000000-0000-0000-0000-000000000000}"/>
          </ac:spMkLst>
        </pc:spChg>
        <pc:spChg chg="del mod">
          <ac:chgData name="Stewart Gale" userId="3647ddd2-6040-41ae-a96d-232c23482af8" providerId="ADAL" clId="{BF297BF4-2782-4929-92BE-584F9155747A}" dt="2021-11-01T18:05:43.948" v="1" actId="478"/>
          <ac:spMkLst>
            <pc:docMk/>
            <pc:sldMk cId="2354976576" sldId="664"/>
            <ac:spMk id="62" creationId="{00000000-0000-0000-0000-000000000000}"/>
          </ac:spMkLst>
        </pc:spChg>
        <pc:cxnChg chg="del">
          <ac:chgData name="Stewart Gale" userId="3647ddd2-6040-41ae-a96d-232c23482af8" providerId="ADAL" clId="{BF297BF4-2782-4929-92BE-584F9155747A}" dt="2021-11-01T18:05:51.464" v="2" actId="478"/>
          <ac:cxnSpMkLst>
            <pc:docMk/>
            <pc:sldMk cId="2354976576" sldId="664"/>
            <ac:cxnSpMk id="25" creationId="{00000000-0000-0000-0000-000000000000}"/>
          </ac:cxnSpMkLst>
        </pc:cxnChg>
      </pc:sldChg>
      <pc:sldChg chg="del">
        <pc:chgData name="Stewart Gale" userId="3647ddd2-6040-41ae-a96d-232c23482af8" providerId="ADAL" clId="{BF297BF4-2782-4929-92BE-584F9155747A}" dt="2021-11-01T18:07:23.327" v="16" actId="47"/>
        <pc:sldMkLst>
          <pc:docMk/>
          <pc:sldMk cId="4224748119" sldId="667"/>
        </pc:sldMkLst>
      </pc:sldChg>
      <pc:sldChg chg="modSp">
        <pc:chgData name="Stewart Gale" userId="3647ddd2-6040-41ae-a96d-232c23482af8" providerId="ADAL" clId="{BF297BF4-2782-4929-92BE-584F9155747A}" dt="2021-11-01T18:06:30.346" v="12" actId="113"/>
        <pc:sldMkLst>
          <pc:docMk/>
          <pc:sldMk cId="3972213652" sldId="668"/>
        </pc:sldMkLst>
        <pc:spChg chg="mod">
          <ac:chgData name="Stewart Gale" userId="3647ddd2-6040-41ae-a96d-232c23482af8" providerId="ADAL" clId="{BF297BF4-2782-4929-92BE-584F9155747A}" dt="2021-11-01T18:06:30.346" v="12" actId="113"/>
          <ac:spMkLst>
            <pc:docMk/>
            <pc:sldMk cId="3972213652" sldId="668"/>
            <ac:spMk id="17" creationId="{00000000-0000-0000-0000-000000000000}"/>
          </ac:spMkLst>
        </pc:spChg>
      </pc:sldChg>
      <pc:sldChg chg="modSp">
        <pc:chgData name="Stewart Gale" userId="3647ddd2-6040-41ae-a96d-232c23482af8" providerId="ADAL" clId="{BF297BF4-2782-4929-92BE-584F9155747A}" dt="2021-11-01T18:06:51.961" v="15" actId="113"/>
        <pc:sldMkLst>
          <pc:docMk/>
          <pc:sldMk cId="2304906139" sldId="670"/>
        </pc:sldMkLst>
        <pc:spChg chg="mod">
          <ac:chgData name="Stewart Gale" userId="3647ddd2-6040-41ae-a96d-232c23482af8" providerId="ADAL" clId="{BF297BF4-2782-4929-92BE-584F9155747A}" dt="2021-11-01T18:06:51.961" v="15" actId="113"/>
          <ac:spMkLst>
            <pc:docMk/>
            <pc:sldMk cId="2304906139" sldId="670"/>
            <ac:spMk id="17" creationId="{00000000-0000-0000-0000-000000000000}"/>
          </ac:spMkLst>
        </pc:spChg>
      </pc:sldChg>
    </pc:docChg>
  </pc:docChgLst>
  <pc:docChgLst>
    <pc:chgData name="Stewart Gale" userId="3647ddd2-6040-41ae-a96d-232c23482af8" providerId="ADAL" clId="{D57751E5-0C25-4DE2-A10F-A36D85EEF428}"/>
    <pc:docChg chg="undo custSel addSld modSld">
      <pc:chgData name="Stewart Gale" userId="3647ddd2-6040-41ae-a96d-232c23482af8" providerId="ADAL" clId="{D57751E5-0C25-4DE2-A10F-A36D85EEF428}" dt="2024-11-25T08:28:30.202" v="53"/>
      <pc:docMkLst>
        <pc:docMk/>
      </pc:docMkLst>
      <pc:sldChg chg="modSp">
        <pc:chgData name="Stewart Gale" userId="3647ddd2-6040-41ae-a96d-232c23482af8" providerId="ADAL" clId="{D57751E5-0C25-4DE2-A10F-A36D85EEF428}" dt="2023-11-21T11:03:50.941" v="3" actId="20577"/>
        <pc:sldMkLst>
          <pc:docMk/>
          <pc:sldMk cId="2354976576" sldId="664"/>
        </pc:sldMkLst>
        <pc:spChg chg="mod">
          <ac:chgData name="Stewart Gale" userId="3647ddd2-6040-41ae-a96d-232c23482af8" providerId="ADAL" clId="{D57751E5-0C25-4DE2-A10F-A36D85EEF428}" dt="2023-11-21T11:03:50.941" v="3" actId="20577"/>
          <ac:spMkLst>
            <pc:docMk/>
            <pc:sldMk cId="2354976576" sldId="664"/>
            <ac:spMk id="9" creationId="{181DD326-1466-1C1E-1EB2-6CC99324B66B}"/>
          </ac:spMkLst>
        </pc:spChg>
      </pc:sldChg>
      <pc:sldChg chg="modAnim">
        <pc:chgData name="Stewart Gale" userId="3647ddd2-6040-41ae-a96d-232c23482af8" providerId="ADAL" clId="{D57751E5-0C25-4DE2-A10F-A36D85EEF428}" dt="2024-11-25T08:28:30.202" v="53"/>
        <pc:sldMkLst>
          <pc:docMk/>
          <pc:sldMk cId="2304906139" sldId="670"/>
        </pc:sldMkLst>
      </pc:sldChg>
      <pc:sldChg chg="modSp mod">
        <pc:chgData name="Stewart Gale" userId="3647ddd2-6040-41ae-a96d-232c23482af8" providerId="ADAL" clId="{D57751E5-0C25-4DE2-A10F-A36D85EEF428}" dt="2023-11-21T11:22:35.373" v="27" actId="20577"/>
        <pc:sldMkLst>
          <pc:docMk/>
          <pc:sldMk cId="2033229645" sldId="672"/>
        </pc:sldMkLst>
        <pc:spChg chg="mod">
          <ac:chgData name="Stewart Gale" userId="3647ddd2-6040-41ae-a96d-232c23482af8" providerId="ADAL" clId="{D57751E5-0C25-4DE2-A10F-A36D85EEF428}" dt="2023-11-21T11:20:03.526" v="26" actId="1076"/>
          <ac:spMkLst>
            <pc:docMk/>
            <pc:sldMk cId="2033229645" sldId="672"/>
            <ac:spMk id="2" creationId="{E1B6716B-25B7-5469-1FD0-F18213021419}"/>
          </ac:spMkLst>
        </pc:spChg>
        <pc:spChg chg="mod">
          <ac:chgData name="Stewart Gale" userId="3647ddd2-6040-41ae-a96d-232c23482af8" providerId="ADAL" clId="{D57751E5-0C25-4DE2-A10F-A36D85EEF428}" dt="2023-11-21T11:22:35.373" v="27" actId="20577"/>
          <ac:spMkLst>
            <pc:docMk/>
            <pc:sldMk cId="2033229645" sldId="672"/>
            <ac:spMk id="9" creationId="{AD6B5CF0-31E5-2B73-DB62-1B35EABA3A2A}"/>
          </ac:spMkLst>
        </pc:spChg>
      </pc:sldChg>
      <pc:sldChg chg="delSp modSp mod delAnim">
        <pc:chgData name="Stewart Gale" userId="3647ddd2-6040-41ae-a96d-232c23482af8" providerId="ADAL" clId="{D57751E5-0C25-4DE2-A10F-A36D85EEF428}" dt="2023-11-21T11:12:09.114" v="16" actId="1076"/>
        <pc:sldMkLst>
          <pc:docMk/>
          <pc:sldMk cId="2879788012" sldId="673"/>
        </pc:sldMkLst>
        <pc:spChg chg="mod">
          <ac:chgData name="Stewart Gale" userId="3647ddd2-6040-41ae-a96d-232c23482af8" providerId="ADAL" clId="{D57751E5-0C25-4DE2-A10F-A36D85EEF428}" dt="2023-11-21T11:10:28.189" v="5" actId="20577"/>
          <ac:spMkLst>
            <pc:docMk/>
            <pc:sldMk cId="2879788012" sldId="673"/>
            <ac:spMk id="2" creationId="{CF7B9671-6AEA-AEFC-814E-0875B206812E}"/>
          </ac:spMkLst>
        </pc:spChg>
        <pc:spChg chg="del">
          <ac:chgData name="Stewart Gale" userId="3647ddd2-6040-41ae-a96d-232c23482af8" providerId="ADAL" clId="{D57751E5-0C25-4DE2-A10F-A36D85EEF428}" dt="2023-11-21T11:11:49.340" v="7" actId="478"/>
          <ac:spMkLst>
            <pc:docMk/>
            <pc:sldMk cId="2879788012" sldId="673"/>
            <ac:spMk id="3" creationId="{BD7AE043-2865-4916-F9A2-36B6AE91B2EC}"/>
          </ac:spMkLst>
        </pc:spChg>
        <pc:spChg chg="mod">
          <ac:chgData name="Stewart Gale" userId="3647ddd2-6040-41ae-a96d-232c23482af8" providerId="ADAL" clId="{D57751E5-0C25-4DE2-A10F-A36D85EEF428}" dt="2023-11-21T11:12:09.114" v="16" actId="1076"/>
          <ac:spMkLst>
            <pc:docMk/>
            <pc:sldMk cId="2879788012" sldId="673"/>
            <ac:spMk id="7" creationId="{3F57FCFA-729F-E942-9459-210907F14456}"/>
          </ac:spMkLst>
        </pc:spChg>
        <pc:spChg chg="mod">
          <ac:chgData name="Stewart Gale" userId="3647ddd2-6040-41ae-a96d-232c23482af8" providerId="ADAL" clId="{D57751E5-0C25-4DE2-A10F-A36D85EEF428}" dt="2023-11-21T11:12:07.721" v="14" actId="1076"/>
          <ac:spMkLst>
            <pc:docMk/>
            <pc:sldMk cId="2879788012" sldId="673"/>
            <ac:spMk id="9" creationId="{511E559E-11DA-3AAC-54E7-DF25D1E218A2}"/>
          </ac:spMkLst>
        </pc:spChg>
        <pc:spChg chg="mod">
          <ac:chgData name="Stewart Gale" userId="3647ddd2-6040-41ae-a96d-232c23482af8" providerId="ADAL" clId="{D57751E5-0C25-4DE2-A10F-A36D85EEF428}" dt="2023-11-21T11:11:55.280" v="10" actId="20577"/>
          <ac:spMkLst>
            <pc:docMk/>
            <pc:sldMk cId="2879788012" sldId="673"/>
            <ac:spMk id="11" creationId="{DEAE81F3-2DE0-DB59-A565-489685EC1E64}"/>
          </ac:spMkLst>
        </pc:spChg>
        <pc:spChg chg="mod">
          <ac:chgData name="Stewart Gale" userId="3647ddd2-6040-41ae-a96d-232c23482af8" providerId="ADAL" clId="{D57751E5-0C25-4DE2-A10F-A36D85EEF428}" dt="2023-11-21T11:11:51.577" v="8" actId="1076"/>
          <ac:spMkLst>
            <pc:docMk/>
            <pc:sldMk cId="2879788012" sldId="673"/>
            <ac:spMk id="15" creationId="{B90AC87F-31BE-B2DD-3E43-922294B7D32E}"/>
          </ac:spMkLst>
        </pc:spChg>
      </pc:sldChg>
      <pc:sldChg chg="modSp">
        <pc:chgData name="Stewart Gale" userId="3647ddd2-6040-41ae-a96d-232c23482af8" providerId="ADAL" clId="{D57751E5-0C25-4DE2-A10F-A36D85EEF428}" dt="2023-11-21T11:18:26.382" v="17" actId="20577"/>
        <pc:sldMkLst>
          <pc:docMk/>
          <pc:sldMk cId="4224713754" sldId="674"/>
        </pc:sldMkLst>
        <pc:spChg chg="mod">
          <ac:chgData name="Stewart Gale" userId="3647ddd2-6040-41ae-a96d-232c23482af8" providerId="ADAL" clId="{D57751E5-0C25-4DE2-A10F-A36D85EEF428}" dt="2023-11-21T11:18:26.382" v="17" actId="20577"/>
          <ac:spMkLst>
            <pc:docMk/>
            <pc:sldMk cId="4224713754" sldId="674"/>
            <ac:spMk id="7" creationId="{318D1907-A497-005A-C669-088AC2552435}"/>
          </ac:spMkLst>
        </pc:spChg>
      </pc:sldChg>
      <pc:sldChg chg="addSp delSp modSp add mod delAnim">
        <pc:chgData name="Stewart Gale" userId="3647ddd2-6040-41ae-a96d-232c23482af8" providerId="ADAL" clId="{D57751E5-0C25-4DE2-A10F-A36D85EEF428}" dt="2024-05-02T06:12:18.391" v="52" actId="20577"/>
        <pc:sldMkLst>
          <pc:docMk/>
          <pc:sldMk cId="236431209" sldId="675"/>
        </pc:sldMkLst>
        <pc:spChg chg="add del">
          <ac:chgData name="Stewart Gale" userId="3647ddd2-6040-41ae-a96d-232c23482af8" providerId="ADAL" clId="{D57751E5-0C25-4DE2-A10F-A36D85EEF428}" dt="2024-05-02T06:11:29.758" v="39" actId="478"/>
          <ac:spMkLst>
            <pc:docMk/>
            <pc:sldMk cId="236431209" sldId="675"/>
            <ac:spMk id="2" creationId="{3CC8A3A7-EEAF-159E-5931-B69512F5E8A9}"/>
          </ac:spMkLst>
        </pc:spChg>
        <pc:spChg chg="add mod">
          <ac:chgData name="Stewart Gale" userId="3647ddd2-6040-41ae-a96d-232c23482af8" providerId="ADAL" clId="{D57751E5-0C25-4DE2-A10F-A36D85EEF428}" dt="2024-05-02T06:12:08.046" v="41" actId="1582"/>
          <ac:spMkLst>
            <pc:docMk/>
            <pc:sldMk cId="236431209" sldId="675"/>
            <ac:spMk id="3" creationId="{FA75516A-0814-3A28-CCFF-8007BFF2901F}"/>
          </ac:spMkLst>
        </pc:spChg>
        <pc:spChg chg="mod">
          <ac:chgData name="Stewart Gale" userId="3647ddd2-6040-41ae-a96d-232c23482af8" providerId="ADAL" clId="{D57751E5-0C25-4DE2-A10F-A36D85EEF428}" dt="2024-05-02T06:12:18.391" v="52" actId="20577"/>
          <ac:spMkLst>
            <pc:docMk/>
            <pc:sldMk cId="236431209" sldId="675"/>
            <ac:spMk id="9" creationId="{181DD326-1466-1C1E-1EB2-6CC99324B66B}"/>
          </ac:spMkLst>
        </pc:spChg>
        <pc:spChg chg="mod">
          <ac:chgData name="Stewart Gale" userId="3647ddd2-6040-41ae-a96d-232c23482af8" providerId="ADAL" clId="{D57751E5-0C25-4DE2-A10F-A36D85EEF428}" dt="2024-05-02T06:11:07.241" v="34" actId="688"/>
          <ac:spMkLst>
            <pc:docMk/>
            <pc:sldMk cId="236431209" sldId="675"/>
            <ac:spMk id="10" creationId="{00000000-0000-0000-0000-000000000000}"/>
          </ac:spMkLst>
        </pc:spChg>
        <pc:spChg chg="mod">
          <ac:chgData name="Stewart Gale" userId="3647ddd2-6040-41ae-a96d-232c23482af8" providerId="ADAL" clId="{D57751E5-0C25-4DE2-A10F-A36D85EEF428}" dt="2024-05-02T06:12:12.652" v="42" actId="20577"/>
          <ac:spMkLst>
            <pc:docMk/>
            <pc:sldMk cId="236431209" sldId="675"/>
            <ac:spMk id="41" creationId="{00000000-0000-0000-0000-000000000000}"/>
          </ac:spMkLst>
        </pc:spChg>
        <pc:picChg chg="del mod">
          <ac:chgData name="Stewart Gale" userId="3647ddd2-6040-41ae-a96d-232c23482af8" providerId="ADAL" clId="{D57751E5-0C25-4DE2-A10F-A36D85EEF428}" dt="2024-05-02T06:11:14.747" v="36" actId="478"/>
          <ac:picMkLst>
            <pc:docMk/>
            <pc:sldMk cId="236431209" sldId="675"/>
            <ac:picMk id="17" creationId="{6C573BB0-F030-75EA-53A5-127F41D97FEC}"/>
          </ac:picMkLst>
        </pc:picChg>
        <pc:picChg chg="del">
          <ac:chgData name="Stewart Gale" userId="3647ddd2-6040-41ae-a96d-232c23482af8" providerId="ADAL" clId="{D57751E5-0C25-4DE2-A10F-A36D85EEF428}" dt="2024-05-02T06:11:16.427" v="37" actId="478"/>
          <ac:picMkLst>
            <pc:docMk/>
            <pc:sldMk cId="236431209" sldId="675"/>
            <ac:picMk id="18" creationId="{14FA98F7-7402-7CBA-5083-EAE61F8AB10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60648"/>
            <a:ext cx="1137726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</a:t>
            </a:r>
          </a:p>
          <a:p>
            <a:pPr algn="ctr"/>
            <a:r>
              <a:rPr lang="en-GB" sz="9600" dirty="0"/>
              <a:t>Gradient Functions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4 of 8)</a:t>
            </a:r>
          </a:p>
        </p:txBody>
      </p:sp>
    </p:spTree>
    <p:extLst>
      <p:ext uri="{BB962C8B-B14F-4D97-AF65-F5344CB8AC3E}">
        <p14:creationId xmlns:p14="http://schemas.microsoft.com/office/powerpoint/2010/main" val="3531862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B6716B-25B7-5469-1FD0-F18213021419}"/>
                  </a:ext>
                </a:extLst>
              </p:cNvPr>
              <p:cNvSpPr txBox="1"/>
              <p:nvPr/>
            </p:nvSpPr>
            <p:spPr>
              <a:xfrm>
                <a:off x="947428" y="226384"/>
                <a:ext cx="10297144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Show that the function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+6</m:t>
                    </m:r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+21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is increasing for all real values of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B6716B-25B7-5469-1FD0-F18213021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28" y="226384"/>
                <a:ext cx="10297144" cy="1200329"/>
              </a:xfrm>
              <a:prstGeom prst="rect">
                <a:avLst/>
              </a:prstGeom>
              <a:blipFill>
                <a:blip r:embed="rId2"/>
                <a:stretch>
                  <a:fillRect t="-448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210664D-FE25-778B-08AE-FF0A57E06E69}"/>
                  </a:ext>
                </a:extLst>
              </p:cNvPr>
              <p:cNvSpPr txBox="1"/>
              <p:nvPr/>
            </p:nvSpPr>
            <p:spPr>
              <a:xfrm>
                <a:off x="3323692" y="1504693"/>
                <a:ext cx="5688632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+21</m:t>
                      </m:r>
                    </m:oMath>
                  </m:oMathPara>
                </a14:m>
                <a:br>
                  <a:rPr lang="en-GB" sz="4000" b="0" i="1" dirty="0">
                    <a:latin typeface="Cambria Math" panose="02040503050406030204" pitchFamily="18" charset="0"/>
                  </a:rPr>
                </a:br>
                <a:endParaRPr lang="en-GB" sz="4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210664D-FE25-778B-08AE-FF0A57E06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692" y="1504693"/>
                <a:ext cx="5688632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E5F6277-B7B2-9802-C14F-14C00E64F3F0}"/>
                  </a:ext>
                </a:extLst>
              </p:cNvPr>
              <p:cNvSpPr txBox="1"/>
              <p:nvPr/>
            </p:nvSpPr>
            <p:spPr>
              <a:xfrm>
                <a:off x="2786936" y="4199323"/>
                <a:ext cx="56886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≥0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for all real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E5F6277-B7B2-9802-C14F-14C00E64F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936" y="4199323"/>
                <a:ext cx="5688632" cy="707886"/>
              </a:xfrm>
              <a:prstGeom prst="rect">
                <a:avLst/>
              </a:prstGeom>
              <a:blipFill>
                <a:blip r:embed="rId4"/>
                <a:stretch>
                  <a:fillRect t="-14655" b="-3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7A5BFC-C775-5077-056B-D8557B822191}"/>
                  </a:ext>
                </a:extLst>
              </p:cNvPr>
              <p:cNvSpPr txBox="1"/>
              <p:nvPr/>
            </p:nvSpPr>
            <p:spPr>
              <a:xfrm>
                <a:off x="1991544" y="5817458"/>
                <a:ext cx="86641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∴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an increasing function for all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7A5BFC-C775-5077-056B-D8557B822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5817458"/>
                <a:ext cx="8664176" cy="707886"/>
              </a:xfrm>
              <a:prstGeom prst="rect">
                <a:avLst/>
              </a:prstGeom>
              <a:blipFill>
                <a:blip r:embed="rId5"/>
                <a:stretch>
                  <a:fillRect t="-15517" r="-915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D6B5CF0-31E5-2B73-DB62-1B35EABA3A2A}"/>
                  </a:ext>
                </a:extLst>
              </p:cNvPr>
              <p:cNvSpPr txBox="1"/>
              <p:nvPr/>
            </p:nvSpPr>
            <p:spPr>
              <a:xfrm>
                <a:off x="2019244" y="5025370"/>
                <a:ext cx="746113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∴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sSup>
                      <m:sSupPr>
                        <m:ctrlP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GB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GB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en-GB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en-GB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𝟗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for all real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D6B5CF0-31E5-2B73-DB62-1B35EABA3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244" y="5025370"/>
                <a:ext cx="7461132" cy="721801"/>
              </a:xfrm>
              <a:prstGeom prst="rect">
                <a:avLst/>
              </a:prstGeom>
              <a:blipFill>
                <a:blip r:embed="rId6"/>
                <a:stretch>
                  <a:fillRect t="-12605" b="-352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2932F3-9211-45BD-D740-628DD1519749}"/>
                  </a:ext>
                </a:extLst>
              </p:cNvPr>
              <p:cNvSpPr txBox="1"/>
              <p:nvPr/>
            </p:nvSpPr>
            <p:spPr>
              <a:xfrm>
                <a:off x="3071664" y="3207043"/>
                <a:ext cx="56886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2932F3-9211-45BD-D740-628DD15197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3207043"/>
                <a:ext cx="568863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F49E3D-8373-5C46-F239-E63A4046F505}"/>
                  </a:ext>
                </a:extLst>
              </p:cNvPr>
              <p:cNvSpPr txBox="1"/>
              <p:nvPr/>
            </p:nvSpPr>
            <p:spPr>
              <a:xfrm>
                <a:off x="3287688" y="2322596"/>
                <a:ext cx="5616624" cy="787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+4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+7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F49E3D-8373-5C46-F239-E63A4046F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322596"/>
                <a:ext cx="5616624" cy="7871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2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00256" y="3068960"/>
            <a:ext cx="27285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&gt; 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7B2DA3-6789-08F6-17A6-20414DF8BEB6}"/>
              </a:ext>
            </a:extLst>
          </p:cNvPr>
          <p:cNvGrpSpPr/>
          <p:nvPr/>
        </p:nvGrpSpPr>
        <p:grpSpPr>
          <a:xfrm>
            <a:off x="551384" y="1407226"/>
            <a:ext cx="7272808" cy="5124653"/>
            <a:chOff x="3795251" y="1428277"/>
            <a:chExt cx="4700676" cy="3733231"/>
          </a:xfrm>
        </p:grpSpPr>
        <p:cxnSp>
          <p:nvCxnSpPr>
            <p:cNvPr id="7" name="Straight Arrow Connector 6"/>
            <p:cNvCxnSpPr/>
            <p:nvPr/>
          </p:nvCxnSpPr>
          <p:spPr>
            <a:xfrm flipV="1">
              <a:off x="4418608" y="1849140"/>
              <a:ext cx="0" cy="33123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cxnSpLocks/>
            </p:cNvCxnSpPr>
            <p:nvPr/>
          </p:nvCxnSpPr>
          <p:spPr>
            <a:xfrm>
              <a:off x="3795251" y="4509120"/>
              <a:ext cx="395693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7701384" y="4330452"/>
                  <a:ext cx="433288" cy="5023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1384" y="4330452"/>
                  <a:ext cx="433288" cy="50232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4223444" y="1428277"/>
                  <a:ext cx="433288" cy="5023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3444" y="1428277"/>
                  <a:ext cx="433288" cy="5023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642104" y="1712920"/>
                  <a:ext cx="1853823" cy="6458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sz="4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2104" y="1712920"/>
                  <a:ext cx="1853823" cy="6458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/>
            <p:cNvCxnSpPr/>
            <p:nvPr/>
          </p:nvCxnSpPr>
          <p:spPr>
            <a:xfrm>
              <a:off x="6007212" y="444586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808760" y="4545859"/>
              <a:ext cx="288032" cy="502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4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4037628" y="2286195"/>
              <a:ext cx="1944216" cy="2778482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984839" y="2481698"/>
              <a:ext cx="1584176" cy="2592288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79DC618-E004-B11B-36F1-A5D85890AFE4}"/>
                  </a:ext>
                </a:extLst>
              </p:cNvPr>
              <p:cNvSpPr txBox="1"/>
              <p:nvPr/>
            </p:nvSpPr>
            <p:spPr>
              <a:xfrm>
                <a:off x="488103" y="326121"/>
                <a:ext cx="11296529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For what values of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is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5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b="1" dirty="0"/>
                  <a:t>increasing</a:t>
                </a:r>
                <a:r>
                  <a:rPr lang="en-GB" sz="5400" dirty="0"/>
                  <a:t>?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79DC618-E004-B11B-36F1-A5D85890A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03" y="326121"/>
                <a:ext cx="11296529" cy="923330"/>
              </a:xfrm>
              <a:prstGeom prst="rect">
                <a:avLst/>
              </a:prstGeom>
              <a:blipFill>
                <a:blip r:embed="rId5"/>
                <a:stretch>
                  <a:fillRect l="-890" t="-10795" r="-3401" b="-272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3C68C132-C214-5971-2ED3-CDE905559336}"/>
              </a:ext>
            </a:extLst>
          </p:cNvPr>
          <p:cNvSpPr/>
          <p:nvPr/>
        </p:nvSpPr>
        <p:spPr>
          <a:xfrm>
            <a:off x="3941927" y="1628800"/>
            <a:ext cx="3383061" cy="4876486"/>
          </a:xfrm>
          <a:prstGeom prst="rect">
            <a:avLst/>
          </a:prstGeom>
          <a:solidFill>
            <a:srgbClr val="0000F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64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328248" y="3356992"/>
            <a:ext cx="288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/>
              <a:t> &lt;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414FB1-C00A-E0AB-E55F-ADA0DC8308B9}"/>
                  </a:ext>
                </a:extLst>
              </p:cNvPr>
              <p:cNvSpPr txBox="1"/>
              <p:nvPr/>
            </p:nvSpPr>
            <p:spPr>
              <a:xfrm>
                <a:off x="407368" y="352714"/>
                <a:ext cx="11512553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For what values of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is </a:t>
                </a:r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b="1" dirty="0"/>
                  <a:t>decreasing</a:t>
                </a:r>
                <a:r>
                  <a:rPr lang="en-GB" sz="5400" dirty="0"/>
                  <a:t>?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414FB1-C00A-E0AB-E55F-ADA0DC830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52714"/>
                <a:ext cx="11512553" cy="923330"/>
              </a:xfrm>
              <a:prstGeom prst="rect">
                <a:avLst/>
              </a:prstGeom>
              <a:blipFill>
                <a:blip r:embed="rId2"/>
                <a:stretch>
                  <a:fillRect l="-719" t="-10857" r="-3080" b="-28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EF3F6B9F-DA88-E55F-1CF1-23B9609D3934}"/>
              </a:ext>
            </a:extLst>
          </p:cNvPr>
          <p:cNvGrpSpPr/>
          <p:nvPr/>
        </p:nvGrpSpPr>
        <p:grpSpPr>
          <a:xfrm>
            <a:off x="513450" y="1380633"/>
            <a:ext cx="7272808" cy="5124653"/>
            <a:chOff x="3795251" y="1428277"/>
            <a:chExt cx="4700676" cy="3733231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C9622E0-8F7D-933B-5B42-A3AD63F1BC5D}"/>
                </a:ext>
              </a:extLst>
            </p:cNvPr>
            <p:cNvCxnSpPr/>
            <p:nvPr/>
          </p:nvCxnSpPr>
          <p:spPr>
            <a:xfrm flipV="1">
              <a:off x="4418608" y="1849140"/>
              <a:ext cx="0" cy="33123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BFBC66E-59B3-3278-0F5C-C37866D122BD}"/>
                </a:ext>
              </a:extLst>
            </p:cNvPr>
            <p:cNvCxnSpPr>
              <a:cxnSpLocks/>
            </p:cNvCxnSpPr>
            <p:nvPr/>
          </p:nvCxnSpPr>
          <p:spPr>
            <a:xfrm>
              <a:off x="3795251" y="4509120"/>
              <a:ext cx="395693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F68CF13-17E0-4E77-80B9-614D1AECB5AD}"/>
                    </a:ext>
                  </a:extLst>
                </p:cNvPr>
                <p:cNvSpPr txBox="1"/>
                <p:nvPr/>
              </p:nvSpPr>
              <p:spPr>
                <a:xfrm>
                  <a:off x="7701384" y="4330452"/>
                  <a:ext cx="433288" cy="5023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F68CF13-17E0-4E77-80B9-614D1AECB5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1384" y="4330452"/>
                  <a:ext cx="433288" cy="5023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5C31130-2AD2-3AD3-881B-D76D2AE46DA0}"/>
                    </a:ext>
                  </a:extLst>
                </p:cNvPr>
                <p:cNvSpPr txBox="1"/>
                <p:nvPr/>
              </p:nvSpPr>
              <p:spPr>
                <a:xfrm>
                  <a:off x="4223444" y="1428277"/>
                  <a:ext cx="433288" cy="5023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5C31130-2AD2-3AD3-881B-D76D2AE46D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3444" y="1428277"/>
                  <a:ext cx="433288" cy="5023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1FF4537-1156-DD89-F02B-21D512FCD038}"/>
                    </a:ext>
                  </a:extLst>
                </p:cNvPr>
                <p:cNvSpPr txBox="1"/>
                <p:nvPr/>
              </p:nvSpPr>
              <p:spPr>
                <a:xfrm>
                  <a:off x="6642104" y="1712920"/>
                  <a:ext cx="1853823" cy="605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sz="4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1FF4537-1156-DD89-F02B-21D512FCD0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2104" y="1712920"/>
                  <a:ext cx="1853823" cy="6053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8D4F65A-940F-D32C-E0AE-7446A7096456}"/>
                </a:ext>
              </a:extLst>
            </p:cNvPr>
            <p:cNvCxnSpPr/>
            <p:nvPr/>
          </p:nvCxnSpPr>
          <p:spPr>
            <a:xfrm>
              <a:off x="5953348" y="444586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D58009-0379-2C35-0893-C796919F5FA3}"/>
                </a:ext>
              </a:extLst>
            </p:cNvPr>
            <p:cNvSpPr txBox="1"/>
            <p:nvPr/>
          </p:nvSpPr>
          <p:spPr>
            <a:xfrm>
              <a:off x="5808760" y="4545859"/>
              <a:ext cx="288032" cy="502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4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1CC6CE0-F0DF-E399-3040-DBEFB2720397}"/>
                </a:ext>
              </a:extLst>
            </p:cNvPr>
            <p:cNvCxnSpPr/>
            <p:nvPr/>
          </p:nvCxnSpPr>
          <p:spPr>
            <a:xfrm>
              <a:off x="4037628" y="2286195"/>
              <a:ext cx="1944216" cy="27784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2D7FF6E-EBD6-EEBC-8D2F-6B1812776F18}"/>
                </a:ext>
              </a:extLst>
            </p:cNvPr>
            <p:cNvCxnSpPr/>
            <p:nvPr/>
          </p:nvCxnSpPr>
          <p:spPr>
            <a:xfrm flipH="1">
              <a:off x="5984839" y="2481698"/>
              <a:ext cx="1584176" cy="25922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F05614C-D985-B14F-F500-7267DCE446B2}"/>
              </a:ext>
            </a:extLst>
          </p:cNvPr>
          <p:cNvSpPr/>
          <p:nvPr/>
        </p:nvSpPr>
        <p:spPr>
          <a:xfrm>
            <a:off x="513450" y="1628800"/>
            <a:ext cx="3383061" cy="4876486"/>
          </a:xfrm>
          <a:prstGeom prst="rect">
            <a:avLst/>
          </a:prstGeom>
          <a:solidFill>
            <a:srgbClr val="FF000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73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58D0CBA-A785-BD6C-2A01-8B11213CB900}"/>
              </a:ext>
            </a:extLst>
          </p:cNvPr>
          <p:cNvGrpSpPr/>
          <p:nvPr/>
        </p:nvGrpSpPr>
        <p:grpSpPr>
          <a:xfrm>
            <a:off x="427835" y="1276336"/>
            <a:ext cx="11743572" cy="5250465"/>
            <a:chOff x="2516808" y="1160171"/>
            <a:chExt cx="7882454" cy="3636981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3791744" y="1484784"/>
              <a:ext cx="0" cy="33123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2516808" y="4144764"/>
              <a:ext cx="624348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8723337" y="3931523"/>
                  <a:ext cx="433288" cy="447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23337" y="3931523"/>
                  <a:ext cx="433288" cy="44771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483464" y="1160171"/>
                  <a:ext cx="433288" cy="447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3464" y="1160171"/>
                  <a:ext cx="433288" cy="44771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Freeform: Shape 9"/>
            <p:cNvSpPr/>
            <p:nvPr/>
          </p:nvSpPr>
          <p:spPr>
            <a:xfrm>
              <a:off x="2960256" y="1706928"/>
              <a:ext cx="5918199" cy="1999000"/>
            </a:xfrm>
            <a:custGeom>
              <a:avLst/>
              <a:gdLst>
                <a:gd name="connsiteX0" fmla="*/ 0 w 5219700"/>
                <a:gd name="connsiteY0" fmla="*/ 43453 h 3040653"/>
                <a:gd name="connsiteX1" fmla="*/ 1308100 w 5219700"/>
                <a:gd name="connsiteY1" fmla="*/ 1732553 h 3040653"/>
                <a:gd name="connsiteX2" fmla="*/ 2514600 w 5219700"/>
                <a:gd name="connsiteY2" fmla="*/ 907053 h 3040653"/>
                <a:gd name="connsiteX3" fmla="*/ 3302000 w 5219700"/>
                <a:gd name="connsiteY3" fmla="*/ 81553 h 3040653"/>
                <a:gd name="connsiteX4" fmla="*/ 5219700 w 5219700"/>
                <a:gd name="connsiteY4" fmla="*/ 3040653 h 3040653"/>
                <a:gd name="connsiteX0" fmla="*/ 0 w 5219700"/>
                <a:gd name="connsiteY0" fmla="*/ 28459 h 3025659"/>
                <a:gd name="connsiteX1" fmla="*/ 1308100 w 5219700"/>
                <a:gd name="connsiteY1" fmla="*/ 1717559 h 3025659"/>
                <a:gd name="connsiteX2" fmla="*/ 2514600 w 5219700"/>
                <a:gd name="connsiteY2" fmla="*/ 892059 h 3025659"/>
                <a:gd name="connsiteX3" fmla="*/ 3302000 w 5219700"/>
                <a:gd name="connsiteY3" fmla="*/ 66559 h 3025659"/>
                <a:gd name="connsiteX4" fmla="*/ 5219700 w 5219700"/>
                <a:gd name="connsiteY4" fmla="*/ 3025659 h 3025659"/>
                <a:gd name="connsiteX0" fmla="*/ 0 w 5219700"/>
                <a:gd name="connsiteY0" fmla="*/ 0 h 2997200"/>
                <a:gd name="connsiteX1" fmla="*/ 1308100 w 5219700"/>
                <a:gd name="connsiteY1" fmla="*/ 1689100 h 2997200"/>
                <a:gd name="connsiteX2" fmla="*/ 2514600 w 5219700"/>
                <a:gd name="connsiteY2" fmla="*/ 863600 h 2997200"/>
                <a:gd name="connsiteX3" fmla="*/ 3302000 w 5219700"/>
                <a:gd name="connsiteY3" fmla="*/ 38100 h 2997200"/>
                <a:gd name="connsiteX4" fmla="*/ 5219700 w 5219700"/>
                <a:gd name="connsiteY4" fmla="*/ 2997200 h 2997200"/>
                <a:gd name="connsiteX0" fmla="*/ 0 w 5219700"/>
                <a:gd name="connsiteY0" fmla="*/ 0 h 2997200"/>
                <a:gd name="connsiteX1" fmla="*/ 1308100 w 5219700"/>
                <a:gd name="connsiteY1" fmla="*/ 1689100 h 2997200"/>
                <a:gd name="connsiteX2" fmla="*/ 2514600 w 5219700"/>
                <a:gd name="connsiteY2" fmla="*/ 863600 h 2997200"/>
                <a:gd name="connsiteX3" fmla="*/ 3979729 w 5219700"/>
                <a:gd name="connsiteY3" fmla="*/ 25400 h 2997200"/>
                <a:gd name="connsiteX4" fmla="*/ 5219700 w 5219700"/>
                <a:gd name="connsiteY4" fmla="*/ 2997200 h 2997200"/>
                <a:gd name="connsiteX0" fmla="*/ 0 w 5219700"/>
                <a:gd name="connsiteY0" fmla="*/ 0 h 2997200"/>
                <a:gd name="connsiteX1" fmla="*/ 1308100 w 5219700"/>
                <a:gd name="connsiteY1" fmla="*/ 1689100 h 2997200"/>
                <a:gd name="connsiteX2" fmla="*/ 2514600 w 5219700"/>
                <a:gd name="connsiteY2" fmla="*/ 863600 h 2997200"/>
                <a:gd name="connsiteX3" fmla="*/ 3979729 w 5219700"/>
                <a:gd name="connsiteY3" fmla="*/ 25400 h 2997200"/>
                <a:gd name="connsiteX4" fmla="*/ 5219700 w 5219700"/>
                <a:gd name="connsiteY4" fmla="*/ 2997200 h 2997200"/>
                <a:gd name="connsiteX0" fmla="*/ 0 w 5228617"/>
                <a:gd name="connsiteY0" fmla="*/ 0 h 1930400"/>
                <a:gd name="connsiteX1" fmla="*/ 1308100 w 5228617"/>
                <a:gd name="connsiteY1" fmla="*/ 1689100 h 1930400"/>
                <a:gd name="connsiteX2" fmla="*/ 2514600 w 5228617"/>
                <a:gd name="connsiteY2" fmla="*/ 863600 h 1930400"/>
                <a:gd name="connsiteX3" fmla="*/ 3979729 w 5228617"/>
                <a:gd name="connsiteY3" fmla="*/ 25400 h 1930400"/>
                <a:gd name="connsiteX4" fmla="*/ 5228617 w 5228617"/>
                <a:gd name="connsiteY4" fmla="*/ 1930400 h 1930400"/>
                <a:gd name="connsiteX0" fmla="*/ 0 w 5228617"/>
                <a:gd name="connsiteY0" fmla="*/ 0 h 1930400"/>
                <a:gd name="connsiteX1" fmla="*/ 1308100 w 5228617"/>
                <a:gd name="connsiteY1" fmla="*/ 1689100 h 1930400"/>
                <a:gd name="connsiteX2" fmla="*/ 2514600 w 5228617"/>
                <a:gd name="connsiteY2" fmla="*/ 863600 h 1930400"/>
                <a:gd name="connsiteX3" fmla="*/ 3979729 w 5228617"/>
                <a:gd name="connsiteY3" fmla="*/ 25400 h 1930400"/>
                <a:gd name="connsiteX4" fmla="*/ 5228617 w 5228617"/>
                <a:gd name="connsiteY4" fmla="*/ 1930400 h 1930400"/>
                <a:gd name="connsiteX0" fmla="*/ 0 w 5540729"/>
                <a:gd name="connsiteY0" fmla="*/ 0 h 1997075"/>
                <a:gd name="connsiteX1" fmla="*/ 1308100 w 5540729"/>
                <a:gd name="connsiteY1" fmla="*/ 1689100 h 1997075"/>
                <a:gd name="connsiteX2" fmla="*/ 2514600 w 5540729"/>
                <a:gd name="connsiteY2" fmla="*/ 863600 h 1997075"/>
                <a:gd name="connsiteX3" fmla="*/ 3979729 w 5540729"/>
                <a:gd name="connsiteY3" fmla="*/ 25400 h 1997075"/>
                <a:gd name="connsiteX4" fmla="*/ 5540729 w 5540729"/>
                <a:gd name="connsiteY4" fmla="*/ 1997075 h 1997075"/>
                <a:gd name="connsiteX0" fmla="*/ 0 w 5540729"/>
                <a:gd name="connsiteY0" fmla="*/ 0 h 1999000"/>
                <a:gd name="connsiteX1" fmla="*/ 1308100 w 5540729"/>
                <a:gd name="connsiteY1" fmla="*/ 1689100 h 1999000"/>
                <a:gd name="connsiteX2" fmla="*/ 2514600 w 5540729"/>
                <a:gd name="connsiteY2" fmla="*/ 863600 h 1999000"/>
                <a:gd name="connsiteX3" fmla="*/ 3979729 w 5540729"/>
                <a:gd name="connsiteY3" fmla="*/ 25400 h 1999000"/>
                <a:gd name="connsiteX4" fmla="*/ 5540729 w 5540729"/>
                <a:gd name="connsiteY4" fmla="*/ 1997075 h 1999000"/>
                <a:gd name="connsiteX0" fmla="*/ 0 w 5540729"/>
                <a:gd name="connsiteY0" fmla="*/ 1602 h 2000602"/>
                <a:gd name="connsiteX1" fmla="*/ 1308100 w 5540729"/>
                <a:gd name="connsiteY1" fmla="*/ 1690702 h 2000602"/>
                <a:gd name="connsiteX2" fmla="*/ 1902397 w 5540729"/>
                <a:gd name="connsiteY2" fmla="*/ 1039825 h 2000602"/>
                <a:gd name="connsiteX3" fmla="*/ 2514600 w 5540729"/>
                <a:gd name="connsiteY3" fmla="*/ 865202 h 2000602"/>
                <a:gd name="connsiteX4" fmla="*/ 3979729 w 5540729"/>
                <a:gd name="connsiteY4" fmla="*/ 27002 h 2000602"/>
                <a:gd name="connsiteX5" fmla="*/ 5540729 w 5540729"/>
                <a:gd name="connsiteY5" fmla="*/ 1998677 h 2000602"/>
                <a:gd name="connsiteX0" fmla="*/ 0 w 5540729"/>
                <a:gd name="connsiteY0" fmla="*/ 2499 h 2001499"/>
                <a:gd name="connsiteX1" fmla="*/ 1308100 w 5540729"/>
                <a:gd name="connsiteY1" fmla="*/ 1691599 h 2001499"/>
                <a:gd name="connsiteX2" fmla="*/ 1906857 w 5540729"/>
                <a:gd name="connsiteY2" fmla="*/ 1240747 h 2001499"/>
                <a:gd name="connsiteX3" fmla="*/ 2514600 w 5540729"/>
                <a:gd name="connsiteY3" fmla="*/ 866099 h 2001499"/>
                <a:gd name="connsiteX4" fmla="*/ 3979729 w 5540729"/>
                <a:gd name="connsiteY4" fmla="*/ 27899 h 2001499"/>
                <a:gd name="connsiteX5" fmla="*/ 5540729 w 5540729"/>
                <a:gd name="connsiteY5" fmla="*/ 1999574 h 2001499"/>
                <a:gd name="connsiteX0" fmla="*/ 0 w 5540729"/>
                <a:gd name="connsiteY0" fmla="*/ 2499 h 2001499"/>
                <a:gd name="connsiteX1" fmla="*/ 1308100 w 5540729"/>
                <a:gd name="connsiteY1" fmla="*/ 1691599 h 2001499"/>
                <a:gd name="connsiteX2" fmla="*/ 1906857 w 5540729"/>
                <a:gd name="connsiteY2" fmla="*/ 1240747 h 2001499"/>
                <a:gd name="connsiteX3" fmla="*/ 2514600 w 5540729"/>
                <a:gd name="connsiteY3" fmla="*/ 866099 h 2001499"/>
                <a:gd name="connsiteX4" fmla="*/ 3979729 w 5540729"/>
                <a:gd name="connsiteY4" fmla="*/ 27899 h 2001499"/>
                <a:gd name="connsiteX5" fmla="*/ 5540729 w 5540729"/>
                <a:gd name="connsiteY5" fmla="*/ 1999574 h 2001499"/>
                <a:gd name="connsiteX0" fmla="*/ 0 w 5540729"/>
                <a:gd name="connsiteY0" fmla="*/ 2499 h 2001499"/>
                <a:gd name="connsiteX1" fmla="*/ 1308100 w 5540729"/>
                <a:gd name="connsiteY1" fmla="*/ 1691599 h 2001499"/>
                <a:gd name="connsiteX2" fmla="*/ 1906857 w 5540729"/>
                <a:gd name="connsiteY2" fmla="*/ 1240747 h 2001499"/>
                <a:gd name="connsiteX3" fmla="*/ 2514600 w 5540729"/>
                <a:gd name="connsiteY3" fmla="*/ 866099 h 2001499"/>
                <a:gd name="connsiteX4" fmla="*/ 3979729 w 5540729"/>
                <a:gd name="connsiteY4" fmla="*/ 27899 h 2001499"/>
                <a:gd name="connsiteX5" fmla="*/ 5540729 w 5540729"/>
                <a:gd name="connsiteY5" fmla="*/ 1999574 h 2001499"/>
                <a:gd name="connsiteX0" fmla="*/ 0 w 5540729"/>
                <a:gd name="connsiteY0" fmla="*/ 0 h 1999000"/>
                <a:gd name="connsiteX1" fmla="*/ 1308100 w 5540729"/>
                <a:gd name="connsiteY1" fmla="*/ 1689100 h 1999000"/>
                <a:gd name="connsiteX2" fmla="*/ 1906857 w 5540729"/>
                <a:gd name="connsiteY2" fmla="*/ 1238248 h 1999000"/>
                <a:gd name="connsiteX3" fmla="*/ 2514600 w 5540729"/>
                <a:gd name="connsiteY3" fmla="*/ 863600 h 1999000"/>
                <a:gd name="connsiteX4" fmla="*/ 3979729 w 5540729"/>
                <a:gd name="connsiteY4" fmla="*/ 25400 h 1999000"/>
                <a:gd name="connsiteX5" fmla="*/ 5540729 w 5540729"/>
                <a:gd name="connsiteY5" fmla="*/ 1997075 h 199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40729" h="1999000">
                  <a:moveTo>
                    <a:pt x="0" y="0"/>
                  </a:moveTo>
                  <a:cubicBezTo>
                    <a:pt x="444500" y="772583"/>
                    <a:pt x="990291" y="1482725"/>
                    <a:pt x="1308100" y="1689100"/>
                  </a:cubicBezTo>
                  <a:cubicBezTo>
                    <a:pt x="1625909" y="1895475"/>
                    <a:pt x="1826159" y="1475844"/>
                    <a:pt x="1906857" y="1238248"/>
                  </a:cubicBezTo>
                  <a:cubicBezTo>
                    <a:pt x="1996472" y="953027"/>
                    <a:pt x="2048735" y="880004"/>
                    <a:pt x="2514600" y="863600"/>
                  </a:cubicBezTo>
                  <a:cubicBezTo>
                    <a:pt x="2980465" y="847196"/>
                    <a:pt x="3475374" y="-163513"/>
                    <a:pt x="3979729" y="25400"/>
                  </a:cubicBezTo>
                  <a:cubicBezTo>
                    <a:pt x="4484084" y="214313"/>
                    <a:pt x="4450605" y="2066925"/>
                    <a:pt x="5540729" y="1997075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>
                <a:solidFill>
                  <a:srgbClr val="00B05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8599062" y="3049113"/>
                  <a:ext cx="1800200" cy="5756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4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sz="48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9062" y="3049113"/>
                  <a:ext cx="1800200" cy="575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235774" y="1534564"/>
                <a:ext cx="369287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5774" y="1534564"/>
                <a:ext cx="3692874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81DD326-1466-1C1E-1EB2-6CC99324B66B}"/>
                  </a:ext>
                </a:extLst>
              </p:cNvPr>
              <p:cNvSpPr txBox="1"/>
              <p:nvPr/>
            </p:nvSpPr>
            <p:spPr>
              <a:xfrm>
                <a:off x="263352" y="331199"/>
                <a:ext cx="11665296" cy="81560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700" dirty="0">
                    <a:solidFill>
                      <a:schemeClr val="tx1"/>
                    </a:solidFill>
                  </a:rPr>
                  <a:t>For what values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7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7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7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47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7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700" dirty="0">
                    <a:solidFill>
                      <a:schemeClr val="tx1"/>
                    </a:solidFill>
                  </a:rPr>
                  <a:t> is </a:t>
                </a:r>
                <a:r>
                  <a:rPr lang="en-GB" sz="4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GB" sz="4700" dirty="0"/>
                  <a:t>(</a:t>
                </a:r>
                <a:r>
                  <a:rPr lang="en-GB" sz="4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700" dirty="0"/>
                  <a:t>)</a:t>
                </a:r>
                <a:r>
                  <a:rPr lang="en-GB" sz="4700" b="1" dirty="0">
                    <a:solidFill>
                      <a:schemeClr val="tx1"/>
                    </a:solidFill>
                  </a:rPr>
                  <a:t> decreasing</a:t>
                </a:r>
                <a:r>
                  <a:rPr lang="en-GB" sz="4700" dirty="0">
                    <a:solidFill>
                      <a:schemeClr val="tx1"/>
                    </a:solidFill>
                  </a:rPr>
                  <a:t>? 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81DD326-1466-1C1E-1EB2-6CC99324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31199"/>
                <a:ext cx="11665296" cy="815608"/>
              </a:xfrm>
              <a:prstGeom prst="rect">
                <a:avLst/>
              </a:prstGeom>
              <a:blipFill>
                <a:blip r:embed="rId6"/>
                <a:stretch>
                  <a:fillRect t="-8228" b="-2468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6C573BB0-F030-75EA-53A5-127F41D97FE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2904"/>
          <a:stretch/>
        </p:blipFill>
        <p:spPr>
          <a:xfrm>
            <a:off x="1055440" y="2049933"/>
            <a:ext cx="2396960" cy="29385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FA98F7-7402-7CBA-5083-EAE61F8AB10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9681"/>
          <a:stretch/>
        </p:blipFill>
        <p:spPr>
          <a:xfrm>
            <a:off x="7216802" y="2049933"/>
            <a:ext cx="2682005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7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58D0CBA-A785-BD6C-2A01-8B11213CB900}"/>
              </a:ext>
            </a:extLst>
          </p:cNvPr>
          <p:cNvGrpSpPr/>
          <p:nvPr/>
        </p:nvGrpSpPr>
        <p:grpSpPr>
          <a:xfrm>
            <a:off x="427835" y="1276336"/>
            <a:ext cx="11743572" cy="5250465"/>
            <a:chOff x="2516808" y="1160171"/>
            <a:chExt cx="7882454" cy="3636981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3791744" y="1484784"/>
              <a:ext cx="0" cy="33123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2516808" y="4144764"/>
              <a:ext cx="624348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8723337" y="3931523"/>
                  <a:ext cx="433288" cy="447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23337" y="3931523"/>
                  <a:ext cx="433288" cy="44771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483464" y="1160171"/>
                  <a:ext cx="433288" cy="447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3464" y="1160171"/>
                  <a:ext cx="433288" cy="44771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Freeform: Shape 9"/>
            <p:cNvSpPr/>
            <p:nvPr/>
          </p:nvSpPr>
          <p:spPr>
            <a:xfrm>
              <a:off x="2960256" y="1706927"/>
              <a:ext cx="5918199" cy="1999000"/>
            </a:xfrm>
            <a:custGeom>
              <a:avLst/>
              <a:gdLst>
                <a:gd name="connsiteX0" fmla="*/ 0 w 5219700"/>
                <a:gd name="connsiteY0" fmla="*/ 43453 h 3040653"/>
                <a:gd name="connsiteX1" fmla="*/ 1308100 w 5219700"/>
                <a:gd name="connsiteY1" fmla="*/ 1732553 h 3040653"/>
                <a:gd name="connsiteX2" fmla="*/ 2514600 w 5219700"/>
                <a:gd name="connsiteY2" fmla="*/ 907053 h 3040653"/>
                <a:gd name="connsiteX3" fmla="*/ 3302000 w 5219700"/>
                <a:gd name="connsiteY3" fmla="*/ 81553 h 3040653"/>
                <a:gd name="connsiteX4" fmla="*/ 5219700 w 5219700"/>
                <a:gd name="connsiteY4" fmla="*/ 3040653 h 3040653"/>
                <a:gd name="connsiteX0" fmla="*/ 0 w 5219700"/>
                <a:gd name="connsiteY0" fmla="*/ 28459 h 3025659"/>
                <a:gd name="connsiteX1" fmla="*/ 1308100 w 5219700"/>
                <a:gd name="connsiteY1" fmla="*/ 1717559 h 3025659"/>
                <a:gd name="connsiteX2" fmla="*/ 2514600 w 5219700"/>
                <a:gd name="connsiteY2" fmla="*/ 892059 h 3025659"/>
                <a:gd name="connsiteX3" fmla="*/ 3302000 w 5219700"/>
                <a:gd name="connsiteY3" fmla="*/ 66559 h 3025659"/>
                <a:gd name="connsiteX4" fmla="*/ 5219700 w 5219700"/>
                <a:gd name="connsiteY4" fmla="*/ 3025659 h 3025659"/>
                <a:gd name="connsiteX0" fmla="*/ 0 w 5219700"/>
                <a:gd name="connsiteY0" fmla="*/ 0 h 2997200"/>
                <a:gd name="connsiteX1" fmla="*/ 1308100 w 5219700"/>
                <a:gd name="connsiteY1" fmla="*/ 1689100 h 2997200"/>
                <a:gd name="connsiteX2" fmla="*/ 2514600 w 5219700"/>
                <a:gd name="connsiteY2" fmla="*/ 863600 h 2997200"/>
                <a:gd name="connsiteX3" fmla="*/ 3302000 w 5219700"/>
                <a:gd name="connsiteY3" fmla="*/ 38100 h 2997200"/>
                <a:gd name="connsiteX4" fmla="*/ 5219700 w 5219700"/>
                <a:gd name="connsiteY4" fmla="*/ 2997200 h 2997200"/>
                <a:gd name="connsiteX0" fmla="*/ 0 w 5219700"/>
                <a:gd name="connsiteY0" fmla="*/ 0 h 2997200"/>
                <a:gd name="connsiteX1" fmla="*/ 1308100 w 5219700"/>
                <a:gd name="connsiteY1" fmla="*/ 1689100 h 2997200"/>
                <a:gd name="connsiteX2" fmla="*/ 2514600 w 5219700"/>
                <a:gd name="connsiteY2" fmla="*/ 863600 h 2997200"/>
                <a:gd name="connsiteX3" fmla="*/ 3979729 w 5219700"/>
                <a:gd name="connsiteY3" fmla="*/ 25400 h 2997200"/>
                <a:gd name="connsiteX4" fmla="*/ 5219700 w 5219700"/>
                <a:gd name="connsiteY4" fmla="*/ 2997200 h 2997200"/>
                <a:gd name="connsiteX0" fmla="*/ 0 w 5219700"/>
                <a:gd name="connsiteY0" fmla="*/ 0 h 2997200"/>
                <a:gd name="connsiteX1" fmla="*/ 1308100 w 5219700"/>
                <a:gd name="connsiteY1" fmla="*/ 1689100 h 2997200"/>
                <a:gd name="connsiteX2" fmla="*/ 2514600 w 5219700"/>
                <a:gd name="connsiteY2" fmla="*/ 863600 h 2997200"/>
                <a:gd name="connsiteX3" fmla="*/ 3979729 w 5219700"/>
                <a:gd name="connsiteY3" fmla="*/ 25400 h 2997200"/>
                <a:gd name="connsiteX4" fmla="*/ 5219700 w 5219700"/>
                <a:gd name="connsiteY4" fmla="*/ 2997200 h 2997200"/>
                <a:gd name="connsiteX0" fmla="*/ 0 w 5228617"/>
                <a:gd name="connsiteY0" fmla="*/ 0 h 1930400"/>
                <a:gd name="connsiteX1" fmla="*/ 1308100 w 5228617"/>
                <a:gd name="connsiteY1" fmla="*/ 1689100 h 1930400"/>
                <a:gd name="connsiteX2" fmla="*/ 2514600 w 5228617"/>
                <a:gd name="connsiteY2" fmla="*/ 863600 h 1930400"/>
                <a:gd name="connsiteX3" fmla="*/ 3979729 w 5228617"/>
                <a:gd name="connsiteY3" fmla="*/ 25400 h 1930400"/>
                <a:gd name="connsiteX4" fmla="*/ 5228617 w 5228617"/>
                <a:gd name="connsiteY4" fmla="*/ 1930400 h 1930400"/>
                <a:gd name="connsiteX0" fmla="*/ 0 w 5228617"/>
                <a:gd name="connsiteY0" fmla="*/ 0 h 1930400"/>
                <a:gd name="connsiteX1" fmla="*/ 1308100 w 5228617"/>
                <a:gd name="connsiteY1" fmla="*/ 1689100 h 1930400"/>
                <a:gd name="connsiteX2" fmla="*/ 2514600 w 5228617"/>
                <a:gd name="connsiteY2" fmla="*/ 863600 h 1930400"/>
                <a:gd name="connsiteX3" fmla="*/ 3979729 w 5228617"/>
                <a:gd name="connsiteY3" fmla="*/ 25400 h 1930400"/>
                <a:gd name="connsiteX4" fmla="*/ 5228617 w 5228617"/>
                <a:gd name="connsiteY4" fmla="*/ 1930400 h 1930400"/>
                <a:gd name="connsiteX0" fmla="*/ 0 w 5540729"/>
                <a:gd name="connsiteY0" fmla="*/ 0 h 1997075"/>
                <a:gd name="connsiteX1" fmla="*/ 1308100 w 5540729"/>
                <a:gd name="connsiteY1" fmla="*/ 1689100 h 1997075"/>
                <a:gd name="connsiteX2" fmla="*/ 2514600 w 5540729"/>
                <a:gd name="connsiteY2" fmla="*/ 863600 h 1997075"/>
                <a:gd name="connsiteX3" fmla="*/ 3979729 w 5540729"/>
                <a:gd name="connsiteY3" fmla="*/ 25400 h 1997075"/>
                <a:gd name="connsiteX4" fmla="*/ 5540729 w 5540729"/>
                <a:gd name="connsiteY4" fmla="*/ 1997075 h 1997075"/>
                <a:gd name="connsiteX0" fmla="*/ 0 w 5540729"/>
                <a:gd name="connsiteY0" fmla="*/ 0 h 1999000"/>
                <a:gd name="connsiteX1" fmla="*/ 1308100 w 5540729"/>
                <a:gd name="connsiteY1" fmla="*/ 1689100 h 1999000"/>
                <a:gd name="connsiteX2" fmla="*/ 2514600 w 5540729"/>
                <a:gd name="connsiteY2" fmla="*/ 863600 h 1999000"/>
                <a:gd name="connsiteX3" fmla="*/ 3979729 w 5540729"/>
                <a:gd name="connsiteY3" fmla="*/ 25400 h 1999000"/>
                <a:gd name="connsiteX4" fmla="*/ 5540729 w 5540729"/>
                <a:gd name="connsiteY4" fmla="*/ 1997075 h 1999000"/>
                <a:gd name="connsiteX0" fmla="*/ 0 w 5540729"/>
                <a:gd name="connsiteY0" fmla="*/ 1602 h 2000602"/>
                <a:gd name="connsiteX1" fmla="*/ 1308100 w 5540729"/>
                <a:gd name="connsiteY1" fmla="*/ 1690702 h 2000602"/>
                <a:gd name="connsiteX2" fmla="*/ 1902397 w 5540729"/>
                <a:gd name="connsiteY2" fmla="*/ 1039825 h 2000602"/>
                <a:gd name="connsiteX3" fmla="*/ 2514600 w 5540729"/>
                <a:gd name="connsiteY3" fmla="*/ 865202 h 2000602"/>
                <a:gd name="connsiteX4" fmla="*/ 3979729 w 5540729"/>
                <a:gd name="connsiteY4" fmla="*/ 27002 h 2000602"/>
                <a:gd name="connsiteX5" fmla="*/ 5540729 w 5540729"/>
                <a:gd name="connsiteY5" fmla="*/ 1998677 h 2000602"/>
                <a:gd name="connsiteX0" fmla="*/ 0 w 5540729"/>
                <a:gd name="connsiteY0" fmla="*/ 2499 h 2001499"/>
                <a:gd name="connsiteX1" fmla="*/ 1308100 w 5540729"/>
                <a:gd name="connsiteY1" fmla="*/ 1691599 h 2001499"/>
                <a:gd name="connsiteX2" fmla="*/ 1906857 w 5540729"/>
                <a:gd name="connsiteY2" fmla="*/ 1240747 h 2001499"/>
                <a:gd name="connsiteX3" fmla="*/ 2514600 w 5540729"/>
                <a:gd name="connsiteY3" fmla="*/ 866099 h 2001499"/>
                <a:gd name="connsiteX4" fmla="*/ 3979729 w 5540729"/>
                <a:gd name="connsiteY4" fmla="*/ 27899 h 2001499"/>
                <a:gd name="connsiteX5" fmla="*/ 5540729 w 5540729"/>
                <a:gd name="connsiteY5" fmla="*/ 1999574 h 2001499"/>
                <a:gd name="connsiteX0" fmla="*/ 0 w 5540729"/>
                <a:gd name="connsiteY0" fmla="*/ 2499 h 2001499"/>
                <a:gd name="connsiteX1" fmla="*/ 1308100 w 5540729"/>
                <a:gd name="connsiteY1" fmla="*/ 1691599 h 2001499"/>
                <a:gd name="connsiteX2" fmla="*/ 1906857 w 5540729"/>
                <a:gd name="connsiteY2" fmla="*/ 1240747 h 2001499"/>
                <a:gd name="connsiteX3" fmla="*/ 2514600 w 5540729"/>
                <a:gd name="connsiteY3" fmla="*/ 866099 h 2001499"/>
                <a:gd name="connsiteX4" fmla="*/ 3979729 w 5540729"/>
                <a:gd name="connsiteY4" fmla="*/ 27899 h 2001499"/>
                <a:gd name="connsiteX5" fmla="*/ 5540729 w 5540729"/>
                <a:gd name="connsiteY5" fmla="*/ 1999574 h 2001499"/>
                <a:gd name="connsiteX0" fmla="*/ 0 w 5540729"/>
                <a:gd name="connsiteY0" fmla="*/ 2499 h 2001499"/>
                <a:gd name="connsiteX1" fmla="*/ 1308100 w 5540729"/>
                <a:gd name="connsiteY1" fmla="*/ 1691599 h 2001499"/>
                <a:gd name="connsiteX2" fmla="*/ 1906857 w 5540729"/>
                <a:gd name="connsiteY2" fmla="*/ 1240747 h 2001499"/>
                <a:gd name="connsiteX3" fmla="*/ 2514600 w 5540729"/>
                <a:gd name="connsiteY3" fmla="*/ 866099 h 2001499"/>
                <a:gd name="connsiteX4" fmla="*/ 3979729 w 5540729"/>
                <a:gd name="connsiteY4" fmla="*/ 27899 h 2001499"/>
                <a:gd name="connsiteX5" fmla="*/ 5540729 w 5540729"/>
                <a:gd name="connsiteY5" fmla="*/ 1999574 h 2001499"/>
                <a:gd name="connsiteX0" fmla="*/ 0 w 5540729"/>
                <a:gd name="connsiteY0" fmla="*/ 0 h 1999000"/>
                <a:gd name="connsiteX1" fmla="*/ 1308100 w 5540729"/>
                <a:gd name="connsiteY1" fmla="*/ 1689100 h 1999000"/>
                <a:gd name="connsiteX2" fmla="*/ 1906857 w 5540729"/>
                <a:gd name="connsiteY2" fmla="*/ 1238248 h 1999000"/>
                <a:gd name="connsiteX3" fmla="*/ 2514600 w 5540729"/>
                <a:gd name="connsiteY3" fmla="*/ 863600 h 1999000"/>
                <a:gd name="connsiteX4" fmla="*/ 3979729 w 5540729"/>
                <a:gd name="connsiteY4" fmla="*/ 25400 h 1999000"/>
                <a:gd name="connsiteX5" fmla="*/ 5540729 w 5540729"/>
                <a:gd name="connsiteY5" fmla="*/ 1997075 h 199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40729" h="1999000">
                  <a:moveTo>
                    <a:pt x="0" y="0"/>
                  </a:moveTo>
                  <a:cubicBezTo>
                    <a:pt x="444500" y="772583"/>
                    <a:pt x="990291" y="1482725"/>
                    <a:pt x="1308100" y="1689100"/>
                  </a:cubicBezTo>
                  <a:cubicBezTo>
                    <a:pt x="1625909" y="1895475"/>
                    <a:pt x="1826159" y="1475844"/>
                    <a:pt x="1906857" y="1238248"/>
                  </a:cubicBezTo>
                  <a:cubicBezTo>
                    <a:pt x="1996472" y="953027"/>
                    <a:pt x="2048735" y="880004"/>
                    <a:pt x="2514600" y="863600"/>
                  </a:cubicBezTo>
                  <a:cubicBezTo>
                    <a:pt x="2980465" y="847196"/>
                    <a:pt x="3475374" y="-163513"/>
                    <a:pt x="3979729" y="25400"/>
                  </a:cubicBezTo>
                  <a:cubicBezTo>
                    <a:pt x="4484084" y="214313"/>
                    <a:pt x="4450605" y="2066925"/>
                    <a:pt x="5540729" y="1997075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rgbClr val="0000FF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8599062" y="3049113"/>
                  <a:ext cx="1800200" cy="5756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4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sz="48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9062" y="3049113"/>
                  <a:ext cx="1800200" cy="575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235774" y="1534564"/>
                <a:ext cx="369287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5774" y="1534564"/>
                <a:ext cx="3692874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81DD326-1466-1C1E-1EB2-6CC99324B66B}"/>
                  </a:ext>
                </a:extLst>
              </p:cNvPr>
              <p:cNvSpPr txBox="1"/>
              <p:nvPr/>
            </p:nvSpPr>
            <p:spPr>
              <a:xfrm>
                <a:off x="263352" y="331199"/>
                <a:ext cx="11665296" cy="81560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700" dirty="0">
                    <a:solidFill>
                      <a:schemeClr val="tx1"/>
                    </a:solidFill>
                  </a:rPr>
                  <a:t>For what values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7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7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7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47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7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700" dirty="0">
                    <a:solidFill>
                      <a:schemeClr val="tx1"/>
                    </a:solidFill>
                  </a:rPr>
                  <a:t> is </a:t>
                </a:r>
                <a:r>
                  <a:rPr lang="en-GB" sz="4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GB" sz="4700" dirty="0"/>
                  <a:t>(</a:t>
                </a:r>
                <a:r>
                  <a:rPr lang="en-GB" sz="4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700" dirty="0"/>
                  <a:t>)</a:t>
                </a:r>
                <a:r>
                  <a:rPr lang="en-GB" sz="4700" b="1" dirty="0">
                    <a:solidFill>
                      <a:schemeClr val="tx1"/>
                    </a:solidFill>
                  </a:rPr>
                  <a:t> increasing</a:t>
                </a:r>
                <a:r>
                  <a:rPr lang="en-GB" sz="4700" dirty="0">
                    <a:solidFill>
                      <a:schemeClr val="tx1"/>
                    </a:solidFill>
                  </a:rPr>
                  <a:t>? 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81DD326-1466-1C1E-1EB2-6CC99324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31199"/>
                <a:ext cx="11665296" cy="815608"/>
              </a:xfrm>
              <a:prstGeom prst="rect">
                <a:avLst/>
              </a:prstGeom>
              <a:blipFill>
                <a:blip r:embed="rId6"/>
                <a:stretch>
                  <a:fillRect t="-8228" b="-2468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A75516A-0814-3A28-CCFF-8007BFF2901F}"/>
              </a:ext>
            </a:extLst>
          </p:cNvPr>
          <p:cNvSpPr/>
          <p:nvPr/>
        </p:nvSpPr>
        <p:spPr>
          <a:xfrm>
            <a:off x="3431689" y="2062101"/>
            <a:ext cx="3851238" cy="2526035"/>
          </a:xfrm>
          <a:custGeom>
            <a:avLst/>
            <a:gdLst>
              <a:gd name="connsiteX0" fmla="*/ 0 w 3851238"/>
              <a:gd name="connsiteY0" fmla="*/ 2526035 h 2526035"/>
              <a:gd name="connsiteX1" fmla="*/ 344245 w 3851238"/>
              <a:gd name="connsiteY1" fmla="*/ 2402323 h 2526035"/>
              <a:gd name="connsiteX2" fmla="*/ 607807 w 3851238"/>
              <a:gd name="connsiteY2" fmla="*/ 1977395 h 2526035"/>
              <a:gd name="connsiteX3" fmla="*/ 812203 w 3851238"/>
              <a:gd name="connsiteY3" fmla="*/ 1477165 h 2526035"/>
              <a:gd name="connsiteX4" fmla="*/ 1140311 w 3851238"/>
              <a:gd name="connsiteY4" fmla="*/ 1299664 h 2526035"/>
              <a:gd name="connsiteX5" fmla="*/ 1619026 w 3851238"/>
              <a:gd name="connsiteY5" fmla="*/ 1251254 h 2526035"/>
              <a:gd name="connsiteX6" fmla="*/ 1844937 w 3851238"/>
              <a:gd name="connsiteY6" fmla="*/ 1213603 h 2526035"/>
              <a:gd name="connsiteX7" fmla="*/ 2237591 w 3851238"/>
              <a:gd name="connsiteY7" fmla="*/ 982313 h 2526035"/>
              <a:gd name="connsiteX8" fmla="*/ 2684033 w 3851238"/>
              <a:gd name="connsiteY8" fmla="*/ 648826 h 2526035"/>
              <a:gd name="connsiteX9" fmla="*/ 3092824 w 3851238"/>
              <a:gd name="connsiteY9" fmla="*/ 283066 h 2526035"/>
              <a:gd name="connsiteX10" fmla="*/ 3571539 w 3851238"/>
              <a:gd name="connsiteY10" fmla="*/ 30261 h 2526035"/>
              <a:gd name="connsiteX11" fmla="*/ 3851238 w 3851238"/>
              <a:gd name="connsiteY11" fmla="*/ 14125 h 2526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1238" h="2526035">
                <a:moveTo>
                  <a:pt x="0" y="2526035"/>
                </a:moveTo>
                <a:cubicBezTo>
                  <a:pt x="121472" y="2509899"/>
                  <a:pt x="242944" y="2493763"/>
                  <a:pt x="344245" y="2402323"/>
                </a:cubicBezTo>
                <a:cubicBezTo>
                  <a:pt x="445546" y="2310883"/>
                  <a:pt x="529814" y="2131588"/>
                  <a:pt x="607807" y="1977395"/>
                </a:cubicBezTo>
                <a:cubicBezTo>
                  <a:pt x="685800" y="1823202"/>
                  <a:pt x="723452" y="1590120"/>
                  <a:pt x="812203" y="1477165"/>
                </a:cubicBezTo>
                <a:cubicBezTo>
                  <a:pt x="900954" y="1364210"/>
                  <a:pt x="1005841" y="1337316"/>
                  <a:pt x="1140311" y="1299664"/>
                </a:cubicBezTo>
                <a:cubicBezTo>
                  <a:pt x="1274781" y="1262012"/>
                  <a:pt x="1501588" y="1265597"/>
                  <a:pt x="1619026" y="1251254"/>
                </a:cubicBezTo>
                <a:cubicBezTo>
                  <a:pt x="1736464" y="1236911"/>
                  <a:pt x="1741843" y="1258426"/>
                  <a:pt x="1844937" y="1213603"/>
                </a:cubicBezTo>
                <a:cubicBezTo>
                  <a:pt x="1948031" y="1168780"/>
                  <a:pt x="2097742" y="1076442"/>
                  <a:pt x="2237591" y="982313"/>
                </a:cubicBezTo>
                <a:cubicBezTo>
                  <a:pt x="2377440" y="888184"/>
                  <a:pt x="2541494" y="765367"/>
                  <a:pt x="2684033" y="648826"/>
                </a:cubicBezTo>
                <a:cubicBezTo>
                  <a:pt x="2826572" y="532285"/>
                  <a:pt x="2944906" y="386160"/>
                  <a:pt x="3092824" y="283066"/>
                </a:cubicBezTo>
                <a:cubicBezTo>
                  <a:pt x="3240742" y="179972"/>
                  <a:pt x="3445137" y="75085"/>
                  <a:pt x="3571539" y="30261"/>
                </a:cubicBezTo>
                <a:cubicBezTo>
                  <a:pt x="3697941" y="-14563"/>
                  <a:pt x="3774589" y="-219"/>
                  <a:pt x="3851238" y="14125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3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005341" y="2492896"/>
                <a:ext cx="625881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6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= 3</a:t>
                </a:r>
                <a:r>
                  <a:rPr lang="en-GB" sz="60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6000" dirty="0">
                    <a:solidFill>
                      <a:schemeClr val="tx1"/>
                    </a:solidFill>
                  </a:rPr>
                  <a:t> + 8</a:t>
                </a:r>
                <a:r>
                  <a:rPr lang="en-GB" sz="60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>
                    <a:solidFill>
                      <a:schemeClr val="tx1"/>
                    </a:solidFill>
                  </a:rPr>
                  <a:t> + 4 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341" y="2492896"/>
                <a:ext cx="6258812" cy="1015663"/>
              </a:xfrm>
              <a:prstGeom prst="rect">
                <a:avLst/>
              </a:prstGeom>
              <a:blipFill>
                <a:blip r:embed="rId2"/>
                <a:stretch>
                  <a:fillRect t="-20359" r="-9348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159896" y="3789040"/>
            <a:ext cx="52898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/>
              <a:t>2</a:t>
            </a:r>
            <a:r>
              <a:rPr lang="en-GB" sz="6000" dirty="0"/>
              <a:t> + 8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+ 4 &lt; 0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20542" y="5085184"/>
                <a:ext cx="4968552" cy="1235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brk m:alnAt="63"/>
                      </m:rPr>
                      <a:rPr lang="en-GB" sz="6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6600" b="1" dirty="0">
                    <a:solidFill>
                      <a:schemeClr val="tx1"/>
                    </a:solidFill>
                  </a:rPr>
                  <a:t> &lt; </a:t>
                </a:r>
                <a:r>
                  <a:rPr lang="en-GB" sz="66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="1" dirty="0">
                    <a:solidFill>
                      <a:schemeClr val="tx1"/>
                    </a:solidFill>
                  </a:rPr>
                  <a:t> &lt;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GB" sz="6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GB" sz="6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GB" sz="6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6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542" y="5085184"/>
                <a:ext cx="4968552" cy="1235082"/>
              </a:xfrm>
              <a:prstGeom prst="rect">
                <a:avLst/>
              </a:prstGeom>
              <a:blipFill>
                <a:blip r:embed="rId3"/>
                <a:stretch>
                  <a:fillRect t="-15764" b="-29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8E51975-974F-86D1-0F8B-443DE919339B}"/>
                  </a:ext>
                </a:extLst>
              </p:cNvPr>
              <p:cNvSpPr txBox="1"/>
              <p:nvPr/>
            </p:nvSpPr>
            <p:spPr>
              <a:xfrm>
                <a:off x="590131" y="404664"/>
                <a:ext cx="1108923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5400" dirty="0"/>
                  <a:t> =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baseline="30000" dirty="0"/>
                  <a:t>3</a:t>
                </a:r>
                <a:r>
                  <a:rPr lang="en-GB" sz="5400" dirty="0"/>
                  <a:t> + 4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baseline="30000" dirty="0"/>
                  <a:t>2</a:t>
                </a:r>
                <a:r>
                  <a:rPr lang="en-GB" sz="5400" dirty="0"/>
                  <a:t> + 4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 </a:t>
                </a:r>
              </a:p>
              <a:p>
                <a:pPr algn="ctr"/>
                <a:r>
                  <a:rPr lang="en-GB" sz="5400" dirty="0"/>
                  <a:t>For what values of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is </a:t>
                </a:r>
                <a:r>
                  <a:rPr lang="en-GB" sz="5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GB" sz="5400" dirty="0"/>
                  <a:t>(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) decreasing?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8E51975-974F-86D1-0F8B-443DE9193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31" y="404664"/>
                <a:ext cx="11089232" cy="1754326"/>
              </a:xfrm>
              <a:prstGeom prst="rect">
                <a:avLst/>
              </a:prstGeom>
              <a:blipFill>
                <a:blip r:embed="rId4"/>
                <a:stretch>
                  <a:fillRect l="-586" t="-5380" r="-3197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21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49869" y="2419925"/>
                <a:ext cx="633670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6000" dirty="0"/>
                  <a:t> = 3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baseline="30000" dirty="0"/>
                  <a:t>2</a:t>
                </a:r>
                <a:r>
                  <a:rPr lang="en-GB" sz="6000" dirty="0"/>
                  <a:t> + 8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+ 4 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9869" y="2419925"/>
                <a:ext cx="6336704" cy="1015663"/>
              </a:xfrm>
              <a:prstGeom prst="rect">
                <a:avLst/>
              </a:prstGeom>
              <a:blipFill>
                <a:blip r:embed="rId2"/>
                <a:stretch>
                  <a:fillRect t="-20359" r="-9615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015880" y="3853497"/>
            <a:ext cx="55709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/>
              <a:t>2</a:t>
            </a:r>
            <a:r>
              <a:rPr lang="en-GB" sz="6000" dirty="0"/>
              <a:t> + 8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+ 4 &gt; 0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39816" y="5130057"/>
                <a:ext cx="6408508" cy="1131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&lt; </a:t>
                </a:r>
                <a14:m>
                  <m:oMath xmlns:m="http://schemas.openxmlformats.org/officeDocument/2006/math">
                    <m:r>
                      <m:rPr>
                        <m:brk m:alnAt="63"/>
                      </m:rP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000" b="1" dirty="0">
                    <a:solidFill>
                      <a:schemeClr val="tx1"/>
                    </a:solidFill>
                  </a:rPr>
                  <a:t>2  </a:t>
                </a:r>
                <a:r>
                  <a:rPr lang="en-GB" sz="5400" dirty="0">
                    <a:solidFill>
                      <a:schemeClr val="tx1"/>
                    </a:solidFill>
                  </a:rPr>
                  <a:t>and</a:t>
                </a:r>
                <a:r>
                  <a:rPr lang="en-GB" sz="6000" b="1" dirty="0">
                    <a:solidFill>
                      <a:schemeClr val="tx1"/>
                    </a:solidFill>
                  </a:rPr>
                  <a:t>  </a:t>
                </a:r>
                <a:r>
                  <a:rPr lang="en-GB" sz="60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b="1" dirty="0">
                    <a:solidFill>
                      <a:schemeClr val="tx1"/>
                    </a:solidFill>
                  </a:rPr>
                  <a:t> &gt;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GB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GB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0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5130057"/>
                <a:ext cx="6408508" cy="1131592"/>
              </a:xfrm>
              <a:prstGeom prst="rect">
                <a:avLst/>
              </a:prstGeom>
              <a:blipFill>
                <a:blip r:embed="rId3"/>
                <a:stretch>
                  <a:fillRect l="-2376" t="-16216" b="-286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719574-9F0E-6658-6078-37ABB0F9AF49}"/>
                  </a:ext>
                </a:extLst>
              </p:cNvPr>
              <p:cNvSpPr txBox="1"/>
              <p:nvPr/>
            </p:nvSpPr>
            <p:spPr>
              <a:xfrm>
                <a:off x="550812" y="404664"/>
                <a:ext cx="1108923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5400" dirty="0"/>
                  <a:t> =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baseline="30000" dirty="0"/>
                  <a:t>3</a:t>
                </a:r>
                <a:r>
                  <a:rPr lang="en-GB" sz="5400" dirty="0"/>
                  <a:t> + 4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baseline="30000" dirty="0"/>
                  <a:t>2</a:t>
                </a:r>
                <a:r>
                  <a:rPr lang="en-GB" sz="5400" dirty="0"/>
                  <a:t> + 4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 </a:t>
                </a:r>
              </a:p>
              <a:p>
                <a:pPr algn="ctr"/>
                <a:r>
                  <a:rPr lang="en-GB" sz="5400" dirty="0"/>
                  <a:t>For what values of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is </a:t>
                </a:r>
                <a:r>
                  <a:rPr lang="en-GB" sz="5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GB" sz="5400" dirty="0"/>
                  <a:t>(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) increasing?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719574-9F0E-6658-6078-37ABB0F9A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2" y="404664"/>
                <a:ext cx="11089232" cy="1754326"/>
              </a:xfrm>
              <a:prstGeom prst="rect">
                <a:avLst/>
              </a:prstGeom>
              <a:blipFill>
                <a:blip r:embed="rId4"/>
                <a:stretch>
                  <a:fillRect t="-5380" r="-2397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490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7B9671-6AEA-AEFC-814E-0875B206812E}"/>
                  </a:ext>
                </a:extLst>
              </p:cNvPr>
              <p:cNvSpPr txBox="1"/>
              <p:nvPr/>
            </p:nvSpPr>
            <p:spPr>
              <a:xfrm>
                <a:off x="1115616" y="260648"/>
                <a:ext cx="993710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Find the interval in which the function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+3</m:t>
                    </m:r>
                    <m:sSup>
                      <m:sSup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−9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is decreasing.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7B9671-6AEA-AEFC-814E-0875B2068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60648"/>
                <a:ext cx="9937104" cy="1569660"/>
              </a:xfrm>
              <a:prstGeom prst="rect">
                <a:avLst/>
              </a:prstGeom>
              <a:blipFill>
                <a:blip r:embed="rId2"/>
                <a:stretch>
                  <a:fillRect l="-1069"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57FCFA-729F-E942-9459-210907F14456}"/>
                  </a:ext>
                </a:extLst>
              </p:cNvPr>
              <p:cNvSpPr txBox="1"/>
              <p:nvPr/>
            </p:nvSpPr>
            <p:spPr>
              <a:xfrm>
                <a:off x="6074557" y="5805264"/>
                <a:ext cx="30243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57FCFA-729F-E942-9459-210907F14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557" y="5805264"/>
                <a:ext cx="302433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1E559E-11DA-3AAC-54E7-DF25D1E218A2}"/>
                  </a:ext>
                </a:extLst>
              </p:cNvPr>
              <p:cNvSpPr txBox="1"/>
              <p:nvPr/>
            </p:nvSpPr>
            <p:spPr>
              <a:xfrm>
                <a:off x="5015880" y="4753561"/>
                <a:ext cx="44813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1E559E-11DA-3AAC-54E7-DF25D1E21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4753561"/>
                <a:ext cx="448137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AE81F3-2DE0-DB59-A565-489685EC1E64}"/>
                  </a:ext>
                </a:extLst>
              </p:cNvPr>
              <p:cNvSpPr txBox="1"/>
              <p:nvPr/>
            </p:nvSpPr>
            <p:spPr>
              <a:xfrm>
                <a:off x="5320788" y="3586009"/>
                <a:ext cx="42484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−9&lt;0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AE81F3-2DE0-DB59-A565-489685EC1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788" y="3586009"/>
                <a:ext cx="424847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0AC87F-31BE-B2DD-3E43-922294B7D32E}"/>
                  </a:ext>
                </a:extLst>
              </p:cNvPr>
              <p:cNvSpPr txBox="1"/>
              <p:nvPr/>
            </p:nvSpPr>
            <p:spPr>
              <a:xfrm>
                <a:off x="3455876" y="2275278"/>
                <a:ext cx="525658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0AC87F-31BE-B2DD-3E43-922294B7D3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876" y="2275278"/>
                <a:ext cx="525658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978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2C2D71A-11DE-4AFE-0010-223818C35E69}"/>
                  </a:ext>
                </a:extLst>
              </p:cNvPr>
              <p:cNvSpPr txBox="1"/>
              <p:nvPr/>
            </p:nvSpPr>
            <p:spPr>
              <a:xfrm>
                <a:off x="731404" y="404664"/>
                <a:ext cx="10729192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Show that the function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+16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r>
                  <a:rPr lang="en-GB" sz="4400" dirty="0"/>
                  <a:t>is increasing for all real values of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2C2D71A-11DE-4AFE-0010-223818C35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404664"/>
                <a:ext cx="10729192" cy="1446550"/>
              </a:xfrm>
              <a:prstGeom prst="rect">
                <a:avLst/>
              </a:prstGeom>
              <a:blipFill>
                <a:blip r:embed="rId2"/>
                <a:stretch>
                  <a:fillRect l="-660" t="-2273" b="-121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ADE3BF0-0F89-659E-C025-BF40735724BB}"/>
                  </a:ext>
                </a:extLst>
              </p:cNvPr>
              <p:cNvSpPr txBox="1"/>
              <p:nvPr/>
            </p:nvSpPr>
            <p:spPr>
              <a:xfrm>
                <a:off x="3575720" y="2214156"/>
                <a:ext cx="496855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ADE3BF0-0F89-659E-C025-BF4073572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214156"/>
                <a:ext cx="496855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7A6728B-4173-2BE5-BF9A-720309321258}"/>
                  </a:ext>
                </a:extLst>
              </p:cNvPr>
              <p:cNvSpPr txBox="1"/>
              <p:nvPr/>
            </p:nvSpPr>
            <p:spPr>
              <a:xfrm>
                <a:off x="407368" y="5589240"/>
                <a:ext cx="1166529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Therefore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an increasing function for all real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7A6728B-4173-2BE5-BF9A-720309321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589240"/>
                <a:ext cx="11665296" cy="707886"/>
              </a:xfrm>
              <a:prstGeom prst="rect">
                <a:avLst/>
              </a:prstGeom>
              <a:blipFill>
                <a:blip r:embed="rId4"/>
                <a:stretch>
                  <a:fillRect l="-1882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8D1907-A497-005A-C669-088AC2552435}"/>
                  </a:ext>
                </a:extLst>
              </p:cNvPr>
              <p:cNvSpPr txBox="1"/>
              <p:nvPr/>
            </p:nvSpPr>
            <p:spPr>
              <a:xfrm>
                <a:off x="2567607" y="4437112"/>
                <a:ext cx="7128793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∴</m:t>
                    </m:r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sSup>
                      <m:sSupPr>
                        <m:ctrlP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  <m:sup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𝟏𝟔</m:t>
                    </m:r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for all real </a:t>
                </a: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8D1907-A497-005A-C669-088AC2552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7" y="4437112"/>
                <a:ext cx="7128793" cy="784767"/>
              </a:xfrm>
              <a:prstGeom prst="rect">
                <a:avLst/>
              </a:prstGeom>
              <a:blipFill>
                <a:blip r:embed="rId5"/>
                <a:stretch>
                  <a:fillRect t="-13953" r="-2479" b="-364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BAB8AD5-922B-B52D-C36A-44AE116244A2}"/>
                  </a:ext>
                </a:extLst>
              </p:cNvPr>
              <p:cNvSpPr txBox="1"/>
              <p:nvPr/>
            </p:nvSpPr>
            <p:spPr>
              <a:xfrm>
                <a:off x="4727848" y="3351328"/>
                <a:ext cx="475252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≥0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for all real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BAB8AD5-922B-B52D-C36A-44AE11624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3351328"/>
                <a:ext cx="4752529" cy="769441"/>
              </a:xfrm>
              <a:prstGeom prst="rect">
                <a:avLst/>
              </a:prstGeom>
              <a:blipFill>
                <a:blip r:embed="rId6"/>
                <a:stretch>
                  <a:fillRect t="-15873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471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2787202FD4E3449C2ED021DAE7EC15" ma:contentTypeVersion="11" ma:contentTypeDescription="Create a new document." ma:contentTypeScope="" ma:versionID="b3f47a9a8bae2326e76eeec0bb01ec34">
  <xsd:schema xmlns:xsd="http://www.w3.org/2001/XMLSchema" xmlns:xs="http://www.w3.org/2001/XMLSchema" xmlns:p="http://schemas.microsoft.com/office/2006/metadata/properties" xmlns:ns1="http://schemas.microsoft.com/sharepoint/v3" xmlns:ns2="42d2c06c-d1ae-45ff-90cc-10309efb4741" xmlns:ns3="e2f962f8-e444-4aec-b14c-0555350a0ce2" xmlns:ns4="ea103324-a5a3-4423-8f52-6594f206eaac" targetNamespace="http://schemas.microsoft.com/office/2006/metadata/properties" ma:root="true" ma:fieldsID="5f7d3e76a2f7794d57702993515b412b" ns1:_="" ns2:_="" ns3:_="" ns4:_="">
    <xsd:import namespace="http://schemas.microsoft.com/sharepoint/v3"/>
    <xsd:import namespace="42d2c06c-d1ae-45ff-90cc-10309efb4741"/>
    <xsd:import namespace="e2f962f8-e444-4aec-b14c-0555350a0ce2"/>
    <xsd:import namespace="ea103324-a5a3-4423-8f52-6594f206eaa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ubject_x0020_Cod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d2c06c-d1ae-45ff-90cc-10309efb4741" elementFormDefault="qualified">
    <xsd:import namespace="http://schemas.microsoft.com/office/2006/documentManagement/types"/>
    <xsd:import namespace="http://schemas.microsoft.com/office/infopath/2007/PartnerControls"/>
    <xsd:element name="Subject_x0020_Code" ma:index="10" nillable="true" ma:displayName="Subject Code" ma:default="MA" ma:hidden="true" ma:internalName="Subject_x0020_Code" ma:readOnly="false">
      <xsd:simpleType>
        <xsd:restriction base="dms:Text">
          <xsd:maxLength value="4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962f8-e444-4aec-b14c-0555350a0c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03324-a5a3-4423-8f52-6594f206eaa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ject_x0020_Code xmlns="42d2c06c-d1ae-45ff-90cc-10309efb4741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427317-ADB3-4DCD-91DA-F763FAB3E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2d2c06c-d1ae-45ff-90cc-10309efb4741"/>
    <ds:schemaRef ds:uri="e2f962f8-e444-4aec-b14c-0555350a0ce2"/>
    <ds:schemaRef ds:uri="ea103324-a5a3-4423-8f52-6594f206e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BBE58F-585C-4623-8B4A-F3739CF623A6}">
  <ds:schemaRefs>
    <ds:schemaRef ds:uri="http://www.w3.org/XML/1998/namespace"/>
    <ds:schemaRef ds:uri="http://schemas.microsoft.com/office/2006/documentManagement/types"/>
    <ds:schemaRef ds:uri="http://schemas.microsoft.com/sharepoint/v3"/>
    <ds:schemaRef ds:uri="42d2c06c-d1ae-45ff-90cc-10309efb4741"/>
    <ds:schemaRef ds:uri="e2f962f8-e444-4aec-b14c-0555350a0ce2"/>
    <ds:schemaRef ds:uri="http://purl.org/dc/terms/"/>
    <ds:schemaRef ds:uri="http://purl.org/dc/elements/1.1/"/>
    <ds:schemaRef ds:uri="ea103324-a5a3-4423-8f52-6594f206eaac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CFA7DDF-E2A7-4E95-B3C1-4524331857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37356</TotalTime>
  <Words>371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1359</cp:revision>
  <dcterms:created xsi:type="dcterms:W3CDTF">2013-02-28T07:36:55Z</dcterms:created>
  <dcterms:modified xsi:type="dcterms:W3CDTF">2024-11-25T08:28:41Z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0x0101003E2787202FD4E3449C2ED021DAE7EC15</vt:lpwstr>
  </property>
  <property fmtid="{D5CDD505-2E9C-101B-9397-08002B2CF9AE}" pid="3" name="Order">
    <vt:r8>100</vt:r8>
  </property>
</Properties>
</file>