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611" r:id="rId2"/>
    <p:sldId id="607" r:id="rId3"/>
    <p:sldId id="609" r:id="rId4"/>
    <p:sldId id="608" r:id="rId5"/>
    <p:sldId id="610" r:id="rId6"/>
    <p:sldId id="613" r:id="rId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08E3F1-719F-431D-AFAB-50197C9BBF41}" v="1" dt="2025-11-18T03:17:56.7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12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1-18T03:18:03.563" v="5" actId="1035"/>
      <pc:docMkLst>
        <pc:docMk/>
      </pc:docMkLst>
      <pc:sldChg chg="modSp mod">
        <pc:chgData name="Stewart Gale" userId="3647ddd2-6040-41ae-a96d-232c23482af8" providerId="ADAL" clId="{ADDBF2C4-AD8D-4E1D-8386-BD3D3561C83C}" dt="2025-11-18T03:18:03.563" v="5" actId="1035"/>
        <pc:sldMkLst>
          <pc:docMk/>
          <pc:sldMk cId="3910657735" sldId="613"/>
        </pc:sldMkLst>
        <pc:spChg chg="mod">
          <ac:chgData name="Stewart Gale" userId="3647ddd2-6040-41ae-a96d-232c23482af8" providerId="ADAL" clId="{ADDBF2C4-AD8D-4E1D-8386-BD3D3561C83C}" dt="2025-11-18T03:18:03.563" v="5" actId="1035"/>
          <ac:spMkLst>
            <pc:docMk/>
            <pc:sldMk cId="3910657735" sldId="613"/>
            <ac:spMk id="6" creationId="{05187256-0499-F40D-D427-A088E028B2CC}"/>
          </ac:spMkLst>
        </pc:spChg>
        <pc:spChg chg="mod">
          <ac:chgData name="Stewart Gale" userId="3647ddd2-6040-41ae-a96d-232c23482af8" providerId="ADAL" clId="{ADDBF2C4-AD8D-4E1D-8386-BD3D3561C83C}" dt="2025-11-18T03:17:58.769" v="1" actId="6549"/>
          <ac:spMkLst>
            <pc:docMk/>
            <pc:sldMk cId="3910657735" sldId="613"/>
            <ac:spMk id="7" creationId="{7B72E047-33E9-4C2F-AB32-2E1D86F07D2B}"/>
          </ac:spMkLst>
        </pc:spChg>
        <pc:spChg chg="mod">
          <ac:chgData name="Stewart Gale" userId="3647ddd2-6040-41ae-a96d-232c23482af8" providerId="ADAL" clId="{ADDBF2C4-AD8D-4E1D-8386-BD3D3561C83C}" dt="2025-11-18T03:18:03.563" v="5" actId="1035"/>
          <ac:spMkLst>
            <pc:docMk/>
            <pc:sldMk cId="3910657735" sldId="613"/>
            <ac:spMk id="8" creationId="{2E2BD5CE-2005-4BC8-9395-EF7C1765F969}"/>
          </ac:spMkLst>
        </pc:spChg>
        <pc:spChg chg="mod">
          <ac:chgData name="Stewart Gale" userId="3647ddd2-6040-41ae-a96d-232c23482af8" providerId="ADAL" clId="{ADDBF2C4-AD8D-4E1D-8386-BD3D3561C83C}" dt="2025-11-18T03:18:03.563" v="5" actId="1035"/>
          <ac:spMkLst>
            <pc:docMk/>
            <pc:sldMk cId="3910657735" sldId="613"/>
            <ac:spMk id="9" creationId="{6E9EA0C2-BA11-4A88-BE99-B00A30AC3D12}"/>
          </ac:spMkLst>
        </pc:spChg>
        <pc:spChg chg="mod">
          <ac:chgData name="Stewart Gale" userId="3647ddd2-6040-41ae-a96d-232c23482af8" providerId="ADAL" clId="{ADDBF2C4-AD8D-4E1D-8386-BD3D3561C83C}" dt="2025-11-18T03:18:03.563" v="5" actId="1035"/>
          <ac:spMkLst>
            <pc:docMk/>
            <pc:sldMk cId="3910657735" sldId="613"/>
            <ac:spMk id="10" creationId="{9D5D7D4B-CC45-024A-4C02-D475C4E51151}"/>
          </ac:spMkLst>
        </pc:spChg>
        <pc:spChg chg="mod">
          <ac:chgData name="Stewart Gale" userId="3647ddd2-6040-41ae-a96d-232c23482af8" providerId="ADAL" clId="{ADDBF2C4-AD8D-4E1D-8386-BD3D3561C83C}" dt="2025-11-18T03:18:03.563" v="5" actId="1035"/>
          <ac:spMkLst>
            <pc:docMk/>
            <pc:sldMk cId="3910657735" sldId="613"/>
            <ac:spMk id="11" creationId="{065CF260-BCDF-DDD3-5DA6-D7399B82232C}"/>
          </ac:spMkLst>
        </pc:spChg>
      </pc:sldChg>
    </pc:docChg>
  </pc:docChgLst>
  <pc:docChgLst>
    <pc:chgData name="Stewart Gale" userId="3647ddd2-6040-41ae-a96d-232c23482af8" providerId="ADAL" clId="{FD65ECAB-C382-41A6-B818-DE3CA1FD771C}"/>
    <pc:docChg chg="undo custSel modSld modMainMaster modNotesMaster">
      <pc:chgData name="Stewart Gale" userId="3647ddd2-6040-41ae-a96d-232c23482af8" providerId="ADAL" clId="{FD65ECAB-C382-41A6-B818-DE3CA1FD771C}" dt="2023-07-24T23:08:39.057" v="244" actId="113"/>
      <pc:docMkLst>
        <pc:docMk/>
      </pc:docMkLst>
      <pc:sldChg chg="addSp delSp modSp mod modAnim">
        <pc:chgData name="Stewart Gale" userId="3647ddd2-6040-41ae-a96d-232c23482af8" providerId="ADAL" clId="{FD65ECAB-C382-41A6-B818-DE3CA1FD771C}" dt="2023-07-24T23:08:39.057" v="244" actId="113"/>
        <pc:sldMkLst>
          <pc:docMk/>
          <pc:sldMk cId="1455416707" sldId="607"/>
        </pc:sldMkLst>
      </pc:sldChg>
      <pc:sldChg chg="addSp delSp modSp mod modAnim">
        <pc:chgData name="Stewart Gale" userId="3647ddd2-6040-41ae-a96d-232c23482af8" providerId="ADAL" clId="{FD65ECAB-C382-41A6-B818-DE3CA1FD771C}" dt="2023-07-24T23:00:38.543" v="121"/>
        <pc:sldMkLst>
          <pc:docMk/>
          <pc:sldMk cId="155006182" sldId="608"/>
        </pc:sldMkLst>
      </pc:sldChg>
      <pc:sldChg chg="addSp delSp modSp mod modAnim">
        <pc:chgData name="Stewart Gale" userId="3647ddd2-6040-41ae-a96d-232c23482af8" providerId="ADAL" clId="{FD65ECAB-C382-41A6-B818-DE3CA1FD771C}" dt="2023-07-24T23:08:20.346" v="243"/>
        <pc:sldMkLst>
          <pc:docMk/>
          <pc:sldMk cId="2872698617" sldId="609"/>
        </pc:sldMkLst>
      </pc:sldChg>
      <pc:sldChg chg="delSp modSp mod">
        <pc:chgData name="Stewart Gale" userId="3647ddd2-6040-41ae-a96d-232c23482af8" providerId="ADAL" clId="{FD65ECAB-C382-41A6-B818-DE3CA1FD771C}" dt="2023-07-24T23:02:26.106" v="144" actId="113"/>
        <pc:sldMkLst>
          <pc:docMk/>
          <pc:sldMk cId="831027142" sldId="610"/>
        </pc:sldMkLst>
      </pc:sldChg>
      <pc:sldChg chg="delSp modSp mod">
        <pc:chgData name="Stewart Gale" userId="3647ddd2-6040-41ae-a96d-232c23482af8" providerId="ADAL" clId="{FD65ECAB-C382-41A6-B818-DE3CA1FD771C}" dt="2023-07-24T22:52:32.192" v="5" actId="1076"/>
        <pc:sldMkLst>
          <pc:docMk/>
          <pc:sldMk cId="1881872713" sldId="611"/>
        </pc:sldMkLst>
      </pc:sldChg>
      <pc:sldChg chg="addSp delSp modSp mod modAnim">
        <pc:chgData name="Stewart Gale" userId="3647ddd2-6040-41ae-a96d-232c23482af8" providerId="ADAL" clId="{FD65ECAB-C382-41A6-B818-DE3CA1FD771C}" dt="2023-07-24T23:04:02.574" v="176"/>
        <pc:sldMkLst>
          <pc:docMk/>
          <pc:sldMk cId="3910657735" sldId="613"/>
        </pc:sldMkLst>
      </pc:sldChg>
      <pc:sldMasterChg chg="modSp modSldLayout">
        <pc:chgData name="Stewart Gale" userId="3647ddd2-6040-41ae-a96d-232c23482af8" providerId="ADAL" clId="{FD65ECAB-C382-41A6-B818-DE3CA1FD771C}" dt="2023-07-24T22:52:18.431" v="0"/>
        <pc:sldMasterMkLst>
          <pc:docMk/>
          <pc:sldMasterMk cId="1297615827" sldId="2147483660"/>
        </pc:sldMasterMkLst>
        <pc:sldLayoutChg chg="modSp">
          <pc:chgData name="Stewart Gale" userId="3647ddd2-6040-41ae-a96d-232c23482af8" providerId="ADAL" clId="{FD65ECAB-C382-41A6-B818-DE3CA1FD771C}" dt="2023-07-24T22:52:18.431" v="0"/>
          <pc:sldLayoutMkLst>
            <pc:docMk/>
            <pc:sldMasterMk cId="1297615827" sldId="2147483660"/>
            <pc:sldLayoutMk cId="4138998357" sldId="2147483661"/>
          </pc:sldLayoutMkLst>
        </pc:sldLayoutChg>
        <pc:sldLayoutChg chg="modSp">
          <pc:chgData name="Stewart Gale" userId="3647ddd2-6040-41ae-a96d-232c23482af8" providerId="ADAL" clId="{FD65ECAB-C382-41A6-B818-DE3CA1FD771C}" dt="2023-07-24T22:52:18.431" v="0"/>
          <pc:sldLayoutMkLst>
            <pc:docMk/>
            <pc:sldMasterMk cId="1297615827" sldId="2147483660"/>
            <pc:sldLayoutMk cId="690401283" sldId="2147483663"/>
          </pc:sldLayoutMkLst>
        </pc:sldLayoutChg>
        <pc:sldLayoutChg chg="modSp">
          <pc:chgData name="Stewart Gale" userId="3647ddd2-6040-41ae-a96d-232c23482af8" providerId="ADAL" clId="{FD65ECAB-C382-41A6-B818-DE3CA1FD771C}" dt="2023-07-24T22:52:18.431" v="0"/>
          <pc:sldLayoutMkLst>
            <pc:docMk/>
            <pc:sldMasterMk cId="1297615827" sldId="2147483660"/>
            <pc:sldLayoutMk cId="3601305756" sldId="2147483664"/>
          </pc:sldLayoutMkLst>
        </pc:sldLayoutChg>
        <pc:sldLayoutChg chg="modSp">
          <pc:chgData name="Stewart Gale" userId="3647ddd2-6040-41ae-a96d-232c23482af8" providerId="ADAL" clId="{FD65ECAB-C382-41A6-B818-DE3CA1FD771C}" dt="2023-07-24T22:52:18.431" v="0"/>
          <pc:sldLayoutMkLst>
            <pc:docMk/>
            <pc:sldMasterMk cId="1297615827" sldId="2147483660"/>
            <pc:sldLayoutMk cId="273623018" sldId="2147483665"/>
          </pc:sldLayoutMkLst>
        </pc:sldLayoutChg>
        <pc:sldLayoutChg chg="modSp">
          <pc:chgData name="Stewart Gale" userId="3647ddd2-6040-41ae-a96d-232c23482af8" providerId="ADAL" clId="{FD65ECAB-C382-41A6-B818-DE3CA1FD771C}" dt="2023-07-24T22:52:18.431" v="0"/>
          <pc:sldLayoutMkLst>
            <pc:docMk/>
            <pc:sldMasterMk cId="1297615827" sldId="2147483660"/>
            <pc:sldLayoutMk cId="534618595" sldId="2147483668"/>
          </pc:sldLayoutMkLst>
        </pc:sldLayoutChg>
        <pc:sldLayoutChg chg="modSp">
          <pc:chgData name="Stewart Gale" userId="3647ddd2-6040-41ae-a96d-232c23482af8" providerId="ADAL" clId="{FD65ECAB-C382-41A6-B818-DE3CA1FD771C}" dt="2023-07-24T22:52:18.431" v="0"/>
          <pc:sldLayoutMkLst>
            <pc:docMk/>
            <pc:sldMasterMk cId="1297615827" sldId="2147483660"/>
            <pc:sldLayoutMk cId="540829187" sldId="2147483669"/>
          </pc:sldLayoutMkLst>
        </pc:sldLayoutChg>
        <pc:sldLayoutChg chg="modSp">
          <pc:chgData name="Stewart Gale" userId="3647ddd2-6040-41ae-a96d-232c23482af8" providerId="ADAL" clId="{FD65ECAB-C382-41A6-B818-DE3CA1FD771C}" dt="2023-07-24T22:52:18.431" v="0"/>
          <pc:sldLayoutMkLst>
            <pc:docMk/>
            <pc:sldMasterMk cId="1297615827" sldId="2147483660"/>
            <pc:sldLayoutMk cId="958994724" sldId="2147483671"/>
          </pc:sldLayoutMkLst>
        </pc:sldLayoutChg>
      </pc:sldMasterChg>
    </pc:docChg>
  </pc:docChgLst>
  <pc:docChgLst>
    <pc:chgData name="Stewart Gale" userId="3647ddd2-6040-41ae-a96d-232c23482af8" providerId="ADAL" clId="{B12ABEDB-3D16-49B4-ADBC-6E3900641FAF}"/>
    <pc:docChg chg="modSld">
      <pc:chgData name="Stewart Gale" userId="3647ddd2-6040-41ae-a96d-232c23482af8" providerId="ADAL" clId="{B12ABEDB-3D16-49B4-ADBC-6E3900641FAF}" dt="2023-01-04T04:16:05.659" v="64"/>
      <pc:docMkLst>
        <pc:docMk/>
      </pc:docMkLst>
      <pc:sldChg chg="modSp mod">
        <pc:chgData name="Stewart Gale" userId="3647ddd2-6040-41ae-a96d-232c23482af8" providerId="ADAL" clId="{B12ABEDB-3D16-49B4-ADBC-6E3900641FAF}" dt="2021-11-02T17:47:39.600" v="1" actId="20577"/>
        <pc:sldMkLst>
          <pc:docMk/>
          <pc:sldMk cId="1881872713" sldId="611"/>
        </pc:sldMkLst>
      </pc:sldChg>
      <pc:sldChg chg="addSp modSp mod modAnim">
        <pc:chgData name="Stewart Gale" userId="3647ddd2-6040-41ae-a96d-232c23482af8" providerId="ADAL" clId="{B12ABEDB-3D16-49B4-ADBC-6E3900641FAF}" dt="2023-01-04T04:16:05.659" v="64"/>
        <pc:sldMkLst>
          <pc:docMk/>
          <pc:sldMk cId="3910657735" sldId="61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0228E-F1D3-4AE4-939D-FF938D129657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2EFF8-94A8-49A1-AC3F-42B68ADBD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279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9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783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8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918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418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60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282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883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0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219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69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41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7488" y="116632"/>
            <a:ext cx="914285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 </a:t>
            </a:r>
          </a:p>
          <a:p>
            <a:pPr algn="ctr"/>
            <a:r>
              <a:rPr lang="en-GB" sz="9600" dirty="0"/>
              <a:t>Second Derivative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9</a:t>
            </a:r>
          </a:p>
          <a:p>
            <a:pPr algn="ctr"/>
            <a:r>
              <a:rPr lang="en-GB" sz="8800" dirty="0"/>
              <a:t>(Part 9 of 10)</a:t>
            </a:r>
          </a:p>
        </p:txBody>
      </p:sp>
    </p:spTree>
    <p:extLst>
      <p:ext uri="{BB962C8B-B14F-4D97-AF65-F5344CB8AC3E}">
        <p14:creationId xmlns:p14="http://schemas.microsoft.com/office/powerpoint/2010/main" val="1881872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B04E3A2-7F96-4B6D-A290-AD5650706FDE}"/>
              </a:ext>
            </a:extLst>
          </p:cNvPr>
          <p:cNvSpPr txBox="1"/>
          <p:nvPr/>
        </p:nvSpPr>
        <p:spPr>
          <a:xfrm>
            <a:off x="1559496" y="466737"/>
            <a:ext cx="4248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Concave</a:t>
            </a:r>
          </a:p>
          <a:p>
            <a:pPr algn="ctr"/>
            <a:r>
              <a:rPr lang="en-GB" sz="3600" dirty="0"/>
              <a:t>(positive </a:t>
            </a:r>
            <a:r>
              <a:rPr lang="en-GB" sz="3600" b="1" dirty="0"/>
              <a:t>to negative </a:t>
            </a:r>
          </a:p>
          <a:p>
            <a:pPr algn="ctr"/>
            <a:r>
              <a:rPr lang="en-GB" sz="3600" dirty="0"/>
              <a:t>gradient)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04E3A2-7F96-4B6D-A290-AD5650706FDE}"/>
              </a:ext>
            </a:extLst>
          </p:cNvPr>
          <p:cNvSpPr txBox="1"/>
          <p:nvPr/>
        </p:nvSpPr>
        <p:spPr>
          <a:xfrm>
            <a:off x="7176120" y="4214383"/>
            <a:ext cx="496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Convex</a:t>
            </a:r>
          </a:p>
          <a:p>
            <a:pPr algn="ctr"/>
            <a:r>
              <a:rPr lang="en-GB" sz="3600" dirty="0"/>
              <a:t>(negative </a:t>
            </a:r>
            <a:r>
              <a:rPr lang="en-GB" sz="3600" b="1" dirty="0"/>
              <a:t>to positive </a:t>
            </a:r>
            <a:r>
              <a:rPr lang="en-GB" sz="3600" dirty="0"/>
              <a:t>gradient)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B4874E7-CEA4-41F2-A683-9F75D791E055}"/>
              </a:ext>
            </a:extLst>
          </p:cNvPr>
          <p:cNvSpPr/>
          <p:nvPr/>
        </p:nvSpPr>
        <p:spPr>
          <a:xfrm>
            <a:off x="1823284" y="1111875"/>
            <a:ext cx="8433714" cy="4883881"/>
          </a:xfrm>
          <a:custGeom>
            <a:avLst/>
            <a:gdLst>
              <a:gd name="connsiteX0" fmla="*/ 0 w 4146697"/>
              <a:gd name="connsiteY0" fmla="*/ 1967023 h 1967023"/>
              <a:gd name="connsiteX1" fmla="*/ 1307804 w 4146697"/>
              <a:gd name="connsiteY1" fmla="*/ 467833 h 1967023"/>
              <a:gd name="connsiteX2" fmla="*/ 2349795 w 4146697"/>
              <a:gd name="connsiteY2" fmla="*/ 1041991 h 1967023"/>
              <a:gd name="connsiteX3" fmla="*/ 4146697 w 4146697"/>
              <a:gd name="connsiteY3" fmla="*/ 0 h 1967023"/>
              <a:gd name="connsiteX4" fmla="*/ 4146697 w 4146697"/>
              <a:gd name="connsiteY4" fmla="*/ 0 h 1967023"/>
              <a:gd name="connsiteX0" fmla="*/ 0 w 4146697"/>
              <a:gd name="connsiteY0" fmla="*/ 1967023 h 1967023"/>
              <a:gd name="connsiteX1" fmla="*/ 1307804 w 4146697"/>
              <a:gd name="connsiteY1" fmla="*/ 467833 h 1967023"/>
              <a:gd name="connsiteX2" fmla="*/ 2753832 w 4146697"/>
              <a:gd name="connsiteY2" fmla="*/ 1318438 h 1967023"/>
              <a:gd name="connsiteX3" fmla="*/ 4146697 w 4146697"/>
              <a:gd name="connsiteY3" fmla="*/ 0 h 1967023"/>
              <a:gd name="connsiteX4" fmla="*/ 4146697 w 4146697"/>
              <a:gd name="connsiteY4" fmla="*/ 0 h 1967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6697" h="1967023">
                <a:moveTo>
                  <a:pt x="0" y="1967023"/>
                </a:moveTo>
                <a:cubicBezTo>
                  <a:pt x="458086" y="1294514"/>
                  <a:pt x="848832" y="575930"/>
                  <a:pt x="1307804" y="467833"/>
                </a:cubicBezTo>
                <a:cubicBezTo>
                  <a:pt x="1766776" y="359736"/>
                  <a:pt x="2280683" y="1396410"/>
                  <a:pt x="2753832" y="1318438"/>
                </a:cubicBezTo>
                <a:cubicBezTo>
                  <a:pt x="3226981" y="1240466"/>
                  <a:pt x="3914553" y="219740"/>
                  <a:pt x="4146697" y="0"/>
                </a:cubicBezTo>
                <a:lnTo>
                  <a:pt x="4146697" y="0"/>
                </a:lnTo>
              </a:path>
            </a:pathLst>
          </a:cu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0EC8D3D-D3B3-4816-9AA4-670216BF9D88}"/>
              </a:ext>
            </a:extLst>
          </p:cNvPr>
          <p:cNvSpPr/>
          <p:nvPr/>
        </p:nvSpPr>
        <p:spPr>
          <a:xfrm>
            <a:off x="5850374" y="3194251"/>
            <a:ext cx="317634" cy="332239"/>
          </a:xfrm>
          <a:prstGeom prst="ellipse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0EC8D3D-D3B3-4816-9AA4-670216BF9D88}"/>
              </a:ext>
            </a:extLst>
          </p:cNvPr>
          <p:cNvSpPr/>
          <p:nvPr/>
        </p:nvSpPr>
        <p:spPr>
          <a:xfrm>
            <a:off x="4511824" y="2136282"/>
            <a:ext cx="288032" cy="28460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0EC8D3D-D3B3-4816-9AA4-670216BF9D88}"/>
              </a:ext>
            </a:extLst>
          </p:cNvPr>
          <p:cNvSpPr/>
          <p:nvPr/>
        </p:nvSpPr>
        <p:spPr>
          <a:xfrm>
            <a:off x="7176120" y="4214383"/>
            <a:ext cx="288032" cy="284492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087FB0-CEFA-2C5B-2D91-6BC6CF7ABE89}"/>
              </a:ext>
            </a:extLst>
          </p:cNvPr>
          <p:cNvSpPr txBox="1"/>
          <p:nvPr/>
        </p:nvSpPr>
        <p:spPr>
          <a:xfrm>
            <a:off x="5303914" y="1972193"/>
            <a:ext cx="41764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Point of Inflection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(gradient is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45541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AABE195-47C4-43B9-B0F1-8D59E18B719C}"/>
                  </a:ext>
                </a:extLst>
              </p:cNvPr>
              <p:cNvSpPr txBox="1"/>
              <p:nvPr/>
            </p:nvSpPr>
            <p:spPr>
              <a:xfrm>
                <a:off x="918144" y="1967045"/>
                <a:ext cx="10441160" cy="92333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 concave </a:t>
                </a:r>
                <a:r>
                  <a:rPr lang="en-GB" sz="5400" b="1" dirty="0">
                    <a:solidFill>
                      <a:schemeClr val="tx1"/>
                    </a:solidFill>
                  </a:rPr>
                  <a:t>when</a:t>
                </a:r>
                <a:r>
                  <a:rPr lang="en-GB" sz="5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≤0</m:t>
                    </m:r>
                  </m:oMath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AABE195-47C4-43B9-B0F1-8D59E18B7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44" y="1967045"/>
                <a:ext cx="10441160" cy="923330"/>
              </a:xfrm>
              <a:prstGeom prst="rect">
                <a:avLst/>
              </a:prstGeom>
              <a:blipFill>
                <a:blip r:embed="rId2"/>
                <a:stretch>
                  <a:fillRect t="-17881" b="-403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9CBBAB5-20A2-440E-8447-A12428C1985B}"/>
                  </a:ext>
                </a:extLst>
              </p:cNvPr>
              <p:cNvSpPr txBox="1"/>
              <p:nvPr/>
            </p:nvSpPr>
            <p:spPr>
              <a:xfrm>
                <a:off x="952076" y="5323003"/>
                <a:ext cx="10287847" cy="92333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5400" dirty="0">
                    <a:solidFill>
                      <a:schemeClr val="tx1"/>
                    </a:solidFill>
                  </a:rPr>
                  <a:t>Point of inflection </a:t>
                </a:r>
                <a:r>
                  <a:rPr lang="en-GB" sz="5400" b="1" dirty="0">
                    <a:solidFill>
                      <a:schemeClr val="tx1"/>
                    </a:solidFill>
                  </a:rPr>
                  <a:t>when</a:t>
                </a:r>
                <a:r>
                  <a:rPr lang="en-GB" sz="5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9CBBAB5-20A2-440E-8447-A12428C19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076" y="5323003"/>
                <a:ext cx="10287847" cy="923330"/>
              </a:xfrm>
              <a:prstGeom prst="rect">
                <a:avLst/>
              </a:prstGeom>
              <a:blipFill>
                <a:blip r:embed="rId3"/>
                <a:stretch>
                  <a:fillRect l="-3140" t="-17763" b="-394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9EA0C2-BA11-4A88-BE99-B00A30AC3D12}"/>
                  </a:ext>
                </a:extLst>
              </p:cNvPr>
              <p:cNvSpPr txBox="1"/>
              <p:nvPr/>
            </p:nvSpPr>
            <p:spPr>
              <a:xfrm>
                <a:off x="897885" y="3645024"/>
                <a:ext cx="10333518" cy="92333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 convex </a:t>
                </a:r>
                <a:r>
                  <a:rPr lang="en-GB" sz="5400" b="1" dirty="0">
                    <a:solidFill>
                      <a:schemeClr val="tx1"/>
                    </a:solidFill>
                  </a:rPr>
                  <a:t>when</a:t>
                </a:r>
                <a:r>
                  <a:rPr lang="en-GB" sz="5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9EA0C2-BA11-4A88-BE99-B00A30AC3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885" y="3645024"/>
                <a:ext cx="10333518" cy="923330"/>
              </a:xfrm>
              <a:prstGeom prst="rect">
                <a:avLst/>
              </a:prstGeom>
              <a:blipFill>
                <a:blip r:embed="rId4"/>
                <a:stretch>
                  <a:fillRect t="-17881" b="-403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5E9733F-5F8C-A722-99CC-F5036CEF715C}"/>
              </a:ext>
            </a:extLst>
          </p:cNvPr>
          <p:cNvSpPr txBox="1"/>
          <p:nvPr/>
        </p:nvSpPr>
        <p:spPr>
          <a:xfrm>
            <a:off x="3359696" y="548680"/>
            <a:ext cx="5256584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+mj-lt"/>
              </a:rPr>
              <a:t>Second Derivative</a:t>
            </a:r>
            <a:endParaRPr lang="en-GB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69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5AD68C-CCA4-4762-9682-66053118EE01}"/>
                  </a:ext>
                </a:extLst>
              </p:cNvPr>
              <p:cNvSpPr txBox="1"/>
              <p:nvPr/>
            </p:nvSpPr>
            <p:spPr>
              <a:xfrm>
                <a:off x="767408" y="332656"/>
                <a:ext cx="10873208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the interval on which the function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en-GB" sz="4800" dirty="0"/>
                  <a:t> is concave.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5AD68C-CCA4-4762-9682-66053118E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332656"/>
                <a:ext cx="10873208" cy="1569660"/>
              </a:xfrm>
              <a:prstGeom prst="rect">
                <a:avLst/>
              </a:prstGeom>
              <a:blipFill>
                <a:blip r:embed="rId2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BCEEDC-9E09-449F-ADB6-80D02740131E}"/>
                  </a:ext>
                </a:extLst>
              </p:cNvPr>
              <p:cNvSpPr txBox="1"/>
              <p:nvPr/>
            </p:nvSpPr>
            <p:spPr>
              <a:xfrm>
                <a:off x="3071092" y="2065845"/>
                <a:ext cx="6048672" cy="8153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US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BCEEDC-9E09-449F-ADB6-80D027401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092" y="2065845"/>
                <a:ext cx="6048672" cy="8153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9F185E-C8A2-86F4-FFBD-3087FA082198}"/>
                  </a:ext>
                </a:extLst>
              </p:cNvPr>
              <p:cNvSpPr txBox="1"/>
              <p:nvPr/>
            </p:nvSpPr>
            <p:spPr>
              <a:xfrm>
                <a:off x="2927648" y="3262914"/>
                <a:ext cx="6096000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concave when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  <m:sup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</m:d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≤0</m:t>
                    </m:r>
                  </m:oMath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9F185E-C8A2-86F4-FFBD-3087FA082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262914"/>
                <a:ext cx="6096000" cy="1815882"/>
              </a:xfrm>
              <a:prstGeom prst="rect">
                <a:avLst/>
              </a:prstGeom>
              <a:blipFill>
                <a:blip r:embed="rId4"/>
                <a:stretch>
                  <a:fillRect l="-3300" b="-15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3F3B3CD-AC44-DAF7-3C13-AF35B65B348D}"/>
                  </a:ext>
                </a:extLst>
              </p:cNvPr>
              <p:cNvSpPr txBox="1"/>
              <p:nvPr/>
            </p:nvSpPr>
            <p:spPr>
              <a:xfrm>
                <a:off x="5303912" y="5229200"/>
                <a:ext cx="189587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≤0</m:t>
                      </m:r>
                    </m:oMath>
                  </m:oMathPara>
                </a14:m>
                <a:endParaRPr kumimoji="0" lang="en-GB" sz="4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3F3B3CD-AC44-DAF7-3C13-AF35B65B3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5229200"/>
                <a:ext cx="189587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B622F4-549B-38E6-0FBF-1B20F57D74A5}"/>
                  </a:ext>
                </a:extLst>
              </p:cNvPr>
              <p:cNvSpPr txBox="1"/>
              <p:nvPr/>
            </p:nvSpPr>
            <p:spPr>
              <a:xfrm>
                <a:off x="5375920" y="6007701"/>
                <a:ext cx="194421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≤0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B622F4-549B-38E6-0FBF-1B20F57D7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6007701"/>
                <a:ext cx="194421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0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0EA649-14B5-4008-B2F3-815A1027C463}"/>
                  </a:ext>
                </a:extLst>
              </p:cNvPr>
              <p:cNvSpPr txBox="1"/>
              <p:nvPr/>
            </p:nvSpPr>
            <p:spPr>
              <a:xfrm>
                <a:off x="479376" y="305599"/>
                <a:ext cx="1130525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The curve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000" dirty="0"/>
                  <a:t> has equation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endParaRPr lang="en-GB" sz="4000" dirty="0"/>
              </a:p>
              <a:p>
                <a:pPr algn="ctr"/>
                <a:r>
                  <a:rPr lang="en-GB" sz="4000" dirty="0"/>
                  <a:t>Find the coordinate of the </a:t>
                </a:r>
                <a:r>
                  <a:rPr lang="en-GB" sz="4000" b="1" dirty="0"/>
                  <a:t>point of inflection</a:t>
                </a:r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0EA649-14B5-4008-B2F3-815A1027C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05599"/>
                <a:ext cx="11305250" cy="1323439"/>
              </a:xfrm>
              <a:prstGeom prst="rect">
                <a:avLst/>
              </a:prstGeom>
              <a:blipFill>
                <a:blip r:embed="rId2"/>
                <a:stretch>
                  <a:fillRect t="-1646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9D517E-B3EB-4DE8-8609-50CAEAA68CE9}"/>
                  </a:ext>
                </a:extLst>
              </p:cNvPr>
              <p:cNvSpPr txBox="1"/>
              <p:nvPr/>
            </p:nvSpPr>
            <p:spPr>
              <a:xfrm>
                <a:off x="5591944" y="4228083"/>
                <a:ext cx="6303711" cy="2544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−2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−4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+5=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47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2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GB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1" i="1">
                                  <a:latin typeface="Cambria Math" panose="02040503050406030204" pitchFamily="18" charset="0"/>
                                </a:rPr>
                                <m:t>𝟒𝟕</m:t>
                              </m:r>
                            </m:num>
                            <m:den>
                              <m:r>
                                <a:rPr lang="en-GB" sz="2800" b="1" i="1">
                                  <a:latin typeface="Cambria Math" panose="02040503050406030204" pitchFamily="18" charset="0"/>
                                </a:rPr>
                                <m:t>𝟐𝟕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9D517E-B3EB-4DE8-8609-50CAEAA68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4228083"/>
                <a:ext cx="6303711" cy="25446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11423" y="1916832"/>
                <a:ext cx="3696076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−4 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3" y="1916832"/>
                <a:ext cx="3696076" cy="10273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11424" y="3140968"/>
                <a:ext cx="2666949" cy="10804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140968"/>
                <a:ext cx="2666949" cy="10804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189022" y="1896751"/>
                <a:ext cx="4730246" cy="19948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−4=0</m:t>
                      </m:r>
                    </m:oMath>
                  </m:oMathPara>
                </a14:m>
                <a:endParaRPr lang="en-GB" sz="3600" dirty="0"/>
              </a:p>
              <a:p>
                <a:endParaRPr lang="en-GB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022" y="1896751"/>
                <a:ext cx="4730246" cy="19948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/>
          <p:cNvCxnSpPr/>
          <p:nvPr/>
        </p:nvCxnSpPr>
        <p:spPr>
          <a:xfrm>
            <a:off x="5159896" y="2064374"/>
            <a:ext cx="0" cy="44644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14825" y="4540515"/>
                <a:ext cx="4262706" cy="157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GB" sz="3200" dirty="0">
                    <a:solidFill>
                      <a:prstClr val="black"/>
                    </a:solidFill>
                  </a:rPr>
                  <a:t>Point of inflection when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0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25" y="4540515"/>
                <a:ext cx="4262706" cy="1572931"/>
              </a:xfrm>
              <a:prstGeom prst="rect">
                <a:avLst/>
              </a:prstGeom>
              <a:blipFill>
                <a:blip r:embed="rId7"/>
                <a:stretch>
                  <a:fillRect l="-3147" t="-5039" r="-31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02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72E047-33E9-4C2F-AB32-2E1D86F07D2B}"/>
                  </a:ext>
                </a:extLst>
              </p:cNvPr>
              <p:cNvSpPr txBox="1"/>
              <p:nvPr/>
            </p:nvSpPr>
            <p:spPr>
              <a:xfrm>
                <a:off x="1055440" y="260648"/>
                <a:ext cx="10225136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Show that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800" dirty="0"/>
                  <a:t>is convex for all real values of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72E047-33E9-4C2F-AB32-2E1D86F07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60648"/>
                <a:ext cx="10225136" cy="1569660"/>
              </a:xfrm>
              <a:prstGeom prst="rect">
                <a:avLst/>
              </a:prstGeom>
              <a:blipFill>
                <a:blip r:embed="rId2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E2BD5CE-2005-4BC8-9395-EF7C1765F969}"/>
                  </a:ext>
                </a:extLst>
              </p:cNvPr>
              <p:cNvSpPr txBox="1"/>
              <p:nvPr/>
            </p:nvSpPr>
            <p:spPr>
              <a:xfrm>
                <a:off x="3346784" y="2060848"/>
                <a:ext cx="572520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E2BD5CE-2005-4BC8-9395-EF7C1765F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6784" y="2060848"/>
                <a:ext cx="572520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9EA0C2-BA11-4A88-BE99-B00A30AC3D12}"/>
                  </a:ext>
                </a:extLst>
              </p:cNvPr>
              <p:cNvSpPr txBox="1"/>
              <p:nvPr/>
            </p:nvSpPr>
            <p:spPr>
              <a:xfrm>
                <a:off x="2855640" y="5927976"/>
                <a:ext cx="7272808" cy="707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tx1"/>
                    </a:solidFill>
                  </a:rPr>
                  <a:t>Hence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000" dirty="0">
                    <a:solidFill>
                      <a:schemeClr val="tx1"/>
                    </a:solidFill>
                  </a:rPr>
                  <a:t> convex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9EA0C2-BA11-4A88-BE99-B00A30AC3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5927976"/>
                <a:ext cx="7272808" cy="707886"/>
              </a:xfrm>
              <a:prstGeom prst="rect">
                <a:avLst/>
              </a:prstGeom>
              <a:blipFill>
                <a:blip r:embed="rId4"/>
                <a:stretch>
                  <a:fillRect l="-1425" t="-15385" b="-350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5187256-0499-F40D-D427-A088E028B2CC}"/>
                  </a:ext>
                </a:extLst>
              </p:cNvPr>
              <p:cNvSpPr txBox="1"/>
              <p:nvPr/>
            </p:nvSpPr>
            <p:spPr>
              <a:xfrm>
                <a:off x="3089952" y="4882274"/>
                <a:ext cx="718251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GB" sz="4000" dirty="0"/>
                  <a:t>  </a:t>
                </a:r>
                <a:r>
                  <a:rPr lang="en-GB" sz="4000" b="1" dirty="0"/>
                  <a:t>therefore</a:t>
                </a:r>
                <a:r>
                  <a:rPr lang="en-GB" sz="4000" dirty="0"/>
                  <a:t> 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+2≥0</m:t>
                    </m:r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5187256-0499-F40D-D427-A088E028B2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952" y="4882274"/>
                <a:ext cx="7182512" cy="707886"/>
              </a:xfrm>
              <a:prstGeom prst="rect">
                <a:avLst/>
              </a:prstGeom>
              <a:blipFill>
                <a:blip r:embed="rId5"/>
                <a:stretch>
                  <a:fillRect t="-14655" b="-37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5CF260-BCDF-DDD3-5DA6-D7399B82232C}"/>
                  </a:ext>
                </a:extLst>
              </p:cNvPr>
              <p:cNvSpPr txBox="1"/>
              <p:nvPr/>
            </p:nvSpPr>
            <p:spPr>
              <a:xfrm>
                <a:off x="4799856" y="3799959"/>
                <a:ext cx="316835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+2≥0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5CF260-BCDF-DDD3-5DA6-D7399B822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3799959"/>
                <a:ext cx="316835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5D7D4B-CC45-024A-4C02-D475C4E51151}"/>
                  </a:ext>
                </a:extLst>
              </p:cNvPr>
              <p:cNvSpPr txBox="1"/>
              <p:nvPr/>
            </p:nvSpPr>
            <p:spPr>
              <a:xfrm>
                <a:off x="2975992" y="2937642"/>
                <a:ext cx="60960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5D7D4B-CC45-024A-4C02-D475C4E511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5992" y="2937642"/>
                <a:ext cx="609600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065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6" grpId="0"/>
      <p:bldP spid="11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56193</TotalTime>
  <Words>234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1203</cp:revision>
  <cp:lastPrinted>2018-11-20T03:39:30Z</cp:lastPrinted>
  <dcterms:created xsi:type="dcterms:W3CDTF">2013-02-28T07:36:55Z</dcterms:created>
  <dcterms:modified xsi:type="dcterms:W3CDTF">2025-11-18T03:18:06Z</dcterms:modified>
</cp:coreProperties>
</file>