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81" r:id="rId2"/>
    <p:sldId id="654" r:id="rId3"/>
    <p:sldId id="655" r:id="rId4"/>
    <p:sldId id="660" r:id="rId5"/>
    <p:sldId id="661" r:id="rId6"/>
    <p:sldId id="664" r:id="rId7"/>
    <p:sldId id="658" r:id="rId8"/>
    <p:sldId id="666" r:id="rId9"/>
    <p:sldId id="667" r:id="rId10"/>
    <p:sldId id="662" r:id="rId11"/>
    <p:sldId id="668" r:id="rId12"/>
    <p:sldId id="670" r:id="rId13"/>
    <p:sldId id="67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365681-DB3B-49ED-8CA3-9D36D41CA292}" v="643" dt="2025-11-13T06:40:12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 varScale="1">
        <p:scale>
          <a:sx n="75" d="100"/>
          <a:sy n="75" d="100"/>
        </p:scale>
        <p:origin x="33" y="363"/>
      </p:cViewPr>
      <p:guideLst>
        <p:guide orient="horz" pos="148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delSld modSld sldOrd">
      <pc:chgData name="Stewart Gale" userId="3647ddd2-6040-41ae-a96d-232c23482af8" providerId="ADAL" clId="{ADDBF2C4-AD8D-4E1D-8386-BD3D3561C83C}" dt="2025-11-13T06:40:15.209" v="1317" actId="47"/>
      <pc:docMkLst>
        <pc:docMk/>
      </pc:docMkLst>
      <pc:sldChg chg="addSp delSp modSp mod modAnim">
        <pc:chgData name="Stewart Gale" userId="3647ddd2-6040-41ae-a96d-232c23482af8" providerId="ADAL" clId="{ADDBF2C4-AD8D-4E1D-8386-BD3D3561C83C}" dt="2025-11-12T16:33:59.022" v="751"/>
        <pc:sldMkLst>
          <pc:docMk/>
          <pc:sldMk cId="3190602220" sldId="654"/>
        </pc:sldMkLst>
        <pc:spChg chg="add del mod">
          <ac:chgData name="Stewart Gale" userId="3647ddd2-6040-41ae-a96d-232c23482af8" providerId="ADAL" clId="{ADDBF2C4-AD8D-4E1D-8386-BD3D3561C83C}" dt="2025-11-12T16:00:02.700" v="84" actId="478"/>
          <ac:spMkLst>
            <pc:docMk/>
            <pc:sldMk cId="3190602220" sldId="654"/>
            <ac:spMk id="2" creationId="{FFA1159A-C280-8360-A750-C557F190865A}"/>
          </ac:spMkLst>
        </pc:spChg>
        <pc:spChg chg="mod">
          <ac:chgData name="Stewart Gale" userId="3647ddd2-6040-41ae-a96d-232c23482af8" providerId="ADAL" clId="{ADDBF2C4-AD8D-4E1D-8386-BD3D3561C83C}" dt="2025-11-12T16:02:18.927" v="127" actId="14100"/>
          <ac:spMkLst>
            <pc:docMk/>
            <pc:sldMk cId="3190602220" sldId="654"/>
            <ac:spMk id="3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1-12T15:56:53.144" v="67" actId="478"/>
          <ac:spMkLst>
            <pc:docMk/>
            <pc:sldMk cId="3190602220" sldId="654"/>
            <ac:spMk id="5" creationId="{8FF79041-510D-05C7-0ACE-DD45FBFEE7F1}"/>
          </ac:spMkLst>
        </pc:spChg>
        <pc:spChg chg="mod">
          <ac:chgData name="Stewart Gale" userId="3647ddd2-6040-41ae-a96d-232c23482af8" providerId="ADAL" clId="{ADDBF2C4-AD8D-4E1D-8386-BD3D3561C83C}" dt="2025-11-12T16:33:41.797" v="747" actId="1076"/>
          <ac:spMkLst>
            <pc:docMk/>
            <pc:sldMk cId="3190602220" sldId="654"/>
            <ac:spMk id="6" creationId="{B3521438-AB96-97F2-BC57-8C244F9AEB82}"/>
          </ac:spMkLst>
        </pc:spChg>
        <pc:spChg chg="add mod">
          <ac:chgData name="Stewart Gale" userId="3647ddd2-6040-41ae-a96d-232c23482af8" providerId="ADAL" clId="{ADDBF2C4-AD8D-4E1D-8386-BD3D3561C83C}" dt="2025-11-12T16:03:15.604" v="163" actId="1076"/>
          <ac:spMkLst>
            <pc:docMk/>
            <pc:sldMk cId="3190602220" sldId="654"/>
            <ac:spMk id="7" creationId="{8A1FFDDA-9D4F-0D86-3DE3-DDA25678037F}"/>
          </ac:spMkLst>
        </pc:spChg>
        <pc:spChg chg="add del mod">
          <ac:chgData name="Stewart Gale" userId="3647ddd2-6040-41ae-a96d-232c23482af8" providerId="ADAL" clId="{ADDBF2C4-AD8D-4E1D-8386-BD3D3561C83C}" dt="2025-11-12T16:03:05.642" v="160" actId="478"/>
          <ac:spMkLst>
            <pc:docMk/>
            <pc:sldMk cId="3190602220" sldId="654"/>
            <ac:spMk id="8" creationId="{DCC39E97-F48E-D3CD-A78E-29AAF44F3D9D}"/>
          </ac:spMkLst>
        </pc:spChg>
        <pc:spChg chg="add del mod">
          <ac:chgData name="Stewart Gale" userId="3647ddd2-6040-41ae-a96d-232c23482af8" providerId="ADAL" clId="{ADDBF2C4-AD8D-4E1D-8386-BD3D3561C83C}" dt="2025-11-12T16:01:15.512" v="100" actId="478"/>
          <ac:spMkLst>
            <pc:docMk/>
            <pc:sldMk cId="3190602220" sldId="654"/>
            <ac:spMk id="9" creationId="{61C64409-21A1-5091-FB44-398AF8F8A336}"/>
          </ac:spMkLst>
        </pc:spChg>
        <pc:spChg chg="add del">
          <ac:chgData name="Stewart Gale" userId="3647ddd2-6040-41ae-a96d-232c23482af8" providerId="ADAL" clId="{ADDBF2C4-AD8D-4E1D-8386-BD3D3561C83C}" dt="2025-11-12T16:01:21.772" v="102" actId="22"/>
          <ac:spMkLst>
            <pc:docMk/>
            <pc:sldMk cId="3190602220" sldId="654"/>
            <ac:spMk id="11" creationId="{E41CFF7D-0FBF-E3BB-CBFE-0A6C5E07A625}"/>
          </ac:spMkLst>
        </pc:spChg>
        <pc:spChg chg="add mod">
          <ac:chgData name="Stewart Gale" userId="3647ddd2-6040-41ae-a96d-232c23482af8" providerId="ADAL" clId="{ADDBF2C4-AD8D-4E1D-8386-BD3D3561C83C}" dt="2025-11-12T16:02:32.638" v="132" actId="1076"/>
          <ac:spMkLst>
            <pc:docMk/>
            <pc:sldMk cId="3190602220" sldId="654"/>
            <ac:spMk id="13" creationId="{61C467FC-4EC8-2A3C-1472-107DAD2A5B7E}"/>
          </ac:spMkLst>
        </pc:spChg>
        <pc:spChg chg="add mod">
          <ac:chgData name="Stewart Gale" userId="3647ddd2-6040-41ae-a96d-232c23482af8" providerId="ADAL" clId="{ADDBF2C4-AD8D-4E1D-8386-BD3D3561C83C}" dt="2025-11-12T16:33:45.012" v="748" actId="1076"/>
          <ac:spMkLst>
            <pc:docMk/>
            <pc:sldMk cId="3190602220" sldId="654"/>
            <ac:spMk id="14" creationId="{62C6F52A-D8AB-9E5D-F445-03F8FD738E9F}"/>
          </ac:spMkLst>
        </pc:spChg>
        <pc:spChg chg="add mod">
          <ac:chgData name="Stewart Gale" userId="3647ddd2-6040-41ae-a96d-232c23482af8" providerId="ADAL" clId="{ADDBF2C4-AD8D-4E1D-8386-BD3D3561C83C}" dt="2025-11-12T16:33:50.722" v="749" actId="1076"/>
          <ac:spMkLst>
            <pc:docMk/>
            <pc:sldMk cId="3190602220" sldId="654"/>
            <ac:spMk id="15" creationId="{4A6E794A-759F-5D95-F2C7-6FF1CCABF29A}"/>
          </ac:spMkLst>
        </pc:spChg>
      </pc:sldChg>
      <pc:sldChg chg="del">
        <pc:chgData name="Stewart Gale" userId="3647ddd2-6040-41ae-a96d-232c23482af8" providerId="ADAL" clId="{ADDBF2C4-AD8D-4E1D-8386-BD3D3561C83C}" dt="2025-11-05T07:02:31.131" v="65" actId="47"/>
        <pc:sldMkLst>
          <pc:docMk/>
          <pc:sldMk cId="1290002638" sldId="657"/>
        </pc:sldMkLst>
      </pc:sldChg>
      <pc:sldChg chg="addSp delSp modSp mod delAnim modAnim">
        <pc:chgData name="Stewart Gale" userId="3647ddd2-6040-41ae-a96d-232c23482af8" providerId="ADAL" clId="{ADDBF2C4-AD8D-4E1D-8386-BD3D3561C83C}" dt="2025-11-12T16:22:22.397" v="499"/>
        <pc:sldMkLst>
          <pc:docMk/>
          <pc:sldMk cId="2873796787" sldId="658"/>
        </pc:sldMkLst>
        <pc:spChg chg="del">
          <ac:chgData name="Stewart Gale" userId="3647ddd2-6040-41ae-a96d-232c23482af8" providerId="ADAL" clId="{ADDBF2C4-AD8D-4E1D-8386-BD3D3561C83C}" dt="2025-11-12T16:14:26.755" v="320" actId="478"/>
          <ac:spMkLst>
            <pc:docMk/>
            <pc:sldMk cId="2873796787" sldId="658"/>
            <ac:spMk id="3" creationId="{0792128F-932A-F10C-67E8-49CD655F91A3}"/>
          </ac:spMkLst>
        </pc:spChg>
        <pc:spChg chg="del mod">
          <ac:chgData name="Stewart Gale" userId="3647ddd2-6040-41ae-a96d-232c23482af8" providerId="ADAL" clId="{ADDBF2C4-AD8D-4E1D-8386-BD3D3561C83C}" dt="2025-11-12T16:15:42.539" v="354" actId="478"/>
          <ac:spMkLst>
            <pc:docMk/>
            <pc:sldMk cId="2873796787" sldId="658"/>
            <ac:spMk id="5" creationId="{77916A16-511E-565C-591B-5BCD1D358B53}"/>
          </ac:spMkLst>
        </pc:spChg>
        <pc:spChg chg="add del">
          <ac:chgData name="Stewart Gale" userId="3647ddd2-6040-41ae-a96d-232c23482af8" providerId="ADAL" clId="{ADDBF2C4-AD8D-4E1D-8386-BD3D3561C83C}" dt="2025-11-12T16:10:52.255" v="235" actId="22"/>
          <ac:spMkLst>
            <pc:docMk/>
            <pc:sldMk cId="2873796787" sldId="658"/>
            <ac:spMk id="6" creationId="{AD3E242B-05F4-C7F0-30F6-8BD8E7FDAC74}"/>
          </ac:spMkLst>
        </pc:spChg>
        <pc:spChg chg="del">
          <ac:chgData name="Stewart Gale" userId="3647ddd2-6040-41ae-a96d-232c23482af8" providerId="ADAL" clId="{ADDBF2C4-AD8D-4E1D-8386-BD3D3561C83C}" dt="2025-11-12T16:16:29.621" v="369" actId="478"/>
          <ac:spMkLst>
            <pc:docMk/>
            <pc:sldMk cId="2873796787" sldId="658"/>
            <ac:spMk id="7" creationId="{CC9E14B1-6D82-15AC-E30B-D1417B852E84}"/>
          </ac:spMkLst>
        </pc:spChg>
        <pc:spChg chg="del mod">
          <ac:chgData name="Stewart Gale" userId="3647ddd2-6040-41ae-a96d-232c23482af8" providerId="ADAL" clId="{ADDBF2C4-AD8D-4E1D-8386-BD3D3561C83C}" dt="2025-11-12T16:16:54.198" v="375" actId="478"/>
          <ac:spMkLst>
            <pc:docMk/>
            <pc:sldMk cId="2873796787" sldId="658"/>
            <ac:spMk id="9" creationId="{8393ADC6-C971-9FF1-44D9-C05B3CADF24C}"/>
          </ac:spMkLst>
        </pc:spChg>
        <pc:spChg chg="add mod">
          <ac:chgData name="Stewart Gale" userId="3647ddd2-6040-41ae-a96d-232c23482af8" providerId="ADAL" clId="{ADDBF2C4-AD8D-4E1D-8386-BD3D3561C83C}" dt="2025-11-12T16:16:16.296" v="363" actId="1076"/>
          <ac:spMkLst>
            <pc:docMk/>
            <pc:sldMk cId="2873796787" sldId="658"/>
            <ac:spMk id="10" creationId="{F07E4C96-3880-6990-7D4D-23A994A152E9}"/>
          </ac:spMkLst>
        </pc:spChg>
        <pc:spChg chg="del mod">
          <ac:chgData name="Stewart Gale" userId="3647ddd2-6040-41ae-a96d-232c23482af8" providerId="ADAL" clId="{ADDBF2C4-AD8D-4E1D-8386-BD3D3561C83C}" dt="2025-11-12T16:20:52.861" v="477" actId="478"/>
          <ac:spMkLst>
            <pc:docMk/>
            <pc:sldMk cId="2873796787" sldId="658"/>
            <ac:spMk id="11" creationId="{4BB0B10D-8939-3C31-AB54-E8A628EC1D26}"/>
          </ac:spMkLst>
        </pc:spChg>
        <pc:spChg chg="add mod">
          <ac:chgData name="Stewart Gale" userId="3647ddd2-6040-41ae-a96d-232c23482af8" providerId="ADAL" clId="{ADDBF2C4-AD8D-4E1D-8386-BD3D3561C83C}" dt="2025-11-12T16:16:12.490" v="362" actId="1076"/>
          <ac:spMkLst>
            <pc:docMk/>
            <pc:sldMk cId="2873796787" sldId="658"/>
            <ac:spMk id="12" creationId="{65EF98F2-7803-D18D-CDF1-4B9E5B6DE712}"/>
          </ac:spMkLst>
        </pc:spChg>
        <pc:spChg chg="add mod">
          <ac:chgData name="Stewart Gale" userId="3647ddd2-6040-41ae-a96d-232c23482af8" providerId="ADAL" clId="{ADDBF2C4-AD8D-4E1D-8386-BD3D3561C83C}" dt="2025-11-12T16:13:07.920" v="286" actId="20577"/>
          <ac:spMkLst>
            <pc:docMk/>
            <pc:sldMk cId="2873796787" sldId="658"/>
            <ac:spMk id="13" creationId="{B638ABF7-902C-65E7-4E7E-E956C69DF979}"/>
          </ac:spMkLst>
        </pc:spChg>
        <pc:spChg chg="add mod">
          <ac:chgData name="Stewart Gale" userId="3647ddd2-6040-41ae-a96d-232c23482af8" providerId="ADAL" clId="{ADDBF2C4-AD8D-4E1D-8386-BD3D3561C83C}" dt="2025-11-12T16:13:47.164" v="297" actId="1076"/>
          <ac:spMkLst>
            <pc:docMk/>
            <pc:sldMk cId="2873796787" sldId="658"/>
            <ac:spMk id="14" creationId="{A3BCE337-E213-DA1B-B24B-7CAA3B833193}"/>
          </ac:spMkLst>
        </pc:spChg>
        <pc:spChg chg="add mod">
          <ac:chgData name="Stewart Gale" userId="3647ddd2-6040-41ae-a96d-232c23482af8" providerId="ADAL" clId="{ADDBF2C4-AD8D-4E1D-8386-BD3D3561C83C}" dt="2025-11-12T16:18:45.941" v="416" actId="1076"/>
          <ac:spMkLst>
            <pc:docMk/>
            <pc:sldMk cId="2873796787" sldId="658"/>
            <ac:spMk id="16" creationId="{640AEF08-60B4-D21A-E65F-E17351D13900}"/>
          </ac:spMkLst>
        </pc:spChg>
        <pc:spChg chg="add mod">
          <ac:chgData name="Stewart Gale" userId="3647ddd2-6040-41ae-a96d-232c23482af8" providerId="ADAL" clId="{ADDBF2C4-AD8D-4E1D-8386-BD3D3561C83C}" dt="2025-11-12T16:19:58.803" v="448" actId="1076"/>
          <ac:spMkLst>
            <pc:docMk/>
            <pc:sldMk cId="2873796787" sldId="658"/>
            <ac:spMk id="17" creationId="{ADEA6442-457F-88D5-B39E-983853C4E89C}"/>
          </ac:spMkLst>
        </pc:spChg>
        <pc:spChg chg="add mod">
          <ac:chgData name="Stewart Gale" userId="3647ddd2-6040-41ae-a96d-232c23482af8" providerId="ADAL" clId="{ADDBF2C4-AD8D-4E1D-8386-BD3D3561C83C}" dt="2025-11-12T16:18:45.941" v="416" actId="1076"/>
          <ac:spMkLst>
            <pc:docMk/>
            <pc:sldMk cId="2873796787" sldId="658"/>
            <ac:spMk id="18" creationId="{74936955-FFE6-1C2A-CA41-45F17DD8C612}"/>
          </ac:spMkLst>
        </pc:spChg>
        <pc:spChg chg="add mod">
          <ac:chgData name="Stewart Gale" userId="3647ddd2-6040-41ae-a96d-232c23482af8" providerId="ADAL" clId="{ADDBF2C4-AD8D-4E1D-8386-BD3D3561C83C}" dt="2025-11-12T16:18:45.941" v="416" actId="1076"/>
          <ac:spMkLst>
            <pc:docMk/>
            <pc:sldMk cId="2873796787" sldId="658"/>
            <ac:spMk id="19" creationId="{4ACBD4DF-9787-18A1-C698-C64474948085}"/>
          </ac:spMkLst>
        </pc:spChg>
        <pc:spChg chg="add del mod">
          <ac:chgData name="Stewart Gale" userId="3647ddd2-6040-41ae-a96d-232c23482af8" providerId="ADAL" clId="{ADDBF2C4-AD8D-4E1D-8386-BD3D3561C83C}" dt="2025-11-12T16:18:57.699" v="419" actId="478"/>
          <ac:spMkLst>
            <pc:docMk/>
            <pc:sldMk cId="2873796787" sldId="658"/>
            <ac:spMk id="20" creationId="{30CD5941-2B8D-2939-1B6F-EC92494271A7}"/>
          </ac:spMkLst>
        </pc:spChg>
        <pc:spChg chg="add mod">
          <ac:chgData name="Stewart Gale" userId="3647ddd2-6040-41ae-a96d-232c23482af8" providerId="ADAL" clId="{ADDBF2C4-AD8D-4E1D-8386-BD3D3561C83C}" dt="2025-11-12T16:21:15.169" v="485" actId="1076"/>
          <ac:spMkLst>
            <pc:docMk/>
            <pc:sldMk cId="2873796787" sldId="658"/>
            <ac:spMk id="21" creationId="{8D25E101-3A74-C471-89FC-890E3B8819F0}"/>
          </ac:spMkLst>
        </pc:spChg>
        <pc:spChg chg="add del mod">
          <ac:chgData name="Stewart Gale" userId="3647ddd2-6040-41ae-a96d-232c23482af8" providerId="ADAL" clId="{ADDBF2C4-AD8D-4E1D-8386-BD3D3561C83C}" dt="2025-11-12T16:20:04.977" v="450" actId="478"/>
          <ac:spMkLst>
            <pc:docMk/>
            <pc:sldMk cId="2873796787" sldId="658"/>
            <ac:spMk id="22" creationId="{ABB22923-D791-EC94-09DF-7F457F26F6A2}"/>
          </ac:spMkLst>
        </pc:spChg>
        <pc:spChg chg="add mod">
          <ac:chgData name="Stewart Gale" userId="3647ddd2-6040-41ae-a96d-232c23482af8" providerId="ADAL" clId="{ADDBF2C4-AD8D-4E1D-8386-BD3D3561C83C}" dt="2025-11-12T16:21:20.397" v="487" actId="1076"/>
          <ac:spMkLst>
            <pc:docMk/>
            <pc:sldMk cId="2873796787" sldId="658"/>
            <ac:spMk id="23" creationId="{F691CB2F-D7AD-0C78-A08B-B8FEA067E7C8}"/>
          </ac:spMkLst>
        </pc:spChg>
        <pc:spChg chg="add mod">
          <ac:chgData name="Stewart Gale" userId="3647ddd2-6040-41ae-a96d-232c23482af8" providerId="ADAL" clId="{ADDBF2C4-AD8D-4E1D-8386-BD3D3561C83C}" dt="2025-11-12T16:21:17.883" v="486" actId="1076"/>
          <ac:spMkLst>
            <pc:docMk/>
            <pc:sldMk cId="2873796787" sldId="658"/>
            <ac:spMk id="24" creationId="{56B4E6C4-EB31-4C7E-1B4E-F0F5C6440C35}"/>
          </ac:spMkLst>
        </pc:spChg>
        <pc:cxnChg chg="add mod">
          <ac:chgData name="Stewart Gale" userId="3647ddd2-6040-41ae-a96d-232c23482af8" providerId="ADAL" clId="{ADDBF2C4-AD8D-4E1D-8386-BD3D3561C83C}" dt="2025-11-12T16:21:36.265" v="491" actId="1076"/>
          <ac:cxnSpMkLst>
            <pc:docMk/>
            <pc:sldMk cId="2873796787" sldId="658"/>
            <ac:cxnSpMk id="26" creationId="{1825E798-70A9-2270-BBE4-F81D261699F9}"/>
          </ac:cxnSpMkLst>
        </pc:cxnChg>
        <pc:cxnChg chg="add mod">
          <ac:chgData name="Stewart Gale" userId="3647ddd2-6040-41ae-a96d-232c23482af8" providerId="ADAL" clId="{ADDBF2C4-AD8D-4E1D-8386-BD3D3561C83C}" dt="2025-11-12T16:21:48.835" v="493" actId="1076"/>
          <ac:cxnSpMkLst>
            <pc:docMk/>
            <pc:sldMk cId="2873796787" sldId="658"/>
            <ac:cxnSpMk id="27" creationId="{C2F54EA6-7AEE-7706-539B-13FF3CFCBB3A}"/>
          </ac:cxnSpMkLst>
        </pc:cxnChg>
      </pc:sldChg>
      <pc:sldChg chg="del">
        <pc:chgData name="Stewart Gale" userId="3647ddd2-6040-41ae-a96d-232c23482af8" providerId="ADAL" clId="{ADDBF2C4-AD8D-4E1D-8386-BD3D3561C83C}" dt="2025-11-05T03:15:28.520" v="64" actId="47"/>
        <pc:sldMkLst>
          <pc:docMk/>
          <pc:sldMk cId="1958066816" sldId="659"/>
        </pc:sldMkLst>
      </pc:sldChg>
      <pc:sldChg chg="modSp mod">
        <pc:chgData name="Stewart Gale" userId="3647ddd2-6040-41ae-a96d-232c23482af8" providerId="ADAL" clId="{ADDBF2C4-AD8D-4E1D-8386-BD3D3561C83C}" dt="2025-11-12T16:10:26.511" v="233" actId="113"/>
        <pc:sldMkLst>
          <pc:docMk/>
          <pc:sldMk cId="2108190269" sldId="660"/>
        </pc:sldMkLst>
        <pc:spChg chg="mod">
          <ac:chgData name="Stewart Gale" userId="3647ddd2-6040-41ae-a96d-232c23482af8" providerId="ADAL" clId="{ADDBF2C4-AD8D-4E1D-8386-BD3D3561C83C}" dt="2025-11-12T16:10:26.511" v="233" actId="113"/>
          <ac:spMkLst>
            <pc:docMk/>
            <pc:sldMk cId="2108190269" sldId="660"/>
            <ac:spMk id="2" creationId="{27A603EF-E30E-D17B-FB4C-560D618F47BF}"/>
          </ac:spMkLst>
        </pc:spChg>
      </pc:sldChg>
      <pc:sldChg chg="modSp mod">
        <pc:chgData name="Stewart Gale" userId="3647ddd2-6040-41ae-a96d-232c23482af8" providerId="ADAL" clId="{ADDBF2C4-AD8D-4E1D-8386-BD3D3561C83C}" dt="2025-11-12T16:09:15.350" v="207" actId="1076"/>
        <pc:sldMkLst>
          <pc:docMk/>
          <pc:sldMk cId="366418408" sldId="661"/>
        </pc:sldMkLst>
        <pc:spChg chg="mod">
          <ac:chgData name="Stewart Gale" userId="3647ddd2-6040-41ae-a96d-232c23482af8" providerId="ADAL" clId="{ADDBF2C4-AD8D-4E1D-8386-BD3D3561C83C}" dt="2025-11-12T16:09:15.350" v="207" actId="1076"/>
          <ac:spMkLst>
            <pc:docMk/>
            <pc:sldMk cId="366418408" sldId="661"/>
            <ac:spMk id="2" creationId="{3ECA9462-EF5D-C16B-6654-9F0DEF286571}"/>
          </ac:spMkLst>
        </pc:spChg>
        <pc:spChg chg="mod">
          <ac:chgData name="Stewart Gale" userId="3647ddd2-6040-41ae-a96d-232c23482af8" providerId="ADAL" clId="{ADDBF2C4-AD8D-4E1D-8386-BD3D3561C83C}" dt="2025-11-12T16:09:12.805" v="206" actId="1076"/>
          <ac:spMkLst>
            <pc:docMk/>
            <pc:sldMk cId="366418408" sldId="661"/>
            <ac:spMk id="14" creationId="{6C1A550C-E55B-3AC6-89D5-4F4357908F93}"/>
          </ac:spMkLst>
        </pc:spChg>
        <pc:spChg chg="mod">
          <ac:chgData name="Stewart Gale" userId="3647ddd2-6040-41ae-a96d-232c23482af8" providerId="ADAL" clId="{ADDBF2C4-AD8D-4E1D-8386-BD3D3561C83C}" dt="2025-11-12T16:09:12.805" v="206" actId="1076"/>
          <ac:spMkLst>
            <pc:docMk/>
            <pc:sldMk cId="366418408" sldId="661"/>
            <ac:spMk id="15" creationId="{2ABD47EB-D449-7269-7D3B-5748BE4D6D9E}"/>
          </ac:spMkLst>
        </pc:spChg>
        <pc:spChg chg="mod">
          <ac:chgData name="Stewart Gale" userId="3647ddd2-6040-41ae-a96d-232c23482af8" providerId="ADAL" clId="{ADDBF2C4-AD8D-4E1D-8386-BD3D3561C83C}" dt="2025-11-12T16:09:12.805" v="206" actId="1076"/>
          <ac:spMkLst>
            <pc:docMk/>
            <pc:sldMk cId="366418408" sldId="661"/>
            <ac:spMk id="25" creationId="{D93CA583-1EB3-0D33-AEB1-B9A6D0F721DA}"/>
          </ac:spMkLst>
        </pc:spChg>
        <pc:grpChg chg="mod">
          <ac:chgData name="Stewart Gale" userId="3647ddd2-6040-41ae-a96d-232c23482af8" providerId="ADAL" clId="{ADDBF2C4-AD8D-4E1D-8386-BD3D3561C83C}" dt="2025-11-12T16:09:12.805" v="206" actId="1076"/>
          <ac:grpSpMkLst>
            <pc:docMk/>
            <pc:sldMk cId="366418408" sldId="661"/>
            <ac:grpSpMk id="22" creationId="{E15B4BFE-71F9-58CD-09A9-7A3019F83632}"/>
          </ac:grpSpMkLst>
        </pc:grpChg>
      </pc:sldChg>
      <pc:sldChg chg="addSp delSp modSp mod delAnim modAnim">
        <pc:chgData name="Stewart Gale" userId="3647ddd2-6040-41ae-a96d-232c23482af8" providerId="ADAL" clId="{ADDBF2C4-AD8D-4E1D-8386-BD3D3561C83C}" dt="2025-11-12T16:34:27.026" v="752"/>
        <pc:sldMkLst>
          <pc:docMk/>
          <pc:sldMk cId="2643122885" sldId="662"/>
        </pc:sldMkLst>
        <pc:spChg chg="mod">
          <ac:chgData name="Stewart Gale" userId="3647ddd2-6040-41ae-a96d-232c23482af8" providerId="ADAL" clId="{ADDBF2C4-AD8D-4E1D-8386-BD3D3561C83C}" dt="2025-11-12T16:33:09.165" v="743" actId="1076"/>
          <ac:spMkLst>
            <pc:docMk/>
            <pc:sldMk cId="2643122885" sldId="662"/>
            <ac:spMk id="3" creationId="{3F542A08-6D06-E0C9-9D54-D32407BC8394}"/>
          </ac:spMkLst>
        </pc:spChg>
        <pc:spChg chg="add del mod">
          <ac:chgData name="Stewart Gale" userId="3647ddd2-6040-41ae-a96d-232c23482af8" providerId="ADAL" clId="{ADDBF2C4-AD8D-4E1D-8386-BD3D3561C83C}" dt="2025-11-12T16:29:57.609" v="681" actId="478"/>
          <ac:spMkLst>
            <pc:docMk/>
            <pc:sldMk cId="2643122885" sldId="662"/>
            <ac:spMk id="4" creationId="{A5CAC3A2-9D0E-65EC-E0C0-A208BA385EB7}"/>
          </ac:spMkLst>
        </pc:spChg>
        <pc:spChg chg="del mod">
          <ac:chgData name="Stewart Gale" userId="3647ddd2-6040-41ae-a96d-232c23482af8" providerId="ADAL" clId="{ADDBF2C4-AD8D-4E1D-8386-BD3D3561C83C}" dt="2025-11-12T16:23:19.377" v="512" actId="478"/>
          <ac:spMkLst>
            <pc:docMk/>
            <pc:sldMk cId="2643122885" sldId="662"/>
            <ac:spMk id="5" creationId="{9A662944-AE99-9475-12E6-5F7EEF025D52}"/>
          </ac:spMkLst>
        </pc:spChg>
        <pc:spChg chg="mod">
          <ac:chgData name="Stewart Gale" userId="3647ddd2-6040-41ae-a96d-232c23482af8" providerId="ADAL" clId="{ADDBF2C4-AD8D-4E1D-8386-BD3D3561C83C}" dt="2025-11-12T16:32:22.392" v="729" actId="403"/>
          <ac:spMkLst>
            <pc:docMk/>
            <pc:sldMk cId="2643122885" sldId="662"/>
            <ac:spMk id="6" creationId="{5C105390-3365-34EC-5FF9-B00D000528FA}"/>
          </ac:spMkLst>
        </pc:spChg>
        <pc:spChg chg="add del mod">
          <ac:chgData name="Stewart Gale" userId="3647ddd2-6040-41ae-a96d-232c23482af8" providerId="ADAL" clId="{ADDBF2C4-AD8D-4E1D-8386-BD3D3561C83C}" dt="2025-11-12T16:29:57.609" v="681" actId="478"/>
          <ac:spMkLst>
            <pc:docMk/>
            <pc:sldMk cId="2643122885" sldId="662"/>
            <ac:spMk id="7" creationId="{E36A0606-D65B-293E-B13E-41E0230288C9}"/>
          </ac:spMkLst>
        </pc:spChg>
        <pc:spChg chg="add del mod">
          <ac:chgData name="Stewart Gale" userId="3647ddd2-6040-41ae-a96d-232c23482af8" providerId="ADAL" clId="{ADDBF2C4-AD8D-4E1D-8386-BD3D3561C83C}" dt="2025-11-12T16:29:57.609" v="681" actId="478"/>
          <ac:spMkLst>
            <pc:docMk/>
            <pc:sldMk cId="2643122885" sldId="662"/>
            <ac:spMk id="8" creationId="{5BE56667-B276-5A96-4BB9-E8DC78EFF2B4}"/>
          </ac:spMkLst>
        </pc:spChg>
        <pc:spChg chg="del">
          <ac:chgData name="Stewart Gale" userId="3647ddd2-6040-41ae-a96d-232c23482af8" providerId="ADAL" clId="{ADDBF2C4-AD8D-4E1D-8386-BD3D3561C83C}" dt="2025-11-12T16:29:57.609" v="681" actId="478"/>
          <ac:spMkLst>
            <pc:docMk/>
            <pc:sldMk cId="2643122885" sldId="662"/>
            <ac:spMk id="10" creationId="{B8D669D7-8832-1BC1-CCEF-195189EB4F3A}"/>
          </ac:spMkLst>
        </pc:spChg>
        <pc:spChg chg="mod">
          <ac:chgData name="Stewart Gale" userId="3647ddd2-6040-41ae-a96d-232c23482af8" providerId="ADAL" clId="{ADDBF2C4-AD8D-4E1D-8386-BD3D3561C83C}" dt="2025-11-12T16:30:34.653" v="697" actId="207"/>
          <ac:spMkLst>
            <pc:docMk/>
            <pc:sldMk cId="2643122885" sldId="662"/>
            <ac:spMk id="11" creationId="{3170647A-2570-90DC-3B90-3EAFB2FEA817}"/>
          </ac:spMkLst>
        </pc:spChg>
        <pc:spChg chg="add del mod">
          <ac:chgData name="Stewart Gale" userId="3647ddd2-6040-41ae-a96d-232c23482af8" providerId="ADAL" clId="{ADDBF2C4-AD8D-4E1D-8386-BD3D3561C83C}" dt="2025-11-12T16:29:57.609" v="681" actId="478"/>
          <ac:spMkLst>
            <pc:docMk/>
            <pc:sldMk cId="2643122885" sldId="662"/>
            <ac:spMk id="13" creationId="{BF40A29F-7C16-C697-18C9-BA31C35ECE89}"/>
          </ac:spMkLst>
        </pc:spChg>
        <pc:spChg chg="del mod">
          <ac:chgData name="Stewart Gale" userId="3647ddd2-6040-41ae-a96d-232c23482af8" providerId="ADAL" clId="{ADDBF2C4-AD8D-4E1D-8386-BD3D3561C83C}" dt="2025-11-12T16:31:52.326" v="720" actId="478"/>
          <ac:spMkLst>
            <pc:docMk/>
            <pc:sldMk cId="2643122885" sldId="662"/>
            <ac:spMk id="14" creationId="{F0786C62-18CC-252F-6FBF-E0C3A5DAAF32}"/>
          </ac:spMkLst>
        </pc:spChg>
        <pc:spChg chg="add mod">
          <ac:chgData name="Stewart Gale" userId="3647ddd2-6040-41ae-a96d-232c23482af8" providerId="ADAL" clId="{ADDBF2C4-AD8D-4E1D-8386-BD3D3561C83C}" dt="2025-11-12T16:30:46.428" v="700" actId="1076"/>
          <ac:spMkLst>
            <pc:docMk/>
            <pc:sldMk cId="2643122885" sldId="662"/>
            <ac:spMk id="18" creationId="{8E01EA19-63C6-4632-1AEA-0EC5549EB53D}"/>
          </ac:spMkLst>
        </pc:spChg>
        <pc:spChg chg="add mod">
          <ac:chgData name="Stewart Gale" userId="3647ddd2-6040-41ae-a96d-232c23482af8" providerId="ADAL" clId="{ADDBF2C4-AD8D-4E1D-8386-BD3D3561C83C}" dt="2025-11-12T16:30:53.698" v="703" actId="14100"/>
          <ac:spMkLst>
            <pc:docMk/>
            <pc:sldMk cId="2643122885" sldId="662"/>
            <ac:spMk id="20" creationId="{9E1124A1-6253-30F5-EA53-C8179B57BDB4}"/>
          </ac:spMkLst>
        </pc:spChg>
        <pc:spChg chg="add mod">
          <ac:chgData name="Stewart Gale" userId="3647ddd2-6040-41ae-a96d-232c23482af8" providerId="ADAL" clId="{ADDBF2C4-AD8D-4E1D-8386-BD3D3561C83C}" dt="2025-11-12T16:32:10.666" v="724" actId="1076"/>
          <ac:spMkLst>
            <pc:docMk/>
            <pc:sldMk cId="2643122885" sldId="662"/>
            <ac:spMk id="22" creationId="{038CF59D-CD76-E5F2-969E-0AA78C00CCB9}"/>
          </ac:spMkLst>
        </pc:spChg>
        <pc:spChg chg="add mod">
          <ac:chgData name="Stewart Gale" userId="3647ddd2-6040-41ae-a96d-232c23482af8" providerId="ADAL" clId="{ADDBF2C4-AD8D-4E1D-8386-BD3D3561C83C}" dt="2025-11-12T16:33:09.165" v="743" actId="1076"/>
          <ac:spMkLst>
            <pc:docMk/>
            <pc:sldMk cId="2643122885" sldId="662"/>
            <ac:spMk id="25" creationId="{11B0DF37-786F-734E-9811-BED08D029983}"/>
          </ac:spMkLst>
        </pc:spChg>
        <pc:spChg chg="mod">
          <ac:chgData name="Stewart Gale" userId="3647ddd2-6040-41ae-a96d-232c23482af8" providerId="ADAL" clId="{ADDBF2C4-AD8D-4E1D-8386-BD3D3561C83C}" dt="2025-11-12T16:32:22.392" v="729" actId="403"/>
          <ac:spMkLst>
            <pc:docMk/>
            <pc:sldMk cId="2643122885" sldId="662"/>
            <ac:spMk id="28" creationId="{3F4C76CC-57F8-E8BA-D3FE-029989BF4CA3}"/>
          </ac:spMkLst>
        </pc:spChg>
        <pc:spChg chg="mod">
          <ac:chgData name="Stewart Gale" userId="3647ddd2-6040-41ae-a96d-232c23482af8" providerId="ADAL" clId="{ADDBF2C4-AD8D-4E1D-8386-BD3D3561C83C}" dt="2025-11-12T16:32:22.392" v="729" actId="403"/>
          <ac:spMkLst>
            <pc:docMk/>
            <pc:sldMk cId="2643122885" sldId="662"/>
            <ac:spMk id="29" creationId="{E94F6B06-70C9-E2E7-6614-E630BABC6ADF}"/>
          </ac:spMkLst>
        </pc:spChg>
        <pc:spChg chg="mod">
          <ac:chgData name="Stewart Gale" userId="3647ddd2-6040-41ae-a96d-232c23482af8" providerId="ADAL" clId="{ADDBF2C4-AD8D-4E1D-8386-BD3D3561C83C}" dt="2025-11-12T16:32:22.392" v="729" actId="403"/>
          <ac:spMkLst>
            <pc:docMk/>
            <pc:sldMk cId="2643122885" sldId="662"/>
            <ac:spMk id="34" creationId="{A10F229D-D35E-E154-BB71-57A0F35BF128}"/>
          </ac:spMkLst>
        </pc:spChg>
        <pc:spChg chg="mod">
          <ac:chgData name="Stewart Gale" userId="3647ddd2-6040-41ae-a96d-232c23482af8" providerId="ADAL" clId="{ADDBF2C4-AD8D-4E1D-8386-BD3D3561C83C}" dt="2025-11-12T16:32:22.392" v="729" actId="403"/>
          <ac:spMkLst>
            <pc:docMk/>
            <pc:sldMk cId="2643122885" sldId="662"/>
            <ac:spMk id="38" creationId="{A51B1652-6CCE-3664-416C-252B0F9D4121}"/>
          </ac:spMkLst>
        </pc:spChg>
        <pc:spChg chg="mod">
          <ac:chgData name="Stewart Gale" userId="3647ddd2-6040-41ae-a96d-232c23482af8" providerId="ADAL" clId="{ADDBF2C4-AD8D-4E1D-8386-BD3D3561C83C}" dt="2025-11-12T16:32:22.392" v="729" actId="403"/>
          <ac:spMkLst>
            <pc:docMk/>
            <pc:sldMk cId="2643122885" sldId="662"/>
            <ac:spMk id="42" creationId="{BBDB9B14-4002-D79A-6E15-A564CF4C964A}"/>
          </ac:spMkLst>
        </pc:spChg>
        <pc:grpChg chg="mod">
          <ac:chgData name="Stewart Gale" userId="3647ddd2-6040-41ae-a96d-232c23482af8" providerId="ADAL" clId="{ADDBF2C4-AD8D-4E1D-8386-BD3D3561C83C}" dt="2025-11-12T16:33:02.828" v="742" actId="1076"/>
          <ac:grpSpMkLst>
            <pc:docMk/>
            <pc:sldMk cId="2643122885" sldId="662"/>
            <ac:grpSpMk id="12" creationId="{A37524B0-0953-0EAA-9CAF-11218E146ADC}"/>
          </ac:grpSpMkLst>
        </pc:grpChg>
        <pc:cxnChg chg="add del mod">
          <ac:chgData name="Stewart Gale" userId="3647ddd2-6040-41ae-a96d-232c23482af8" providerId="ADAL" clId="{ADDBF2C4-AD8D-4E1D-8386-BD3D3561C83C}" dt="2025-11-12T16:29:57.609" v="681" actId="478"/>
          <ac:cxnSpMkLst>
            <pc:docMk/>
            <pc:sldMk cId="2643122885" sldId="662"/>
            <ac:cxnSpMk id="15" creationId="{F74CEAC9-062B-F562-6D7C-BCAEB454430E}"/>
          </ac:cxnSpMkLst>
        </pc:cxnChg>
        <pc:cxnChg chg="add del mod">
          <ac:chgData name="Stewart Gale" userId="3647ddd2-6040-41ae-a96d-232c23482af8" providerId="ADAL" clId="{ADDBF2C4-AD8D-4E1D-8386-BD3D3561C83C}" dt="2025-11-12T16:29:57.609" v="681" actId="478"/>
          <ac:cxnSpMkLst>
            <pc:docMk/>
            <pc:sldMk cId="2643122885" sldId="662"/>
            <ac:cxnSpMk id="16" creationId="{8846940B-262C-C264-5C96-41F4536708B4}"/>
          </ac:cxnSpMkLst>
        </pc:cxnChg>
        <pc:cxnChg chg="mod">
          <ac:chgData name="Stewart Gale" userId="3647ddd2-6040-41ae-a96d-232c23482af8" providerId="ADAL" clId="{ADDBF2C4-AD8D-4E1D-8386-BD3D3561C83C}" dt="2025-11-12T16:32:22.392" v="729" actId="403"/>
          <ac:cxnSpMkLst>
            <pc:docMk/>
            <pc:sldMk cId="2643122885" sldId="662"/>
            <ac:cxnSpMk id="24" creationId="{8173E609-5820-9ADF-0FB1-96327AD8C883}"/>
          </ac:cxnSpMkLst>
        </pc:cxnChg>
        <pc:cxnChg chg="mod">
          <ac:chgData name="Stewart Gale" userId="3647ddd2-6040-41ae-a96d-232c23482af8" providerId="ADAL" clId="{ADDBF2C4-AD8D-4E1D-8386-BD3D3561C83C}" dt="2025-11-12T16:32:22.392" v="729" actId="403"/>
          <ac:cxnSpMkLst>
            <pc:docMk/>
            <pc:sldMk cId="2643122885" sldId="662"/>
            <ac:cxnSpMk id="30" creationId="{C07397F6-074C-B3EF-B4AF-B08E11E9058B}"/>
          </ac:cxnSpMkLst>
        </pc:cxnChg>
        <pc:cxnChg chg="mod">
          <ac:chgData name="Stewart Gale" userId="3647ddd2-6040-41ae-a96d-232c23482af8" providerId="ADAL" clId="{ADDBF2C4-AD8D-4E1D-8386-BD3D3561C83C}" dt="2025-11-12T16:32:22.392" v="729" actId="403"/>
          <ac:cxnSpMkLst>
            <pc:docMk/>
            <pc:sldMk cId="2643122885" sldId="662"/>
            <ac:cxnSpMk id="35" creationId="{A2F9646F-9791-5943-7C89-A9B200CF4095}"/>
          </ac:cxnSpMkLst>
        </pc:cxnChg>
      </pc:sldChg>
      <pc:sldChg chg="delSp del mod">
        <pc:chgData name="Stewart Gale" userId="3647ddd2-6040-41ae-a96d-232c23482af8" providerId="ADAL" clId="{ADDBF2C4-AD8D-4E1D-8386-BD3D3561C83C}" dt="2025-11-12T16:04:17.245" v="184" actId="47"/>
        <pc:sldMkLst>
          <pc:docMk/>
          <pc:sldMk cId="566091371" sldId="663"/>
        </pc:sldMkLst>
        <pc:spChg chg="del">
          <ac:chgData name="Stewart Gale" userId="3647ddd2-6040-41ae-a96d-232c23482af8" providerId="ADAL" clId="{ADDBF2C4-AD8D-4E1D-8386-BD3D3561C83C}" dt="2025-11-12T16:00:28.598" v="91" actId="21"/>
          <ac:spMkLst>
            <pc:docMk/>
            <pc:sldMk cId="566091371" sldId="663"/>
            <ac:spMk id="2" creationId="{DCC39E97-F48E-D3CD-A78E-29AAF44F3D9D}"/>
          </ac:spMkLst>
        </pc:spChg>
      </pc:sldChg>
      <pc:sldChg chg="delSp modSp mod">
        <pc:chgData name="Stewart Gale" userId="3647ddd2-6040-41ae-a96d-232c23482af8" providerId="ADAL" clId="{ADDBF2C4-AD8D-4E1D-8386-BD3D3561C83C}" dt="2025-11-05T03:14:10.815" v="25" actId="1076"/>
        <pc:sldMkLst>
          <pc:docMk/>
          <pc:sldMk cId="544187735" sldId="664"/>
        </pc:sldMkLst>
        <pc:spChg chg="mod">
          <ac:chgData name="Stewart Gale" userId="3647ddd2-6040-41ae-a96d-232c23482af8" providerId="ADAL" clId="{ADDBF2C4-AD8D-4E1D-8386-BD3D3561C83C}" dt="2025-11-05T03:13:55.895" v="18" actId="20577"/>
          <ac:spMkLst>
            <pc:docMk/>
            <pc:sldMk cId="544187735" sldId="664"/>
            <ac:spMk id="2" creationId="{C1D2A1EC-2448-ACD0-A212-BEA6880EBA4C}"/>
          </ac:spMkLst>
        </pc:spChg>
        <pc:spChg chg="mod">
          <ac:chgData name="Stewart Gale" userId="3647ddd2-6040-41ae-a96d-232c23482af8" providerId="ADAL" clId="{ADDBF2C4-AD8D-4E1D-8386-BD3D3561C83C}" dt="2025-11-05T03:14:10.815" v="25" actId="1076"/>
          <ac:spMkLst>
            <pc:docMk/>
            <pc:sldMk cId="544187735" sldId="664"/>
            <ac:spMk id="4" creationId="{F2C0AF0F-7ED0-1C01-B771-F21B929C4783}"/>
          </ac:spMkLst>
        </pc:spChg>
      </pc:sldChg>
      <pc:sldChg chg="delSp modSp add del mod ord">
        <pc:chgData name="Stewart Gale" userId="3647ddd2-6040-41ae-a96d-232c23482af8" providerId="ADAL" clId="{ADDBF2C4-AD8D-4E1D-8386-BD3D3561C83C}" dt="2025-11-05T07:02:31.630" v="66" actId="47"/>
        <pc:sldMkLst>
          <pc:docMk/>
          <pc:sldMk cId="378983764" sldId="665"/>
        </pc:sldMkLst>
      </pc:sldChg>
      <pc:sldChg chg="delSp modSp add mod ord">
        <pc:chgData name="Stewart Gale" userId="3647ddd2-6040-41ae-a96d-232c23482af8" providerId="ADAL" clId="{ADDBF2C4-AD8D-4E1D-8386-BD3D3561C83C}" dt="2025-11-05T03:14:58.310" v="51" actId="1076"/>
        <pc:sldMkLst>
          <pc:docMk/>
          <pc:sldMk cId="2288203252" sldId="666"/>
        </pc:sldMkLst>
        <pc:spChg chg="mod">
          <ac:chgData name="Stewart Gale" userId="3647ddd2-6040-41ae-a96d-232c23482af8" providerId="ADAL" clId="{ADDBF2C4-AD8D-4E1D-8386-BD3D3561C83C}" dt="2025-11-05T03:14:58.310" v="51" actId="1076"/>
          <ac:spMkLst>
            <pc:docMk/>
            <pc:sldMk cId="2288203252" sldId="666"/>
            <ac:spMk id="3" creationId="{FDE41027-7A44-C073-158B-FE7A1D73DA57}"/>
          </ac:spMkLst>
        </pc:spChg>
        <pc:spChg chg="mod">
          <ac:chgData name="Stewart Gale" userId="3647ddd2-6040-41ae-a96d-232c23482af8" providerId="ADAL" clId="{ADDBF2C4-AD8D-4E1D-8386-BD3D3561C83C}" dt="2025-11-05T03:14:30.744" v="35" actId="1076"/>
          <ac:spMkLst>
            <pc:docMk/>
            <pc:sldMk cId="2288203252" sldId="666"/>
            <ac:spMk id="7" creationId="{545A8C9E-B3FF-97CC-62B4-844E78984114}"/>
          </ac:spMkLst>
        </pc:spChg>
      </pc:sldChg>
      <pc:sldChg chg="addSp delSp modSp add mod ord delAnim modAnim">
        <pc:chgData name="Stewart Gale" userId="3647ddd2-6040-41ae-a96d-232c23482af8" providerId="ADAL" clId="{ADDBF2C4-AD8D-4E1D-8386-BD3D3561C83C}" dt="2025-11-12T16:29:51.294" v="680"/>
        <pc:sldMkLst>
          <pc:docMk/>
          <pc:sldMk cId="737734691" sldId="667"/>
        </pc:sldMkLst>
        <pc:spChg chg="del">
          <ac:chgData name="Stewart Gale" userId="3647ddd2-6040-41ae-a96d-232c23482af8" providerId="ADAL" clId="{ADDBF2C4-AD8D-4E1D-8386-BD3D3561C83C}" dt="2025-11-12T16:23:36.515" v="515" actId="478"/>
          <ac:spMkLst>
            <pc:docMk/>
            <pc:sldMk cId="737734691" sldId="667"/>
            <ac:spMk id="3" creationId="{6860EB99-9CBD-B5C8-44DA-B3A82CE6E7C3}"/>
          </ac:spMkLst>
        </pc:spChg>
        <pc:spChg chg="del">
          <ac:chgData name="Stewart Gale" userId="3647ddd2-6040-41ae-a96d-232c23482af8" providerId="ADAL" clId="{ADDBF2C4-AD8D-4E1D-8386-BD3D3561C83C}" dt="2025-11-12T16:23:36.515" v="515" actId="478"/>
          <ac:spMkLst>
            <pc:docMk/>
            <pc:sldMk cId="737734691" sldId="667"/>
            <ac:spMk id="4" creationId="{13B3FC94-8DE8-4D1F-2E23-EEA2E6BBEEC6}"/>
          </ac:spMkLst>
        </pc:spChg>
        <pc:spChg chg="add mod">
          <ac:chgData name="Stewart Gale" userId="3647ddd2-6040-41ae-a96d-232c23482af8" providerId="ADAL" clId="{ADDBF2C4-AD8D-4E1D-8386-BD3D3561C83C}" dt="2025-11-12T16:25:27.825" v="551" actId="1076"/>
          <ac:spMkLst>
            <pc:docMk/>
            <pc:sldMk cId="737734691" sldId="667"/>
            <ac:spMk id="5" creationId="{0C370365-C440-AD36-A2A3-9869C98456B5}"/>
          </ac:spMkLst>
        </pc:spChg>
        <pc:spChg chg="del">
          <ac:chgData name="Stewart Gale" userId="3647ddd2-6040-41ae-a96d-232c23482af8" providerId="ADAL" clId="{ADDBF2C4-AD8D-4E1D-8386-BD3D3561C83C}" dt="2025-11-12T16:23:36.515" v="515" actId="478"/>
          <ac:spMkLst>
            <pc:docMk/>
            <pc:sldMk cId="737734691" sldId="667"/>
            <ac:spMk id="7" creationId="{EF5B4257-D497-C1F0-7FA2-3DADFAE91055}"/>
          </ac:spMkLst>
        </pc:spChg>
        <pc:spChg chg="del">
          <ac:chgData name="Stewart Gale" userId="3647ddd2-6040-41ae-a96d-232c23482af8" providerId="ADAL" clId="{ADDBF2C4-AD8D-4E1D-8386-BD3D3561C83C}" dt="2025-11-12T16:23:36.515" v="515" actId="478"/>
          <ac:spMkLst>
            <pc:docMk/>
            <pc:sldMk cId="737734691" sldId="667"/>
            <ac:spMk id="8" creationId="{B03C27E3-C43D-D139-DEB2-0C2153E345A7}"/>
          </ac:spMkLst>
        </pc:spChg>
        <pc:spChg chg="del">
          <ac:chgData name="Stewart Gale" userId="3647ddd2-6040-41ae-a96d-232c23482af8" providerId="ADAL" clId="{ADDBF2C4-AD8D-4E1D-8386-BD3D3561C83C}" dt="2025-11-12T16:23:36.515" v="515" actId="478"/>
          <ac:spMkLst>
            <pc:docMk/>
            <pc:sldMk cId="737734691" sldId="667"/>
            <ac:spMk id="10" creationId="{8793D4FC-2079-05B5-6D3A-3A6AFE773BAC}"/>
          </ac:spMkLst>
        </pc:spChg>
        <pc:spChg chg="del">
          <ac:chgData name="Stewart Gale" userId="3647ddd2-6040-41ae-a96d-232c23482af8" providerId="ADAL" clId="{ADDBF2C4-AD8D-4E1D-8386-BD3D3561C83C}" dt="2025-11-12T16:23:40.773" v="517" actId="478"/>
          <ac:spMkLst>
            <pc:docMk/>
            <pc:sldMk cId="737734691" sldId="667"/>
            <ac:spMk id="11" creationId="{2439E390-172B-8B61-B764-5E0A80110093}"/>
          </ac:spMkLst>
        </pc:spChg>
        <pc:spChg chg="del">
          <ac:chgData name="Stewart Gale" userId="3647ddd2-6040-41ae-a96d-232c23482af8" providerId="ADAL" clId="{ADDBF2C4-AD8D-4E1D-8386-BD3D3561C83C}" dt="2025-11-12T16:23:36.515" v="515" actId="478"/>
          <ac:spMkLst>
            <pc:docMk/>
            <pc:sldMk cId="737734691" sldId="667"/>
            <ac:spMk id="13" creationId="{D9E5D0FF-5F43-3C9A-7110-250B3F374F16}"/>
          </ac:spMkLst>
        </pc:spChg>
        <pc:spChg chg="del">
          <ac:chgData name="Stewart Gale" userId="3647ddd2-6040-41ae-a96d-232c23482af8" providerId="ADAL" clId="{ADDBF2C4-AD8D-4E1D-8386-BD3D3561C83C}" dt="2025-11-12T16:23:36.515" v="515" actId="478"/>
          <ac:spMkLst>
            <pc:docMk/>
            <pc:sldMk cId="737734691" sldId="667"/>
            <ac:spMk id="14" creationId="{F500C9FB-73A1-6088-677C-C81036EE76D1}"/>
          </ac:spMkLst>
        </pc:spChg>
        <pc:spChg chg="add mod">
          <ac:chgData name="Stewart Gale" userId="3647ddd2-6040-41ae-a96d-232c23482af8" providerId="ADAL" clId="{ADDBF2C4-AD8D-4E1D-8386-BD3D3561C83C}" dt="2025-11-12T16:25:05.486" v="544" actId="20577"/>
          <ac:spMkLst>
            <pc:docMk/>
            <pc:sldMk cId="737734691" sldId="667"/>
            <ac:spMk id="17" creationId="{47A40891-924E-4A83-7732-32F1DE5A6EA8}"/>
          </ac:spMkLst>
        </pc:spChg>
        <pc:spChg chg="add mod">
          <ac:chgData name="Stewart Gale" userId="3647ddd2-6040-41ae-a96d-232c23482af8" providerId="ADAL" clId="{ADDBF2C4-AD8D-4E1D-8386-BD3D3561C83C}" dt="2025-11-12T16:24:59.156" v="538" actId="20577"/>
          <ac:spMkLst>
            <pc:docMk/>
            <pc:sldMk cId="737734691" sldId="667"/>
            <ac:spMk id="18" creationId="{BF467DCA-44B6-CFB0-8D06-79748C82AAE8}"/>
          </ac:spMkLst>
        </pc:spChg>
        <pc:spChg chg="add mod">
          <ac:chgData name="Stewart Gale" userId="3647ddd2-6040-41ae-a96d-232c23482af8" providerId="ADAL" clId="{ADDBF2C4-AD8D-4E1D-8386-BD3D3561C83C}" dt="2025-11-12T16:24:53.559" v="537" actId="14100"/>
          <ac:spMkLst>
            <pc:docMk/>
            <pc:sldMk cId="737734691" sldId="667"/>
            <ac:spMk id="19" creationId="{955E8173-C917-DD1E-C277-4EA193897545}"/>
          </ac:spMkLst>
        </pc:spChg>
        <pc:spChg chg="add mod">
          <ac:chgData name="Stewart Gale" userId="3647ddd2-6040-41ae-a96d-232c23482af8" providerId="ADAL" clId="{ADDBF2C4-AD8D-4E1D-8386-BD3D3561C83C}" dt="2025-11-12T16:24:09.669" v="522" actId="1076"/>
          <ac:spMkLst>
            <pc:docMk/>
            <pc:sldMk cId="737734691" sldId="667"/>
            <ac:spMk id="20" creationId="{F8EB5EE0-4312-D9AA-24D3-F88732F577F5}"/>
          </ac:spMkLst>
        </pc:spChg>
        <pc:spChg chg="add mod">
          <ac:chgData name="Stewart Gale" userId="3647ddd2-6040-41ae-a96d-232c23482af8" providerId="ADAL" clId="{ADDBF2C4-AD8D-4E1D-8386-BD3D3561C83C}" dt="2025-11-12T16:26:59.314" v="602" actId="20577"/>
          <ac:spMkLst>
            <pc:docMk/>
            <pc:sldMk cId="737734691" sldId="667"/>
            <ac:spMk id="21" creationId="{075587A9-CCFA-AB4A-D57C-0F0F39FCEDA2}"/>
          </ac:spMkLst>
        </pc:spChg>
        <pc:spChg chg="add mod">
          <ac:chgData name="Stewart Gale" userId="3647ddd2-6040-41ae-a96d-232c23482af8" providerId="ADAL" clId="{ADDBF2C4-AD8D-4E1D-8386-BD3D3561C83C}" dt="2025-11-12T16:29:30.129" v="674" actId="1076"/>
          <ac:spMkLst>
            <pc:docMk/>
            <pc:sldMk cId="737734691" sldId="667"/>
            <ac:spMk id="22" creationId="{A9181A7C-3510-5DCD-4C59-178567524A8F}"/>
          </ac:spMkLst>
        </pc:spChg>
        <pc:spChg chg="add mod">
          <ac:chgData name="Stewart Gale" userId="3647ddd2-6040-41ae-a96d-232c23482af8" providerId="ADAL" clId="{ADDBF2C4-AD8D-4E1D-8386-BD3D3561C83C}" dt="2025-11-12T16:29:36.149" v="676" actId="1076"/>
          <ac:spMkLst>
            <pc:docMk/>
            <pc:sldMk cId="737734691" sldId="667"/>
            <ac:spMk id="23" creationId="{6EB9FDF7-1E36-2644-7988-2788518F457F}"/>
          </ac:spMkLst>
        </pc:spChg>
        <pc:spChg chg="add del mod">
          <ac:chgData name="Stewart Gale" userId="3647ddd2-6040-41ae-a96d-232c23482af8" providerId="ADAL" clId="{ADDBF2C4-AD8D-4E1D-8386-BD3D3561C83C}" dt="2025-11-12T16:28:50.055" v="655" actId="478"/>
          <ac:spMkLst>
            <pc:docMk/>
            <pc:sldMk cId="737734691" sldId="667"/>
            <ac:spMk id="25" creationId="{DA59D9AF-4B58-6A2F-F312-D833BAC9C3E0}"/>
          </ac:spMkLst>
        </pc:spChg>
        <pc:spChg chg="mod">
          <ac:chgData name="Stewart Gale" userId="3647ddd2-6040-41ae-a96d-232c23482af8" providerId="ADAL" clId="{ADDBF2C4-AD8D-4E1D-8386-BD3D3561C83C}" dt="2025-11-12T16:29:44.229" v="678" actId="1076"/>
          <ac:spMkLst>
            <pc:docMk/>
            <pc:sldMk cId="737734691" sldId="667"/>
            <ac:spMk id="27" creationId="{550D086C-434D-9B9E-6E8C-05684A4156E1}"/>
          </ac:spMkLst>
        </pc:spChg>
        <pc:spChg chg="add del mod">
          <ac:chgData name="Stewart Gale" userId="3647ddd2-6040-41ae-a96d-232c23482af8" providerId="ADAL" clId="{ADDBF2C4-AD8D-4E1D-8386-BD3D3561C83C}" dt="2025-11-12T16:28:50.055" v="655" actId="478"/>
          <ac:spMkLst>
            <pc:docMk/>
            <pc:sldMk cId="737734691" sldId="667"/>
            <ac:spMk id="31" creationId="{1C9E2E8B-80F9-6A39-E2A7-B19592446E00}"/>
          </ac:spMkLst>
        </pc:spChg>
        <pc:grpChg chg="del">
          <ac:chgData name="Stewart Gale" userId="3647ddd2-6040-41ae-a96d-232c23482af8" providerId="ADAL" clId="{ADDBF2C4-AD8D-4E1D-8386-BD3D3561C83C}" dt="2025-11-12T16:23:36.515" v="515" actId="478"/>
          <ac:grpSpMkLst>
            <pc:docMk/>
            <pc:sldMk cId="737734691" sldId="667"/>
            <ac:grpSpMk id="12" creationId="{5FCF1FE2-50AA-54E4-46C7-8F42C955DA31}"/>
          </ac:grpSpMkLst>
        </pc:grpChg>
        <pc:cxnChg chg="del">
          <ac:chgData name="Stewart Gale" userId="3647ddd2-6040-41ae-a96d-232c23482af8" providerId="ADAL" clId="{ADDBF2C4-AD8D-4E1D-8386-BD3D3561C83C}" dt="2025-11-12T16:23:38.844" v="516" actId="478"/>
          <ac:cxnSpMkLst>
            <pc:docMk/>
            <pc:sldMk cId="737734691" sldId="667"/>
            <ac:cxnSpMk id="15" creationId="{4245A7FA-732C-DCA9-8D35-4F51BCEA3834}"/>
          </ac:cxnSpMkLst>
        </pc:cxnChg>
        <pc:cxnChg chg="mod">
          <ac:chgData name="Stewart Gale" userId="3647ddd2-6040-41ae-a96d-232c23482af8" providerId="ADAL" clId="{ADDBF2C4-AD8D-4E1D-8386-BD3D3561C83C}" dt="2025-11-12T16:23:36.515" v="515" actId="478"/>
          <ac:cxnSpMkLst>
            <pc:docMk/>
            <pc:sldMk cId="737734691" sldId="667"/>
            <ac:cxnSpMk id="30" creationId="{7CBC9E96-7F61-BDF5-A2E3-5D082A423BAB}"/>
          </ac:cxnSpMkLst>
        </pc:cxnChg>
        <pc:cxnChg chg="mod">
          <ac:chgData name="Stewart Gale" userId="3647ddd2-6040-41ae-a96d-232c23482af8" providerId="ADAL" clId="{ADDBF2C4-AD8D-4E1D-8386-BD3D3561C83C}" dt="2025-11-12T16:29:19.400" v="671" actId="1076"/>
          <ac:cxnSpMkLst>
            <pc:docMk/>
            <pc:sldMk cId="737734691" sldId="667"/>
            <ac:cxnSpMk id="32" creationId="{2298DE2E-3A13-A437-A61D-B0FB5C41BF35}"/>
          </ac:cxnSpMkLst>
        </pc:cxnChg>
        <pc:cxnChg chg="mod">
          <ac:chgData name="Stewart Gale" userId="3647ddd2-6040-41ae-a96d-232c23482af8" providerId="ADAL" clId="{ADDBF2C4-AD8D-4E1D-8386-BD3D3561C83C}" dt="2025-11-12T16:23:36.515" v="515" actId="478"/>
          <ac:cxnSpMkLst>
            <pc:docMk/>
            <pc:sldMk cId="737734691" sldId="667"/>
            <ac:cxnSpMk id="35" creationId="{1110E335-8FC7-D698-132F-6CF4A3B2ABE0}"/>
          </ac:cxnSpMkLst>
        </pc:cxnChg>
      </pc:sldChg>
      <pc:sldChg chg="addSp delSp modSp new mod">
        <pc:chgData name="Stewart Gale" userId="3647ddd2-6040-41ae-a96d-232c23482af8" providerId="ADAL" clId="{ADDBF2C4-AD8D-4E1D-8386-BD3D3561C83C}" dt="2025-11-12T16:45:40.559" v="809" actId="1076"/>
        <pc:sldMkLst>
          <pc:docMk/>
          <pc:sldMk cId="1105452865" sldId="668"/>
        </pc:sldMkLst>
        <pc:spChg chg="add mod">
          <ac:chgData name="Stewart Gale" userId="3647ddd2-6040-41ae-a96d-232c23482af8" providerId="ADAL" clId="{ADDBF2C4-AD8D-4E1D-8386-BD3D3561C83C}" dt="2025-11-12T16:36:52.811" v="757" actId="20577"/>
          <ac:spMkLst>
            <pc:docMk/>
            <pc:sldMk cId="1105452865" sldId="668"/>
            <ac:spMk id="4" creationId="{E374A5F1-4D26-C294-4010-768693596B44}"/>
          </ac:spMkLst>
        </pc:spChg>
        <pc:spChg chg="add mod">
          <ac:chgData name="Stewart Gale" userId="3647ddd2-6040-41ae-a96d-232c23482af8" providerId="ADAL" clId="{ADDBF2C4-AD8D-4E1D-8386-BD3D3561C83C}" dt="2025-11-12T16:42:56.083" v="793" actId="164"/>
          <ac:spMkLst>
            <pc:docMk/>
            <pc:sldMk cId="1105452865" sldId="668"/>
            <ac:spMk id="7" creationId="{594212D5-48CB-F405-B194-08922900D51C}"/>
          </ac:spMkLst>
        </pc:spChg>
        <pc:grpChg chg="add mod">
          <ac:chgData name="Stewart Gale" userId="3647ddd2-6040-41ae-a96d-232c23482af8" providerId="ADAL" clId="{ADDBF2C4-AD8D-4E1D-8386-BD3D3561C83C}" dt="2025-11-12T16:45:40.559" v="809" actId="1076"/>
          <ac:grpSpMkLst>
            <pc:docMk/>
            <pc:sldMk cId="1105452865" sldId="668"/>
            <ac:grpSpMk id="9" creationId="{3FCB6D3F-D204-C8EF-8297-5F3C4349039E}"/>
          </ac:grpSpMkLst>
        </pc:grpChg>
        <pc:picChg chg="add del mod">
          <ac:chgData name="Stewart Gale" userId="3647ddd2-6040-41ae-a96d-232c23482af8" providerId="ADAL" clId="{ADDBF2C4-AD8D-4E1D-8386-BD3D3561C83C}" dt="2025-11-12T16:37:15.216" v="761" actId="478"/>
          <ac:picMkLst>
            <pc:docMk/>
            <pc:sldMk cId="1105452865" sldId="668"/>
            <ac:picMk id="3" creationId="{25D72ACF-6BDF-7426-A3C3-E83E4595AA1C}"/>
          </ac:picMkLst>
        </pc:picChg>
        <pc:picChg chg="add del mod">
          <ac:chgData name="Stewart Gale" userId="3647ddd2-6040-41ae-a96d-232c23482af8" providerId="ADAL" clId="{ADDBF2C4-AD8D-4E1D-8386-BD3D3561C83C}" dt="2025-11-12T16:41:59.779" v="774" actId="21"/>
          <ac:picMkLst>
            <pc:docMk/>
            <pc:sldMk cId="1105452865" sldId="668"/>
            <ac:picMk id="6" creationId="{C346CFFA-DA0C-6F9E-6484-A2562821B8AE}"/>
          </ac:picMkLst>
        </pc:picChg>
        <pc:picChg chg="add mod modCrop">
          <ac:chgData name="Stewart Gale" userId="3647ddd2-6040-41ae-a96d-232c23482af8" providerId="ADAL" clId="{ADDBF2C4-AD8D-4E1D-8386-BD3D3561C83C}" dt="2025-11-12T16:42:56.083" v="793" actId="164"/>
          <ac:picMkLst>
            <pc:docMk/>
            <pc:sldMk cId="1105452865" sldId="668"/>
            <ac:picMk id="8" creationId="{C346CFFA-DA0C-6F9E-6484-A2562821B8AE}"/>
          </ac:picMkLst>
        </pc:picChg>
        <pc:picChg chg="add mod">
          <ac:chgData name="Stewart Gale" userId="3647ddd2-6040-41ae-a96d-232c23482af8" providerId="ADAL" clId="{ADDBF2C4-AD8D-4E1D-8386-BD3D3561C83C}" dt="2025-11-12T16:43:58.094" v="799" actId="1076"/>
          <ac:picMkLst>
            <pc:docMk/>
            <pc:sldMk cId="1105452865" sldId="668"/>
            <ac:picMk id="10" creationId="{1AC0B21D-4F78-0875-F538-B5B1614C340E}"/>
          </ac:picMkLst>
        </pc:picChg>
      </pc:sldChg>
      <pc:sldChg chg="addSp modSp new del mod">
        <pc:chgData name="Stewart Gale" userId="3647ddd2-6040-41ae-a96d-232c23482af8" providerId="ADAL" clId="{ADDBF2C4-AD8D-4E1D-8386-BD3D3561C83C}" dt="2025-11-13T06:40:15.209" v="1317" actId="47"/>
        <pc:sldMkLst>
          <pc:docMk/>
          <pc:sldMk cId="534872785" sldId="669"/>
        </pc:sldMkLst>
        <pc:picChg chg="add mod">
          <ac:chgData name="Stewart Gale" userId="3647ddd2-6040-41ae-a96d-232c23482af8" providerId="ADAL" clId="{ADDBF2C4-AD8D-4E1D-8386-BD3D3561C83C}" dt="2025-11-12T16:45:09.665" v="804" actId="1076"/>
          <ac:picMkLst>
            <pc:docMk/>
            <pc:sldMk cId="534872785" sldId="669"/>
            <ac:picMk id="3" creationId="{04AB01EB-CE87-4F02-844C-DFBE5B40372F}"/>
          </ac:picMkLst>
        </pc:picChg>
        <pc:picChg chg="add mod">
          <ac:chgData name="Stewart Gale" userId="3647ddd2-6040-41ae-a96d-232c23482af8" providerId="ADAL" clId="{ADDBF2C4-AD8D-4E1D-8386-BD3D3561C83C}" dt="2025-11-12T16:45:29.840" v="807" actId="1076"/>
          <ac:picMkLst>
            <pc:docMk/>
            <pc:sldMk cId="534872785" sldId="669"/>
            <ac:picMk id="5" creationId="{357B2A07-7DEE-77B0-0174-61883F15B765}"/>
          </ac:picMkLst>
        </pc:picChg>
      </pc:sldChg>
      <pc:sldChg chg="addSp delSp modSp add mod delAnim modAnim">
        <pc:chgData name="Stewart Gale" userId="3647ddd2-6040-41ae-a96d-232c23482af8" providerId="ADAL" clId="{ADDBF2C4-AD8D-4E1D-8386-BD3D3561C83C}" dt="2025-11-13T04:35:42.346" v="1128"/>
        <pc:sldMkLst>
          <pc:docMk/>
          <pc:sldMk cId="4107492079" sldId="670"/>
        </pc:sldMkLst>
        <pc:spChg chg="mod">
          <ac:chgData name="Stewart Gale" userId="3647ddd2-6040-41ae-a96d-232c23482af8" providerId="ADAL" clId="{ADDBF2C4-AD8D-4E1D-8386-BD3D3561C83C}" dt="2025-11-12T16:46:31.709" v="818" actId="20577"/>
          <ac:spMkLst>
            <pc:docMk/>
            <pc:sldMk cId="4107492079" sldId="670"/>
            <ac:spMk id="2" creationId="{49A5ED0E-E37C-098C-9C8B-4ABA9E8A07BC}"/>
          </ac:spMkLst>
        </pc:spChg>
        <pc:spChg chg="add mod">
          <ac:chgData name="Stewart Gale" userId="3647ddd2-6040-41ae-a96d-232c23482af8" providerId="ADAL" clId="{ADDBF2C4-AD8D-4E1D-8386-BD3D3561C83C}" dt="2025-11-13T04:34:55.229" v="1119" actId="1076"/>
          <ac:spMkLst>
            <pc:docMk/>
            <pc:sldMk cId="4107492079" sldId="670"/>
            <ac:spMk id="4" creationId="{397A52F9-AB10-38A7-8B72-356D0563DA2D}"/>
          </ac:spMkLst>
        </pc:spChg>
        <pc:spChg chg="mod">
          <ac:chgData name="Stewart Gale" userId="3647ddd2-6040-41ae-a96d-232c23482af8" providerId="ADAL" clId="{ADDBF2C4-AD8D-4E1D-8386-BD3D3561C83C}" dt="2025-11-13T04:34:55.229" v="1119" actId="1076"/>
          <ac:spMkLst>
            <pc:docMk/>
            <pc:sldMk cId="4107492079" sldId="670"/>
            <ac:spMk id="5" creationId="{78B2FE9C-9910-AC94-7DA1-8E80FCBAC567}"/>
          </ac:spMkLst>
        </pc:spChg>
        <pc:spChg chg="del">
          <ac:chgData name="Stewart Gale" userId="3647ddd2-6040-41ae-a96d-232c23482af8" providerId="ADAL" clId="{ADDBF2C4-AD8D-4E1D-8386-BD3D3561C83C}" dt="2025-11-12T16:46:17.826" v="813" actId="478"/>
          <ac:spMkLst>
            <pc:docMk/>
            <pc:sldMk cId="4107492079" sldId="670"/>
            <ac:spMk id="9" creationId="{73DD53C8-F0B3-EAEB-126D-73F0CF673E32}"/>
          </ac:spMkLst>
        </pc:spChg>
        <pc:spChg chg="add mod">
          <ac:chgData name="Stewart Gale" userId="3647ddd2-6040-41ae-a96d-232c23482af8" providerId="ADAL" clId="{ADDBF2C4-AD8D-4E1D-8386-BD3D3561C83C}" dt="2025-11-13T04:25:28.740" v="965" actId="1076"/>
          <ac:spMkLst>
            <pc:docMk/>
            <pc:sldMk cId="4107492079" sldId="670"/>
            <ac:spMk id="10" creationId="{1FA76C24-F963-3D55-D706-B1A2E9CC6DE8}"/>
          </ac:spMkLst>
        </pc:spChg>
        <pc:spChg chg="add mod">
          <ac:chgData name="Stewart Gale" userId="3647ddd2-6040-41ae-a96d-232c23482af8" providerId="ADAL" clId="{ADDBF2C4-AD8D-4E1D-8386-BD3D3561C83C}" dt="2025-11-13T04:26:20.734" v="973" actId="20577"/>
          <ac:spMkLst>
            <pc:docMk/>
            <pc:sldMk cId="4107492079" sldId="670"/>
            <ac:spMk id="11" creationId="{D521B530-BB38-E54F-7415-DB583852DC65}"/>
          </ac:spMkLst>
        </pc:spChg>
        <pc:spChg chg="add del mod">
          <ac:chgData name="Stewart Gale" userId="3647ddd2-6040-41ae-a96d-232c23482af8" providerId="ADAL" clId="{ADDBF2C4-AD8D-4E1D-8386-BD3D3561C83C}" dt="2025-11-13T04:28:49.417" v="1016" actId="478"/>
          <ac:spMkLst>
            <pc:docMk/>
            <pc:sldMk cId="4107492079" sldId="670"/>
            <ac:spMk id="14" creationId="{E43D2876-D28A-74D7-52FC-0BB6874CEEF7}"/>
          </ac:spMkLst>
        </pc:spChg>
        <pc:spChg chg="add mod">
          <ac:chgData name="Stewart Gale" userId="3647ddd2-6040-41ae-a96d-232c23482af8" providerId="ADAL" clId="{ADDBF2C4-AD8D-4E1D-8386-BD3D3561C83C}" dt="2025-11-13T04:34:29.875" v="1114" actId="1076"/>
          <ac:spMkLst>
            <pc:docMk/>
            <pc:sldMk cId="4107492079" sldId="670"/>
            <ac:spMk id="15" creationId="{90134BD2-5931-E864-E1D4-235D8C430A16}"/>
          </ac:spMkLst>
        </pc:spChg>
        <pc:spChg chg="add mod">
          <ac:chgData name="Stewart Gale" userId="3647ddd2-6040-41ae-a96d-232c23482af8" providerId="ADAL" clId="{ADDBF2C4-AD8D-4E1D-8386-BD3D3561C83C}" dt="2025-11-13T04:31:52.171" v="1058" actId="1076"/>
          <ac:spMkLst>
            <pc:docMk/>
            <pc:sldMk cId="4107492079" sldId="670"/>
            <ac:spMk id="16" creationId="{69561436-B498-88CD-E637-D78A1A6490F0}"/>
          </ac:spMkLst>
        </pc:spChg>
        <pc:spChg chg="mod">
          <ac:chgData name="Stewart Gale" userId="3647ddd2-6040-41ae-a96d-232c23482af8" providerId="ADAL" clId="{ADDBF2C4-AD8D-4E1D-8386-BD3D3561C83C}" dt="2025-11-13T04:34:57.837" v="1120" actId="1076"/>
          <ac:spMkLst>
            <pc:docMk/>
            <pc:sldMk cId="4107492079" sldId="670"/>
            <ac:spMk id="17" creationId="{81524713-99C6-C780-B1BB-FE4F7D49B2A7}"/>
          </ac:spMkLst>
        </pc:spChg>
        <pc:spChg chg="mod">
          <ac:chgData name="Stewart Gale" userId="3647ddd2-6040-41ae-a96d-232c23482af8" providerId="ADAL" clId="{ADDBF2C4-AD8D-4E1D-8386-BD3D3561C83C}" dt="2025-11-13T04:25:42.223" v="968" actId="1076"/>
          <ac:spMkLst>
            <pc:docMk/>
            <pc:sldMk cId="4107492079" sldId="670"/>
            <ac:spMk id="18" creationId="{00DF2441-4113-2556-3D3A-4ED25E7A2AE1}"/>
          </ac:spMkLst>
        </pc:spChg>
        <pc:spChg chg="mod">
          <ac:chgData name="Stewart Gale" userId="3647ddd2-6040-41ae-a96d-232c23482af8" providerId="ADAL" clId="{ADDBF2C4-AD8D-4E1D-8386-BD3D3561C83C}" dt="2025-11-13T04:34:55.229" v="1119" actId="1076"/>
          <ac:spMkLst>
            <pc:docMk/>
            <pc:sldMk cId="4107492079" sldId="670"/>
            <ac:spMk id="19" creationId="{F7D5D0D0-EC9C-CEE0-C629-635CF0BD9C94}"/>
          </ac:spMkLst>
        </pc:spChg>
        <pc:spChg chg="mod">
          <ac:chgData name="Stewart Gale" userId="3647ddd2-6040-41ae-a96d-232c23482af8" providerId="ADAL" clId="{ADDBF2C4-AD8D-4E1D-8386-BD3D3561C83C}" dt="2025-11-13T04:25:47.147" v="969" actId="14100"/>
          <ac:spMkLst>
            <pc:docMk/>
            <pc:sldMk cId="4107492079" sldId="670"/>
            <ac:spMk id="20" creationId="{2082CB59-4749-9E32-FC98-5056376BC37D}"/>
          </ac:spMkLst>
        </pc:spChg>
        <pc:spChg chg="mod">
          <ac:chgData name="Stewart Gale" userId="3647ddd2-6040-41ae-a96d-232c23482af8" providerId="ADAL" clId="{ADDBF2C4-AD8D-4E1D-8386-BD3D3561C83C}" dt="2025-11-13T04:25:28.740" v="965" actId="1076"/>
          <ac:spMkLst>
            <pc:docMk/>
            <pc:sldMk cId="4107492079" sldId="670"/>
            <ac:spMk id="21" creationId="{68195DD3-F5DE-44CB-1CD5-27EEDE7EA477}"/>
          </ac:spMkLst>
        </pc:spChg>
        <pc:spChg chg="mod">
          <ac:chgData name="Stewart Gale" userId="3647ddd2-6040-41ae-a96d-232c23482af8" providerId="ADAL" clId="{ADDBF2C4-AD8D-4E1D-8386-BD3D3561C83C}" dt="2025-11-13T04:25:28.740" v="965" actId="1076"/>
          <ac:spMkLst>
            <pc:docMk/>
            <pc:sldMk cId="4107492079" sldId="670"/>
            <ac:spMk id="22" creationId="{5B506728-04AD-DADB-125B-7EC6BAB8D83A}"/>
          </ac:spMkLst>
        </pc:spChg>
        <pc:spChg chg="del mod">
          <ac:chgData name="Stewart Gale" userId="3647ddd2-6040-41ae-a96d-232c23482af8" providerId="ADAL" clId="{ADDBF2C4-AD8D-4E1D-8386-BD3D3561C83C}" dt="2025-11-13T04:23:07.384" v="929" actId="478"/>
          <ac:spMkLst>
            <pc:docMk/>
            <pc:sldMk cId="4107492079" sldId="670"/>
            <ac:spMk id="23" creationId="{5A8E7092-E6BE-D6EA-AA6B-F85D6D1F15E1}"/>
          </ac:spMkLst>
        </pc:spChg>
        <pc:spChg chg="add mod">
          <ac:chgData name="Stewart Gale" userId="3647ddd2-6040-41ae-a96d-232c23482af8" providerId="ADAL" clId="{ADDBF2C4-AD8D-4E1D-8386-BD3D3561C83C}" dt="2025-11-13T04:34:26.011" v="1113" actId="1076"/>
          <ac:spMkLst>
            <pc:docMk/>
            <pc:sldMk cId="4107492079" sldId="670"/>
            <ac:spMk id="24" creationId="{3C92F160-C76C-0CE0-E000-99E935ECF09E}"/>
          </ac:spMkLst>
        </pc:spChg>
        <pc:spChg chg="add mod">
          <ac:chgData name="Stewart Gale" userId="3647ddd2-6040-41ae-a96d-232c23482af8" providerId="ADAL" clId="{ADDBF2C4-AD8D-4E1D-8386-BD3D3561C83C}" dt="2025-11-13T04:34:36.208" v="1115" actId="1076"/>
          <ac:spMkLst>
            <pc:docMk/>
            <pc:sldMk cId="4107492079" sldId="670"/>
            <ac:spMk id="25" creationId="{624390C3-0145-29D9-4395-F46A1C9B800C}"/>
          </ac:spMkLst>
        </pc:spChg>
        <pc:spChg chg="add mod">
          <ac:chgData name="Stewart Gale" userId="3647ddd2-6040-41ae-a96d-232c23482af8" providerId="ADAL" clId="{ADDBF2C4-AD8D-4E1D-8386-BD3D3561C83C}" dt="2025-11-13T04:34:39.901" v="1116" actId="1076"/>
          <ac:spMkLst>
            <pc:docMk/>
            <pc:sldMk cId="4107492079" sldId="670"/>
            <ac:spMk id="26" creationId="{8C130AB7-B840-5D47-42C5-115C30E5F626}"/>
          </ac:spMkLst>
        </pc:spChg>
        <pc:spChg chg="del">
          <ac:chgData name="Stewart Gale" userId="3647ddd2-6040-41ae-a96d-232c23482af8" providerId="ADAL" clId="{ADDBF2C4-AD8D-4E1D-8386-BD3D3561C83C}" dt="2025-11-13T04:34:20.861" v="1112" actId="478"/>
          <ac:spMkLst>
            <pc:docMk/>
            <pc:sldMk cId="4107492079" sldId="670"/>
            <ac:spMk id="27" creationId="{A579E707-7C82-AD79-4442-7F51C03000DE}"/>
          </ac:spMkLst>
        </pc:spChg>
        <pc:spChg chg="add mod">
          <ac:chgData name="Stewart Gale" userId="3647ddd2-6040-41ae-a96d-232c23482af8" providerId="ADAL" clId="{ADDBF2C4-AD8D-4E1D-8386-BD3D3561C83C}" dt="2025-11-13T04:34:44.483" v="1117" actId="1076"/>
          <ac:spMkLst>
            <pc:docMk/>
            <pc:sldMk cId="4107492079" sldId="670"/>
            <ac:spMk id="29" creationId="{F26C0238-F3FE-DA36-B3CF-7D9CF1D5D0EF}"/>
          </ac:spMkLst>
        </pc:spChg>
        <pc:spChg chg="add mod">
          <ac:chgData name="Stewart Gale" userId="3647ddd2-6040-41ae-a96d-232c23482af8" providerId="ADAL" clId="{ADDBF2C4-AD8D-4E1D-8386-BD3D3561C83C}" dt="2025-11-13T04:35:19.074" v="1125" actId="1076"/>
          <ac:spMkLst>
            <pc:docMk/>
            <pc:sldMk cId="4107492079" sldId="670"/>
            <ac:spMk id="30" creationId="{43C885FF-3C89-42F4-CBF9-CB09ED67B01C}"/>
          </ac:spMkLst>
        </pc:spChg>
        <pc:picChg chg="add mod modCrop">
          <ac:chgData name="Stewart Gale" userId="3647ddd2-6040-41ae-a96d-232c23482af8" providerId="ADAL" clId="{ADDBF2C4-AD8D-4E1D-8386-BD3D3561C83C}" dt="2025-11-13T04:31:46.518" v="1057" actId="1076"/>
          <ac:picMkLst>
            <pc:docMk/>
            <pc:sldMk cId="4107492079" sldId="670"/>
            <ac:picMk id="3" creationId="{4AFCC72A-7277-DDA3-CC79-F3D3918E56DE}"/>
          </ac:picMkLst>
        </pc:picChg>
        <pc:picChg chg="add del mod modCrop">
          <ac:chgData name="Stewart Gale" userId="3647ddd2-6040-41ae-a96d-232c23482af8" providerId="ADAL" clId="{ADDBF2C4-AD8D-4E1D-8386-BD3D3561C83C}" dt="2025-11-13T04:34:01.294" v="1103" actId="478"/>
          <ac:picMkLst>
            <pc:docMk/>
            <pc:sldMk cId="4107492079" sldId="670"/>
            <ac:picMk id="8" creationId="{63FF4C7A-2504-3F1D-344F-07C6A7CCF6DE}"/>
          </ac:picMkLst>
        </pc:picChg>
        <pc:cxnChg chg="mod">
          <ac:chgData name="Stewart Gale" userId="3647ddd2-6040-41ae-a96d-232c23482af8" providerId="ADAL" clId="{ADDBF2C4-AD8D-4E1D-8386-BD3D3561C83C}" dt="2025-11-13T04:31:44.775" v="1056" actId="1076"/>
          <ac:cxnSpMkLst>
            <pc:docMk/>
            <pc:sldMk cId="4107492079" sldId="670"/>
            <ac:cxnSpMk id="32" creationId="{27A9B90F-B976-3C5E-32B3-875D1C0F103E}"/>
          </ac:cxnSpMkLst>
        </pc:cxnChg>
        <pc:cxnChg chg="mod">
          <ac:chgData name="Stewart Gale" userId="3647ddd2-6040-41ae-a96d-232c23482af8" providerId="ADAL" clId="{ADDBF2C4-AD8D-4E1D-8386-BD3D3561C83C}" dt="2025-11-13T04:25:33.346" v="967" actId="14100"/>
          <ac:cxnSpMkLst>
            <pc:docMk/>
            <pc:sldMk cId="4107492079" sldId="670"/>
            <ac:cxnSpMk id="33" creationId="{0FF4F8DB-F943-4C40-E17C-B080402D750A}"/>
          </ac:cxnSpMkLst>
        </pc:cxnChg>
      </pc:sldChg>
      <pc:sldChg chg="addSp delSp modSp add mod delAnim modAnim">
        <pc:chgData name="Stewart Gale" userId="3647ddd2-6040-41ae-a96d-232c23482af8" providerId="ADAL" clId="{ADDBF2C4-AD8D-4E1D-8386-BD3D3561C83C}" dt="2025-11-13T06:40:12.445" v="1316"/>
        <pc:sldMkLst>
          <pc:docMk/>
          <pc:sldMk cId="2066365478" sldId="671"/>
        </pc:sldMkLst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4" creationId="{01256727-5440-A48A-9048-90C13396062D}"/>
          </ac:spMkLst>
        </pc:spChg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5" creationId="{8C21DBE8-02F8-1BB1-8B10-5679CC7E2BBF}"/>
          </ac:spMkLst>
        </pc:spChg>
        <pc:spChg chg="add mod">
          <ac:chgData name="Stewart Gale" userId="3647ddd2-6040-41ae-a96d-232c23482af8" providerId="ADAL" clId="{ADDBF2C4-AD8D-4E1D-8386-BD3D3561C83C}" dt="2025-11-13T06:39:47.452" v="1312" actId="1076"/>
          <ac:spMkLst>
            <pc:docMk/>
            <pc:sldMk cId="2066365478" sldId="671"/>
            <ac:spMk id="7" creationId="{DED92DC1-1749-3600-F672-03AA70F62B25}"/>
          </ac:spMkLst>
        </pc:spChg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10" creationId="{CD1DB7DF-9470-CE83-18C4-38FE0BFBB6B7}"/>
          </ac:spMkLst>
        </pc:spChg>
        <pc:spChg chg="mod">
          <ac:chgData name="Stewart Gale" userId="3647ddd2-6040-41ae-a96d-232c23482af8" providerId="ADAL" clId="{ADDBF2C4-AD8D-4E1D-8386-BD3D3561C83C}" dt="2025-11-13T06:39:45.404" v="1311" actId="1076"/>
          <ac:spMkLst>
            <pc:docMk/>
            <pc:sldMk cId="2066365478" sldId="671"/>
            <ac:spMk id="11" creationId="{C899D899-E740-9550-AF93-2957A2A0C429}"/>
          </ac:spMkLst>
        </pc:spChg>
        <pc:spChg chg="del">
          <ac:chgData name="Stewart Gale" userId="3647ddd2-6040-41ae-a96d-232c23482af8" providerId="ADAL" clId="{ADDBF2C4-AD8D-4E1D-8386-BD3D3561C83C}" dt="2025-11-13T04:36:06.751" v="1132" actId="478"/>
          <ac:spMkLst>
            <pc:docMk/>
            <pc:sldMk cId="2066365478" sldId="671"/>
            <ac:spMk id="15" creationId="{228D14F9-D2DE-1588-A28C-88FD3C9D5D7B}"/>
          </ac:spMkLst>
        </pc:spChg>
        <pc:spChg chg="del">
          <ac:chgData name="Stewart Gale" userId="3647ddd2-6040-41ae-a96d-232c23482af8" providerId="ADAL" clId="{ADDBF2C4-AD8D-4E1D-8386-BD3D3561C83C}" dt="2025-11-13T04:36:06.751" v="1132" actId="478"/>
          <ac:spMkLst>
            <pc:docMk/>
            <pc:sldMk cId="2066365478" sldId="671"/>
            <ac:spMk id="16" creationId="{2C760CF7-DD84-0BD5-91A0-F9933FF35084}"/>
          </ac:spMkLst>
        </pc:spChg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17" creationId="{95EB8570-9946-5E52-9A04-3E6675C5CB87}"/>
          </ac:spMkLst>
        </pc:spChg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18" creationId="{5290835C-71DC-4D71-65B6-4AE60477E40D}"/>
          </ac:spMkLst>
        </pc:spChg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19" creationId="{37A01579-6DDF-9389-4FE1-9222A00E9088}"/>
          </ac:spMkLst>
        </pc:spChg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20" creationId="{2306DBC2-B06B-D278-052C-11C54D47A30D}"/>
          </ac:spMkLst>
        </pc:spChg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21" creationId="{18634EF5-1E10-DD44-63C7-C573DE1E0872}"/>
          </ac:spMkLst>
        </pc:spChg>
        <pc:spChg chg="del">
          <ac:chgData name="Stewart Gale" userId="3647ddd2-6040-41ae-a96d-232c23482af8" providerId="ADAL" clId="{ADDBF2C4-AD8D-4E1D-8386-BD3D3561C83C}" dt="2025-11-13T04:36:33.251" v="1137" actId="478"/>
          <ac:spMkLst>
            <pc:docMk/>
            <pc:sldMk cId="2066365478" sldId="671"/>
            <ac:spMk id="22" creationId="{C5DEBB76-4B9B-14B8-612B-94A9BF98854D}"/>
          </ac:spMkLst>
        </pc:spChg>
        <pc:spChg chg="del">
          <ac:chgData name="Stewart Gale" userId="3647ddd2-6040-41ae-a96d-232c23482af8" providerId="ADAL" clId="{ADDBF2C4-AD8D-4E1D-8386-BD3D3561C83C}" dt="2025-11-13T04:36:06.751" v="1132" actId="478"/>
          <ac:spMkLst>
            <pc:docMk/>
            <pc:sldMk cId="2066365478" sldId="671"/>
            <ac:spMk id="24" creationId="{7363CC1B-A352-F0DA-6FBD-6BAF70DF4584}"/>
          </ac:spMkLst>
        </pc:spChg>
        <pc:spChg chg="del">
          <ac:chgData name="Stewart Gale" userId="3647ddd2-6040-41ae-a96d-232c23482af8" providerId="ADAL" clId="{ADDBF2C4-AD8D-4E1D-8386-BD3D3561C83C}" dt="2025-11-13T04:36:06.751" v="1132" actId="478"/>
          <ac:spMkLst>
            <pc:docMk/>
            <pc:sldMk cId="2066365478" sldId="671"/>
            <ac:spMk id="25" creationId="{115E83AA-FB40-570A-86DA-160E32ECD201}"/>
          </ac:spMkLst>
        </pc:spChg>
        <pc:spChg chg="del">
          <ac:chgData name="Stewart Gale" userId="3647ddd2-6040-41ae-a96d-232c23482af8" providerId="ADAL" clId="{ADDBF2C4-AD8D-4E1D-8386-BD3D3561C83C}" dt="2025-11-13T04:36:06.751" v="1132" actId="478"/>
          <ac:spMkLst>
            <pc:docMk/>
            <pc:sldMk cId="2066365478" sldId="671"/>
            <ac:spMk id="26" creationId="{1EB843E7-367D-2045-1995-2A903C2BB2CF}"/>
          </ac:spMkLst>
        </pc:spChg>
        <pc:spChg chg="add mod">
          <ac:chgData name="Stewart Gale" userId="3647ddd2-6040-41ae-a96d-232c23482af8" providerId="ADAL" clId="{ADDBF2C4-AD8D-4E1D-8386-BD3D3561C83C}" dt="2025-11-13T06:39:21.325" v="1304" actId="1076"/>
          <ac:spMkLst>
            <pc:docMk/>
            <pc:sldMk cId="2066365478" sldId="671"/>
            <ac:spMk id="28" creationId="{8A46AEFC-6565-10DC-28C0-8A39F1B0EE50}"/>
          </ac:spMkLst>
        </pc:spChg>
        <pc:spChg chg="del">
          <ac:chgData name="Stewart Gale" userId="3647ddd2-6040-41ae-a96d-232c23482af8" providerId="ADAL" clId="{ADDBF2C4-AD8D-4E1D-8386-BD3D3561C83C}" dt="2025-11-13T04:36:06.751" v="1132" actId="478"/>
          <ac:spMkLst>
            <pc:docMk/>
            <pc:sldMk cId="2066365478" sldId="671"/>
            <ac:spMk id="29" creationId="{0B2779EA-CF24-60DA-355C-455E2C967A0E}"/>
          </ac:spMkLst>
        </pc:spChg>
        <pc:spChg chg="mod">
          <ac:chgData name="Stewart Gale" userId="3647ddd2-6040-41ae-a96d-232c23482af8" providerId="ADAL" clId="{ADDBF2C4-AD8D-4E1D-8386-BD3D3561C83C}" dt="2025-11-13T04:35:54.711" v="1131" actId="20577"/>
          <ac:spMkLst>
            <pc:docMk/>
            <pc:sldMk cId="2066365478" sldId="671"/>
            <ac:spMk id="30" creationId="{9C3B5EE6-6FE8-112F-444D-DD1CE2783443}"/>
          </ac:spMkLst>
        </pc:spChg>
        <pc:spChg chg="add mod">
          <ac:chgData name="Stewart Gale" userId="3647ddd2-6040-41ae-a96d-232c23482af8" providerId="ADAL" clId="{ADDBF2C4-AD8D-4E1D-8386-BD3D3561C83C}" dt="2025-11-13T06:39:25.794" v="1305" actId="1076"/>
          <ac:spMkLst>
            <pc:docMk/>
            <pc:sldMk cId="2066365478" sldId="671"/>
            <ac:spMk id="34" creationId="{21820B5B-99E2-017F-DBE6-59176D8C0957}"/>
          </ac:spMkLst>
        </pc:spChg>
        <pc:spChg chg="add mod">
          <ac:chgData name="Stewart Gale" userId="3647ddd2-6040-41ae-a96d-232c23482af8" providerId="ADAL" clId="{ADDBF2C4-AD8D-4E1D-8386-BD3D3561C83C}" dt="2025-11-13T06:39:25.794" v="1305" actId="1076"/>
          <ac:spMkLst>
            <pc:docMk/>
            <pc:sldMk cId="2066365478" sldId="671"/>
            <ac:spMk id="35" creationId="{25D24005-F48C-B182-44CE-F001BAEB5FB5}"/>
          </ac:spMkLst>
        </pc:spChg>
        <pc:spChg chg="add mod">
          <ac:chgData name="Stewart Gale" userId="3647ddd2-6040-41ae-a96d-232c23482af8" providerId="ADAL" clId="{ADDBF2C4-AD8D-4E1D-8386-BD3D3561C83C}" dt="2025-11-13T06:39:25.794" v="1305" actId="1076"/>
          <ac:spMkLst>
            <pc:docMk/>
            <pc:sldMk cId="2066365478" sldId="671"/>
            <ac:spMk id="36" creationId="{0A42267C-399C-2486-2475-B8D20E18D498}"/>
          </ac:spMkLst>
        </pc:spChg>
        <pc:spChg chg="add mod">
          <ac:chgData name="Stewart Gale" userId="3647ddd2-6040-41ae-a96d-232c23482af8" providerId="ADAL" clId="{ADDBF2C4-AD8D-4E1D-8386-BD3D3561C83C}" dt="2025-11-13T06:39:36.783" v="1309" actId="14100"/>
          <ac:spMkLst>
            <pc:docMk/>
            <pc:sldMk cId="2066365478" sldId="671"/>
            <ac:spMk id="49" creationId="{3DB954DD-E3D1-34CF-CDFF-46B849992125}"/>
          </ac:spMkLst>
        </pc:spChg>
        <pc:spChg chg="add mod">
          <ac:chgData name="Stewart Gale" userId="3647ddd2-6040-41ae-a96d-232c23482af8" providerId="ADAL" clId="{ADDBF2C4-AD8D-4E1D-8386-BD3D3561C83C}" dt="2025-11-13T06:39:42.306" v="1310" actId="1076"/>
          <ac:spMkLst>
            <pc:docMk/>
            <pc:sldMk cId="2066365478" sldId="671"/>
            <ac:spMk id="50" creationId="{FB93CFD2-A9AE-0F5B-0B30-7C382649F9BB}"/>
          </ac:spMkLst>
        </pc:spChg>
        <pc:picChg chg="add del mod modCrop">
          <ac:chgData name="Stewart Gale" userId="3647ddd2-6040-41ae-a96d-232c23482af8" providerId="ADAL" clId="{ADDBF2C4-AD8D-4E1D-8386-BD3D3561C83C}" dt="2025-11-13T06:30:41.325" v="1285" actId="478"/>
          <ac:picMkLst>
            <pc:docMk/>
            <pc:sldMk cId="2066365478" sldId="671"/>
            <ac:picMk id="6" creationId="{0642FB39-3DB2-65DC-3779-23E2B9E6F428}"/>
          </ac:picMkLst>
        </pc:picChg>
        <pc:cxnChg chg="add mod">
          <ac:chgData name="Stewart Gale" userId="3647ddd2-6040-41ae-a96d-232c23482af8" providerId="ADAL" clId="{ADDBF2C4-AD8D-4E1D-8386-BD3D3561C83C}" dt="2025-11-13T06:39:25.794" v="1305" actId="1076"/>
          <ac:cxnSpMkLst>
            <pc:docMk/>
            <pc:sldMk cId="2066365478" sldId="671"/>
            <ac:cxnSpMk id="8" creationId="{7AEAAE9D-E4BC-E9DE-664F-9C76023BE9AC}"/>
          </ac:cxnSpMkLst>
        </pc:cxnChg>
        <pc:cxnChg chg="add mod">
          <ac:chgData name="Stewart Gale" userId="3647ddd2-6040-41ae-a96d-232c23482af8" providerId="ADAL" clId="{ADDBF2C4-AD8D-4E1D-8386-BD3D3561C83C}" dt="2025-11-13T06:39:25.794" v="1305" actId="1076"/>
          <ac:cxnSpMkLst>
            <pc:docMk/>
            <pc:sldMk cId="2066365478" sldId="671"/>
            <ac:cxnSpMk id="14" creationId="{EEC1F89F-82AD-3042-4606-2AB1860B4FAF}"/>
          </ac:cxnSpMkLst>
        </pc:cxnChg>
        <pc:cxnChg chg="mod">
          <ac:chgData name="Stewart Gale" userId="3647ddd2-6040-41ae-a96d-232c23482af8" providerId="ADAL" clId="{ADDBF2C4-AD8D-4E1D-8386-BD3D3561C83C}" dt="2025-11-13T04:38:01.443" v="1170" actId="1076"/>
          <ac:cxnSpMkLst>
            <pc:docMk/>
            <pc:sldMk cId="2066365478" sldId="671"/>
            <ac:cxnSpMk id="32" creationId="{72FCB349-F879-6162-1F68-CACE7550CE37}"/>
          </ac:cxnSpMkLst>
        </pc:cxnChg>
        <pc:cxnChg chg="del">
          <ac:chgData name="Stewart Gale" userId="3647ddd2-6040-41ae-a96d-232c23482af8" providerId="ADAL" clId="{ADDBF2C4-AD8D-4E1D-8386-BD3D3561C83C}" dt="2025-11-13T04:36:35.537" v="1138" actId="478"/>
          <ac:cxnSpMkLst>
            <pc:docMk/>
            <pc:sldMk cId="2066365478" sldId="671"/>
            <ac:cxnSpMk id="33" creationId="{D1CF63B7-6191-DE4F-25CF-C4DC576A7E1A}"/>
          </ac:cxnSpMkLst>
        </pc:cxnChg>
        <pc:cxnChg chg="add mod">
          <ac:chgData name="Stewart Gale" userId="3647ddd2-6040-41ae-a96d-232c23482af8" providerId="ADAL" clId="{ADDBF2C4-AD8D-4E1D-8386-BD3D3561C83C}" dt="2025-11-13T06:39:25.794" v="1305" actId="1076"/>
          <ac:cxnSpMkLst>
            <pc:docMk/>
            <pc:sldMk cId="2066365478" sldId="671"/>
            <ac:cxnSpMk id="37" creationId="{89A443BA-F8BB-D02F-97C1-EC43A5CC108B}"/>
          </ac:cxnSpMkLst>
        </pc:cxnChg>
        <pc:cxnChg chg="add mod">
          <ac:chgData name="Stewart Gale" userId="3647ddd2-6040-41ae-a96d-232c23482af8" providerId="ADAL" clId="{ADDBF2C4-AD8D-4E1D-8386-BD3D3561C83C}" dt="2025-11-13T06:39:25.794" v="1305" actId="1076"/>
          <ac:cxnSpMkLst>
            <pc:docMk/>
            <pc:sldMk cId="2066365478" sldId="671"/>
            <ac:cxnSpMk id="40" creationId="{8F8F68EB-7E7B-95EC-4907-0C202E91D772}"/>
          </ac:cxnSpMkLst>
        </pc:cxnChg>
        <pc:cxnChg chg="add mod">
          <ac:chgData name="Stewart Gale" userId="3647ddd2-6040-41ae-a96d-232c23482af8" providerId="ADAL" clId="{ADDBF2C4-AD8D-4E1D-8386-BD3D3561C83C}" dt="2025-11-13T06:39:25.794" v="1305" actId="1076"/>
          <ac:cxnSpMkLst>
            <pc:docMk/>
            <pc:sldMk cId="2066365478" sldId="671"/>
            <ac:cxnSpMk id="43" creationId="{D5E12964-2739-40F2-755A-8DCA6BFA2395}"/>
          </ac:cxnSpMkLst>
        </pc:cxnChg>
        <pc:cxnChg chg="add mod">
          <ac:chgData name="Stewart Gale" userId="3647ddd2-6040-41ae-a96d-232c23482af8" providerId="ADAL" clId="{ADDBF2C4-AD8D-4E1D-8386-BD3D3561C83C}" dt="2025-11-13T06:39:25.794" v="1305" actId="1076"/>
          <ac:cxnSpMkLst>
            <pc:docMk/>
            <pc:sldMk cId="2066365478" sldId="671"/>
            <ac:cxnSpMk id="45" creationId="{9C43136B-E995-93E2-E923-AA4DC0B5A0F6}"/>
          </ac:cxnSpMkLst>
        </pc:cxnChg>
        <pc:cxnChg chg="add mod">
          <ac:chgData name="Stewart Gale" userId="3647ddd2-6040-41ae-a96d-232c23482af8" providerId="ADAL" clId="{ADDBF2C4-AD8D-4E1D-8386-BD3D3561C83C}" dt="2025-11-13T06:39:25.794" v="1305" actId="1076"/>
          <ac:cxnSpMkLst>
            <pc:docMk/>
            <pc:sldMk cId="2066365478" sldId="671"/>
            <ac:cxnSpMk id="47" creationId="{981EE5DB-5820-5A6F-3202-BA64A1089873}"/>
          </ac:cxnSpMkLst>
        </pc:cxnChg>
      </pc:sldChg>
    </pc:docChg>
  </pc:docChgLst>
  <pc:docChgLst>
    <pc:chgData name="Stewart Gale" userId="3647ddd2-6040-41ae-a96d-232c23482af8" providerId="ADAL" clId="{F27FB78C-231B-49DC-9B13-C08E5586A654}"/>
    <pc:docChg chg="undo custSel addSld delSld modSld sldOrd">
      <pc:chgData name="Stewart Gale" userId="3647ddd2-6040-41ae-a96d-232c23482af8" providerId="ADAL" clId="{F27FB78C-231B-49DC-9B13-C08E5586A654}" dt="2025-05-13T04:28:33.634" v="1482" actId="114"/>
      <pc:docMkLst>
        <pc:docMk/>
      </pc:docMkLst>
      <pc:sldChg chg="modSp mod">
        <pc:chgData name="Stewart Gale" userId="3647ddd2-6040-41ae-a96d-232c23482af8" providerId="ADAL" clId="{F27FB78C-231B-49DC-9B13-C08E5586A654}" dt="2025-02-10T12:09:54.883" v="24" actId="20577"/>
        <pc:sldMkLst>
          <pc:docMk/>
          <pc:sldMk cId="2913017854" sldId="481"/>
        </pc:sldMkLst>
      </pc:sldChg>
      <pc:sldChg chg="del">
        <pc:chgData name="Stewart Gale" userId="3647ddd2-6040-41ae-a96d-232c23482af8" providerId="ADAL" clId="{F27FB78C-231B-49DC-9B13-C08E5586A654}" dt="2025-02-10T12:08:05.509" v="1" actId="47"/>
        <pc:sldMkLst>
          <pc:docMk/>
          <pc:sldMk cId="2710135164" sldId="649"/>
        </pc:sldMkLst>
      </pc:sldChg>
      <pc:sldChg chg="del">
        <pc:chgData name="Stewart Gale" userId="3647ddd2-6040-41ae-a96d-232c23482af8" providerId="ADAL" clId="{F27FB78C-231B-49DC-9B13-C08E5586A654}" dt="2025-02-10T12:09:45.682" v="11" actId="47"/>
        <pc:sldMkLst>
          <pc:docMk/>
          <pc:sldMk cId="271760733" sldId="650"/>
        </pc:sldMkLst>
      </pc:sldChg>
      <pc:sldChg chg="del">
        <pc:chgData name="Stewart Gale" userId="3647ddd2-6040-41ae-a96d-232c23482af8" providerId="ADAL" clId="{F27FB78C-231B-49DC-9B13-C08E5586A654}" dt="2025-02-10T12:08:06.992" v="4" actId="47"/>
        <pc:sldMkLst>
          <pc:docMk/>
          <pc:sldMk cId="497023589" sldId="651"/>
        </pc:sldMkLst>
      </pc:sldChg>
      <pc:sldChg chg="del">
        <pc:chgData name="Stewart Gale" userId="3647ddd2-6040-41ae-a96d-232c23482af8" providerId="ADAL" clId="{F27FB78C-231B-49DC-9B13-C08E5586A654}" dt="2025-02-10T12:08:06.443" v="3" actId="47"/>
        <pc:sldMkLst>
          <pc:docMk/>
          <pc:sldMk cId="1003643143" sldId="652"/>
        </pc:sldMkLst>
      </pc:sldChg>
      <pc:sldChg chg="delSp add del mod delAnim">
        <pc:chgData name="Stewart Gale" userId="3647ddd2-6040-41ae-a96d-232c23482af8" providerId="ADAL" clId="{F27FB78C-231B-49DC-9B13-C08E5586A654}" dt="2025-02-10T12:08:26.779" v="10" actId="2696"/>
        <pc:sldMkLst>
          <pc:docMk/>
          <pc:sldMk cId="499106627" sldId="653"/>
        </pc:sldMkLst>
      </pc:sldChg>
      <pc:sldChg chg="addSp delSp modSp mod delAnim modAnim">
        <pc:chgData name="Stewart Gale" userId="3647ddd2-6040-41ae-a96d-232c23482af8" providerId="ADAL" clId="{F27FB78C-231B-49DC-9B13-C08E5586A654}" dt="2025-05-13T02:13:00.733" v="1090" actId="1076"/>
        <pc:sldMkLst>
          <pc:docMk/>
          <pc:sldMk cId="3190602220" sldId="654"/>
        </pc:sldMkLst>
      </pc:sldChg>
      <pc:sldChg chg="addSp delSp modSp mod ord delAnim">
        <pc:chgData name="Stewart Gale" userId="3647ddd2-6040-41ae-a96d-232c23482af8" providerId="ADAL" clId="{F27FB78C-231B-49DC-9B13-C08E5586A654}" dt="2025-05-13T02:18:19.936" v="1283" actId="1076"/>
        <pc:sldMkLst>
          <pc:docMk/>
          <pc:sldMk cId="2187168796" sldId="655"/>
        </pc:sldMkLst>
      </pc:sldChg>
      <pc:sldChg chg="del">
        <pc:chgData name="Stewart Gale" userId="3647ddd2-6040-41ae-a96d-232c23482af8" providerId="ADAL" clId="{F27FB78C-231B-49DC-9B13-C08E5586A654}" dt="2025-02-10T12:09:59.788" v="25" actId="47"/>
        <pc:sldMkLst>
          <pc:docMk/>
          <pc:sldMk cId="2542220983" sldId="656"/>
        </pc:sldMkLst>
      </pc:sldChg>
      <pc:sldChg chg="addSp delSp modSp mod delAnim modAnim">
        <pc:chgData name="Stewart Gale" userId="3647ddd2-6040-41ae-a96d-232c23482af8" providerId="ADAL" clId="{F27FB78C-231B-49DC-9B13-C08E5586A654}" dt="2025-05-13T04:28:33.634" v="1482" actId="114"/>
        <pc:sldMkLst>
          <pc:docMk/>
          <pc:sldMk cId="1290002638" sldId="657"/>
        </pc:sldMkLst>
      </pc:sldChg>
      <pc:sldChg chg="del">
        <pc:chgData name="Stewart Gale" userId="3647ddd2-6040-41ae-a96d-232c23482af8" providerId="ADAL" clId="{F27FB78C-231B-49DC-9B13-C08E5586A654}" dt="2025-02-10T12:08:06.160" v="2" actId="47"/>
        <pc:sldMkLst>
          <pc:docMk/>
          <pc:sldMk cId="2097123464" sldId="658"/>
        </pc:sldMkLst>
      </pc:sldChg>
      <pc:sldChg chg="addSp delSp modSp add mod delAnim modAnim">
        <pc:chgData name="Stewart Gale" userId="3647ddd2-6040-41ae-a96d-232c23482af8" providerId="ADAL" clId="{F27FB78C-231B-49DC-9B13-C08E5586A654}" dt="2025-05-13T04:26:58.976" v="1461" actId="1076"/>
        <pc:sldMkLst>
          <pc:docMk/>
          <pc:sldMk cId="2873796787" sldId="658"/>
        </pc:sldMkLst>
      </pc:sldChg>
      <pc:sldChg chg="addSp modSp new mod modAnim">
        <pc:chgData name="Stewart Gale" userId="3647ddd2-6040-41ae-a96d-232c23482af8" providerId="ADAL" clId="{F27FB78C-231B-49DC-9B13-C08E5586A654}" dt="2025-05-13T02:18:56.898" v="1290" actId="207"/>
        <pc:sldMkLst>
          <pc:docMk/>
          <pc:sldMk cId="1958066816" sldId="659"/>
        </pc:sldMkLst>
      </pc:sldChg>
      <pc:sldChg chg="addSp delSp modSp add mod modAnim">
        <pc:chgData name="Stewart Gale" userId="3647ddd2-6040-41ae-a96d-232c23482af8" providerId="ADAL" clId="{F27FB78C-231B-49DC-9B13-C08E5586A654}" dt="2025-02-10T18:47:09.247" v="1011"/>
        <pc:sldMkLst>
          <pc:docMk/>
          <pc:sldMk cId="2108190269" sldId="660"/>
        </pc:sldMkLst>
      </pc:sldChg>
      <pc:sldChg chg="addSp modSp add mod modAnim">
        <pc:chgData name="Stewart Gale" userId="3647ddd2-6040-41ae-a96d-232c23482af8" providerId="ADAL" clId="{F27FB78C-231B-49DC-9B13-C08E5586A654}" dt="2025-02-10T18:47:16.863" v="1012"/>
        <pc:sldMkLst>
          <pc:docMk/>
          <pc:sldMk cId="366418408" sldId="661"/>
        </pc:sldMkLst>
      </pc:sldChg>
      <pc:sldChg chg="addSp delSp modSp add mod delAnim modAnim">
        <pc:chgData name="Stewart Gale" userId="3647ddd2-6040-41ae-a96d-232c23482af8" providerId="ADAL" clId="{F27FB78C-231B-49DC-9B13-C08E5586A654}" dt="2025-05-13T04:27:08.236" v="1464" actId="20577"/>
        <pc:sldMkLst>
          <pc:docMk/>
          <pc:sldMk cId="2643122885" sldId="662"/>
        </pc:sldMkLst>
      </pc:sldChg>
      <pc:sldChg chg="addSp delSp modSp add mod delAnim modAnim">
        <pc:chgData name="Stewart Gale" userId="3647ddd2-6040-41ae-a96d-232c23482af8" providerId="ADAL" clId="{F27FB78C-231B-49DC-9B13-C08E5586A654}" dt="2025-05-13T04:27:37.688" v="1470"/>
        <pc:sldMkLst>
          <pc:docMk/>
          <pc:sldMk cId="566091371" sldId="663"/>
        </pc:sldMkLst>
      </pc:sldChg>
      <pc:sldChg chg="addSp delSp modSp new mod">
        <pc:chgData name="Stewart Gale" userId="3647ddd2-6040-41ae-a96d-232c23482af8" providerId="ADAL" clId="{F27FB78C-231B-49DC-9B13-C08E5586A654}" dt="2025-05-13T04:26:42.101" v="1459" actId="1036"/>
        <pc:sldMkLst>
          <pc:docMk/>
          <pc:sldMk cId="544187735" sldId="664"/>
        </pc:sldMkLst>
      </pc:sldChg>
    </pc:docChg>
  </pc:docChgLst>
  <pc:docChgLst>
    <pc:chgData name="Stewart Gale" userId="3647ddd2-6040-41ae-a96d-232c23482af8" providerId="ADAL" clId="{30374F37-9CCC-4366-ABC8-B66B7A029C0A}"/>
    <pc:docChg chg="addSld delSld modSld">
      <pc:chgData name="Stewart Gale" userId="3647ddd2-6040-41ae-a96d-232c23482af8" providerId="ADAL" clId="{30374F37-9CCC-4366-ABC8-B66B7A029C0A}" dt="2025-02-10T10:58:30.180" v="22"/>
      <pc:docMkLst>
        <pc:docMk/>
      </pc:docMkLst>
      <pc:sldChg chg="modSp mod">
        <pc:chgData name="Stewart Gale" userId="3647ddd2-6040-41ae-a96d-232c23482af8" providerId="ADAL" clId="{30374F37-9CCC-4366-ABC8-B66B7A029C0A}" dt="2025-02-10T10:58:20.927" v="21" actId="20577"/>
        <pc:sldMkLst>
          <pc:docMk/>
          <pc:sldMk cId="2913017854" sldId="481"/>
        </pc:sldMkLst>
      </pc:sldChg>
      <pc:sldChg chg="del">
        <pc:chgData name="Stewart Gale" userId="3647ddd2-6040-41ae-a96d-232c23482af8" providerId="ADAL" clId="{30374F37-9CCC-4366-ABC8-B66B7A029C0A}" dt="2025-02-10T10:57:58.199" v="15" actId="47"/>
        <pc:sldMkLst>
          <pc:docMk/>
          <pc:sldMk cId="3244959647" sldId="549"/>
        </pc:sldMkLst>
      </pc:sldChg>
      <pc:sldChg chg="del">
        <pc:chgData name="Stewart Gale" userId="3647ddd2-6040-41ae-a96d-232c23482af8" providerId="ADAL" clId="{30374F37-9CCC-4366-ABC8-B66B7A029C0A}" dt="2025-02-10T10:57:57.377" v="14" actId="47"/>
        <pc:sldMkLst>
          <pc:docMk/>
          <pc:sldMk cId="2130780898" sldId="642"/>
        </pc:sldMkLst>
      </pc:sldChg>
      <pc:sldChg chg="del">
        <pc:chgData name="Stewart Gale" userId="3647ddd2-6040-41ae-a96d-232c23482af8" providerId="ADAL" clId="{30374F37-9CCC-4366-ABC8-B66B7A029C0A}" dt="2025-02-10T10:57:54.062" v="9" actId="47"/>
        <pc:sldMkLst>
          <pc:docMk/>
          <pc:sldMk cId="156981020" sldId="647"/>
        </pc:sldMkLst>
      </pc:sldChg>
      <pc:sldChg chg="del">
        <pc:chgData name="Stewart Gale" userId="3647ddd2-6040-41ae-a96d-232c23482af8" providerId="ADAL" clId="{30374F37-9CCC-4366-ABC8-B66B7A029C0A}" dt="2025-02-10T10:57:55.625" v="11" actId="47"/>
        <pc:sldMkLst>
          <pc:docMk/>
          <pc:sldMk cId="2676072496" sldId="648"/>
        </pc:sldMkLst>
      </pc:sldChg>
      <pc:sldChg chg="del">
        <pc:chgData name="Stewart Gale" userId="3647ddd2-6040-41ae-a96d-232c23482af8" providerId="ADAL" clId="{30374F37-9CCC-4366-ABC8-B66B7A029C0A}" dt="2025-02-10T10:57:48.616" v="0" actId="47"/>
        <pc:sldMkLst>
          <pc:docMk/>
          <pc:sldMk cId="1805484802" sldId="658"/>
        </pc:sldMkLst>
      </pc:sldChg>
      <pc:sldChg chg="add">
        <pc:chgData name="Stewart Gale" userId="3647ddd2-6040-41ae-a96d-232c23482af8" providerId="ADAL" clId="{30374F37-9CCC-4366-ABC8-B66B7A029C0A}" dt="2025-02-10T10:58:30.180" v="22"/>
        <pc:sldMkLst>
          <pc:docMk/>
          <pc:sldMk cId="2097123464" sldId="658"/>
        </pc:sldMkLst>
      </pc:sldChg>
      <pc:sldChg chg="del">
        <pc:chgData name="Stewart Gale" userId="3647ddd2-6040-41ae-a96d-232c23482af8" providerId="ADAL" clId="{30374F37-9CCC-4366-ABC8-B66B7A029C0A}" dt="2025-02-10T10:57:49.025" v="1" actId="47"/>
        <pc:sldMkLst>
          <pc:docMk/>
          <pc:sldMk cId="2905948930" sldId="659"/>
        </pc:sldMkLst>
      </pc:sldChg>
      <pc:sldChg chg="del">
        <pc:chgData name="Stewart Gale" userId="3647ddd2-6040-41ae-a96d-232c23482af8" providerId="ADAL" clId="{30374F37-9CCC-4366-ABC8-B66B7A029C0A}" dt="2025-02-10T10:57:49.479" v="2" actId="47"/>
        <pc:sldMkLst>
          <pc:docMk/>
          <pc:sldMk cId="1501993750" sldId="660"/>
        </pc:sldMkLst>
      </pc:sldChg>
      <pc:sldChg chg="del">
        <pc:chgData name="Stewart Gale" userId="3647ddd2-6040-41ae-a96d-232c23482af8" providerId="ADAL" clId="{30374F37-9CCC-4366-ABC8-B66B7A029C0A}" dt="2025-02-10T10:57:49.974" v="3" actId="47"/>
        <pc:sldMkLst>
          <pc:docMk/>
          <pc:sldMk cId="1909982970" sldId="661"/>
        </pc:sldMkLst>
      </pc:sldChg>
      <pc:sldChg chg="del">
        <pc:chgData name="Stewart Gale" userId="3647ddd2-6040-41ae-a96d-232c23482af8" providerId="ADAL" clId="{30374F37-9CCC-4366-ABC8-B66B7A029C0A}" dt="2025-02-10T10:57:51.955" v="6" actId="47"/>
        <pc:sldMkLst>
          <pc:docMk/>
          <pc:sldMk cId="3923611197" sldId="662"/>
        </pc:sldMkLst>
      </pc:sldChg>
      <pc:sldChg chg="del">
        <pc:chgData name="Stewart Gale" userId="3647ddd2-6040-41ae-a96d-232c23482af8" providerId="ADAL" clId="{30374F37-9CCC-4366-ABC8-B66B7A029C0A}" dt="2025-02-10T10:57:51.206" v="4" actId="47"/>
        <pc:sldMkLst>
          <pc:docMk/>
          <pc:sldMk cId="2880720212" sldId="663"/>
        </pc:sldMkLst>
      </pc:sldChg>
      <pc:sldChg chg="del">
        <pc:chgData name="Stewart Gale" userId="3647ddd2-6040-41ae-a96d-232c23482af8" providerId="ADAL" clId="{30374F37-9CCC-4366-ABC8-B66B7A029C0A}" dt="2025-02-10T10:57:51.583" v="5" actId="47"/>
        <pc:sldMkLst>
          <pc:docMk/>
          <pc:sldMk cId="694274405" sldId="664"/>
        </pc:sldMkLst>
      </pc:sldChg>
      <pc:sldChg chg="del">
        <pc:chgData name="Stewart Gale" userId="3647ddd2-6040-41ae-a96d-232c23482af8" providerId="ADAL" clId="{30374F37-9CCC-4366-ABC8-B66B7A029C0A}" dt="2025-02-10T10:57:52.423" v="7" actId="47"/>
        <pc:sldMkLst>
          <pc:docMk/>
          <pc:sldMk cId="205397815" sldId="665"/>
        </pc:sldMkLst>
      </pc:sldChg>
      <pc:sldChg chg="del">
        <pc:chgData name="Stewart Gale" userId="3647ddd2-6040-41ae-a96d-232c23482af8" providerId="ADAL" clId="{30374F37-9CCC-4366-ABC8-B66B7A029C0A}" dt="2025-02-10T10:57:53.498" v="8" actId="47"/>
        <pc:sldMkLst>
          <pc:docMk/>
          <pc:sldMk cId="60358053" sldId="666"/>
        </pc:sldMkLst>
      </pc:sldChg>
      <pc:sldChg chg="del">
        <pc:chgData name="Stewart Gale" userId="3647ddd2-6040-41ae-a96d-232c23482af8" providerId="ADAL" clId="{30374F37-9CCC-4366-ABC8-B66B7A029C0A}" dt="2025-02-10T10:57:54.653" v="10" actId="47"/>
        <pc:sldMkLst>
          <pc:docMk/>
          <pc:sldMk cId="2589289225" sldId="668"/>
        </pc:sldMkLst>
      </pc:sldChg>
      <pc:sldChg chg="del">
        <pc:chgData name="Stewart Gale" userId="3647ddd2-6040-41ae-a96d-232c23482af8" providerId="ADAL" clId="{30374F37-9CCC-4366-ABC8-B66B7A029C0A}" dt="2025-02-10T10:57:56.056" v="12" actId="47"/>
        <pc:sldMkLst>
          <pc:docMk/>
          <pc:sldMk cId="3913581461" sldId="670"/>
        </pc:sldMkLst>
      </pc:sldChg>
      <pc:sldChg chg="del">
        <pc:chgData name="Stewart Gale" userId="3647ddd2-6040-41ae-a96d-232c23482af8" providerId="ADAL" clId="{30374F37-9CCC-4366-ABC8-B66B7A029C0A}" dt="2025-02-10T10:57:56.588" v="13" actId="47"/>
        <pc:sldMkLst>
          <pc:docMk/>
          <pc:sldMk cId="1931391931" sldId="671"/>
        </pc:sldMkLst>
      </pc:sldChg>
    </pc:docChg>
  </pc:docChgLst>
  <pc:docChgLst>
    <pc:chgData name="Stewart Gale" userId="3647ddd2-6040-41ae-a96d-232c23482af8" providerId="ADAL" clId="{F433375F-2434-43FC-8C10-F4CFBCEEAAF2}"/>
    <pc:docChg chg="undo redo custSel addSld delSld modSld sldOrd modMainMaster modNotesMaster">
      <pc:chgData name="Stewart Gale" userId="3647ddd2-6040-41ae-a96d-232c23482af8" providerId="ADAL" clId="{F433375F-2434-43FC-8C10-F4CFBCEEAAF2}" dt="2025-02-10T10:56:44.394" v="1204" actId="1076"/>
      <pc:docMkLst>
        <pc:docMk/>
      </pc:docMkLst>
      <pc:sldChg chg="addSp delSp modSp mod">
        <pc:chgData name="Stewart Gale" userId="3647ddd2-6040-41ae-a96d-232c23482af8" providerId="ADAL" clId="{F433375F-2434-43FC-8C10-F4CFBCEEAAF2}" dt="2025-02-10T10:56:44.394" v="1204" actId="1076"/>
        <pc:sldMkLst>
          <pc:docMk/>
          <pc:sldMk cId="2913017854" sldId="481"/>
        </pc:sldMkLst>
      </pc:sldChg>
      <pc:sldChg chg="addSp delSp modSp mod delAnim modAnim">
        <pc:chgData name="Stewart Gale" userId="3647ddd2-6040-41ae-a96d-232c23482af8" providerId="ADAL" clId="{F433375F-2434-43FC-8C10-F4CFBCEEAAF2}" dt="2025-02-10T10:55:22.097" v="1188"/>
        <pc:sldMkLst>
          <pc:docMk/>
          <pc:sldMk cId="3244959647" sldId="549"/>
        </pc:sldMkLst>
      </pc:sldChg>
      <pc:sldChg chg="delSp modSp del mod delAnim">
        <pc:chgData name="Stewart Gale" userId="3647ddd2-6040-41ae-a96d-232c23482af8" providerId="ADAL" clId="{F433375F-2434-43FC-8C10-F4CFBCEEAAF2}" dt="2025-02-10T09:43:50.192" v="187" actId="47"/>
        <pc:sldMkLst>
          <pc:docMk/>
          <pc:sldMk cId="851233267" sldId="618"/>
        </pc:sldMkLst>
      </pc:sldChg>
      <pc:sldChg chg="modSp del">
        <pc:chgData name="Stewart Gale" userId="3647ddd2-6040-41ae-a96d-232c23482af8" providerId="ADAL" clId="{F433375F-2434-43FC-8C10-F4CFBCEEAAF2}" dt="2025-02-10T10:55:27.349" v="1189" actId="47"/>
        <pc:sldMkLst>
          <pc:docMk/>
          <pc:sldMk cId="3852737817" sldId="624"/>
        </pc:sldMkLst>
      </pc:sldChg>
      <pc:sldChg chg="addSp delSp modSp mod delAnim">
        <pc:chgData name="Stewart Gale" userId="3647ddd2-6040-41ae-a96d-232c23482af8" providerId="ADAL" clId="{F433375F-2434-43FC-8C10-F4CFBCEEAAF2}" dt="2025-02-10T10:47:09.095" v="1130" actId="1076"/>
        <pc:sldMkLst>
          <pc:docMk/>
          <pc:sldMk cId="2130780898" sldId="642"/>
        </pc:sldMkLst>
      </pc:sldChg>
      <pc:sldChg chg="delSp modSp del mod delAnim">
        <pc:chgData name="Stewart Gale" userId="3647ddd2-6040-41ae-a96d-232c23482af8" providerId="ADAL" clId="{F433375F-2434-43FC-8C10-F4CFBCEEAAF2}" dt="2025-02-10T09:46:45.384" v="247" actId="47"/>
        <pc:sldMkLst>
          <pc:docMk/>
          <pc:sldMk cId="818299859" sldId="645"/>
        </pc:sldMkLst>
      </pc:sldChg>
      <pc:sldChg chg="delSp modSp del mod delAnim">
        <pc:chgData name="Stewart Gale" userId="3647ddd2-6040-41ae-a96d-232c23482af8" providerId="ADAL" clId="{F433375F-2434-43FC-8C10-F4CFBCEEAAF2}" dt="2025-02-10T09:52:27.334" v="344" actId="47"/>
        <pc:sldMkLst>
          <pc:docMk/>
          <pc:sldMk cId="2947326981" sldId="646"/>
        </pc:sldMkLst>
      </pc:sldChg>
      <pc:sldChg chg="addSp delSp modSp mod addAnim delAnim modAnim">
        <pc:chgData name="Stewart Gale" userId="3647ddd2-6040-41ae-a96d-232c23482af8" providerId="ADAL" clId="{F433375F-2434-43FC-8C10-F4CFBCEEAAF2}" dt="2025-02-10T10:12:59.246" v="596" actId="1036"/>
        <pc:sldMkLst>
          <pc:docMk/>
          <pc:sldMk cId="156981020" sldId="647"/>
        </pc:sldMkLst>
      </pc:sldChg>
      <pc:sldChg chg="addSp delSp modSp mod delAnim">
        <pc:chgData name="Stewart Gale" userId="3647ddd2-6040-41ae-a96d-232c23482af8" providerId="ADAL" clId="{F433375F-2434-43FC-8C10-F4CFBCEEAAF2}" dt="2025-02-10T10:30:09.988" v="769" actId="1076"/>
        <pc:sldMkLst>
          <pc:docMk/>
          <pc:sldMk cId="2676072496" sldId="648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2710135164" sldId="649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271760733" sldId="650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497023589" sldId="651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1003643143" sldId="652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499106627" sldId="653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3190602220" sldId="654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2187168796" sldId="655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2542220983" sldId="656"/>
        </pc:sldMkLst>
      </pc:sldChg>
      <pc:sldChg chg="modSp">
        <pc:chgData name="Stewart Gale" userId="3647ddd2-6040-41ae-a96d-232c23482af8" providerId="ADAL" clId="{F433375F-2434-43FC-8C10-F4CFBCEEAAF2}" dt="2025-02-10T08:26:52.679" v="2"/>
        <pc:sldMkLst>
          <pc:docMk/>
          <pc:sldMk cId="1290002638" sldId="657"/>
        </pc:sldMkLst>
      </pc:sldChg>
      <pc:sldChg chg="addSp delSp modSp new mod">
        <pc:chgData name="Stewart Gale" userId="3647ddd2-6040-41ae-a96d-232c23482af8" providerId="ADAL" clId="{F433375F-2434-43FC-8C10-F4CFBCEEAAF2}" dt="2025-02-10T09:52:39.082" v="345" actId="1076"/>
        <pc:sldMkLst>
          <pc:docMk/>
          <pc:sldMk cId="1805484802" sldId="658"/>
        </pc:sldMkLst>
      </pc:sldChg>
      <pc:sldChg chg="new del">
        <pc:chgData name="Stewart Gale" userId="3647ddd2-6040-41ae-a96d-232c23482af8" providerId="ADAL" clId="{F433375F-2434-43FC-8C10-F4CFBCEEAAF2}" dt="2025-02-10T08:26:47.100" v="1" actId="47"/>
        <pc:sldMkLst>
          <pc:docMk/>
          <pc:sldMk cId="2884805736" sldId="658"/>
        </pc:sldMkLst>
      </pc:sldChg>
      <pc:sldChg chg="addSp modSp new mod modAnim">
        <pc:chgData name="Stewart Gale" userId="3647ddd2-6040-41ae-a96d-232c23482af8" providerId="ADAL" clId="{F433375F-2434-43FC-8C10-F4CFBCEEAAF2}" dt="2025-02-10T09:40:40.107" v="125" actId="1076"/>
        <pc:sldMkLst>
          <pc:docMk/>
          <pc:sldMk cId="2905948930" sldId="659"/>
        </pc:sldMkLst>
      </pc:sldChg>
      <pc:sldChg chg="addSp delSp modSp add mod">
        <pc:chgData name="Stewart Gale" userId="3647ddd2-6040-41ae-a96d-232c23482af8" providerId="ADAL" clId="{F433375F-2434-43FC-8C10-F4CFBCEEAAF2}" dt="2025-02-10T09:43:42.513" v="186" actId="20577"/>
        <pc:sldMkLst>
          <pc:docMk/>
          <pc:sldMk cId="1501993750" sldId="660"/>
        </pc:sldMkLst>
      </pc:sldChg>
      <pc:sldChg chg="addSp delSp modSp new mod ord">
        <pc:chgData name="Stewart Gale" userId="3647ddd2-6040-41ae-a96d-232c23482af8" providerId="ADAL" clId="{F433375F-2434-43FC-8C10-F4CFBCEEAAF2}" dt="2025-02-10T09:46:43.198" v="246" actId="1076"/>
        <pc:sldMkLst>
          <pc:docMk/>
          <pc:sldMk cId="1909982970" sldId="661"/>
        </pc:sldMkLst>
      </pc:sldChg>
      <pc:sldChg chg="addSp modSp new mod ord modAnim">
        <pc:chgData name="Stewart Gale" userId="3647ddd2-6040-41ae-a96d-232c23482af8" providerId="ADAL" clId="{F433375F-2434-43FC-8C10-F4CFBCEEAAF2}" dt="2025-02-10T09:50:30.363" v="317"/>
        <pc:sldMkLst>
          <pc:docMk/>
          <pc:sldMk cId="3923611197" sldId="662"/>
        </pc:sldMkLst>
      </pc:sldChg>
      <pc:sldChg chg="add">
        <pc:chgData name="Stewart Gale" userId="3647ddd2-6040-41ae-a96d-232c23482af8" providerId="ADAL" clId="{F433375F-2434-43FC-8C10-F4CFBCEEAAF2}" dt="2025-02-10T09:48:03.640" v="274"/>
        <pc:sldMkLst>
          <pc:docMk/>
          <pc:sldMk cId="2880720212" sldId="663"/>
        </pc:sldMkLst>
      </pc:sldChg>
      <pc:sldChg chg="modSp add mod modAnim">
        <pc:chgData name="Stewart Gale" userId="3647ddd2-6040-41ae-a96d-232c23482af8" providerId="ADAL" clId="{F433375F-2434-43FC-8C10-F4CFBCEEAAF2}" dt="2025-02-10T09:49:13.014" v="299"/>
        <pc:sldMkLst>
          <pc:docMk/>
          <pc:sldMk cId="694274405" sldId="664"/>
        </pc:sldMkLst>
      </pc:sldChg>
      <pc:sldChg chg="modSp add mod">
        <pc:chgData name="Stewart Gale" userId="3647ddd2-6040-41ae-a96d-232c23482af8" providerId="ADAL" clId="{F433375F-2434-43FC-8C10-F4CFBCEEAAF2}" dt="2025-02-10T09:52:21.082" v="343" actId="122"/>
        <pc:sldMkLst>
          <pc:docMk/>
          <pc:sldMk cId="205397815" sldId="665"/>
        </pc:sldMkLst>
      </pc:sldChg>
      <pc:sldChg chg="addSp modSp add mod modAnim">
        <pc:chgData name="Stewart Gale" userId="3647ddd2-6040-41ae-a96d-232c23482af8" providerId="ADAL" clId="{F433375F-2434-43FC-8C10-F4CFBCEEAAF2}" dt="2025-02-10T09:55:15.516" v="397"/>
        <pc:sldMkLst>
          <pc:docMk/>
          <pc:sldMk cId="60358053" sldId="666"/>
        </pc:sldMkLst>
      </pc:sldChg>
      <pc:sldChg chg="addSp delSp modSp new del mod">
        <pc:chgData name="Stewart Gale" userId="3647ddd2-6040-41ae-a96d-232c23482af8" providerId="ADAL" clId="{F433375F-2434-43FC-8C10-F4CFBCEEAAF2}" dt="2025-02-10T10:14:13.355" v="614" actId="47"/>
        <pc:sldMkLst>
          <pc:docMk/>
          <pc:sldMk cId="2678858612" sldId="667"/>
        </pc:sldMkLst>
      </pc:sldChg>
      <pc:sldChg chg="addSp delSp modSp add mod delAnim">
        <pc:chgData name="Stewart Gale" userId="3647ddd2-6040-41ae-a96d-232c23482af8" providerId="ADAL" clId="{F433375F-2434-43FC-8C10-F4CFBCEEAAF2}" dt="2025-02-10T10:25:22.565" v="659" actId="1076"/>
        <pc:sldMkLst>
          <pc:docMk/>
          <pc:sldMk cId="2589289225" sldId="668"/>
        </pc:sldMkLst>
      </pc:sldChg>
      <pc:sldChg chg="add del">
        <pc:chgData name="Stewart Gale" userId="3647ddd2-6040-41ae-a96d-232c23482af8" providerId="ADAL" clId="{F433375F-2434-43FC-8C10-F4CFBCEEAAF2}" dt="2025-02-10T10:33:31.566" v="830" actId="47"/>
        <pc:sldMkLst>
          <pc:docMk/>
          <pc:sldMk cId="664303456" sldId="669"/>
        </pc:sldMkLst>
      </pc:sldChg>
      <pc:sldChg chg="addSp delSp modSp add mod">
        <pc:chgData name="Stewart Gale" userId="3647ddd2-6040-41ae-a96d-232c23482af8" providerId="ADAL" clId="{F433375F-2434-43FC-8C10-F4CFBCEEAAF2}" dt="2025-02-10T10:31:29.667" v="795" actId="113"/>
        <pc:sldMkLst>
          <pc:docMk/>
          <pc:sldMk cId="3913581461" sldId="670"/>
        </pc:sldMkLst>
      </pc:sldChg>
      <pc:sldChg chg="modSp add mod">
        <pc:chgData name="Stewart Gale" userId="3647ddd2-6040-41ae-a96d-232c23482af8" providerId="ADAL" clId="{F433375F-2434-43FC-8C10-F4CFBCEEAAF2}" dt="2025-02-10T10:33:27.798" v="829" actId="1076"/>
        <pc:sldMkLst>
          <pc:docMk/>
          <pc:sldMk cId="1931391931" sldId="671"/>
        </pc:sldMkLst>
      </pc:sldChg>
      <pc:sldMasterChg chg="modSp modSldLayout">
        <pc:chgData name="Stewart Gale" userId="3647ddd2-6040-41ae-a96d-232c23482af8" providerId="ADAL" clId="{F433375F-2434-43FC-8C10-F4CFBCEEAAF2}" dt="2025-02-10T08:26:52.679" v="2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F433375F-2434-43FC-8C10-F4CFBCEEAAF2}" dt="2025-02-10T08:26:52.679" v="2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34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5.pn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67041FE-7264-2CDE-D722-431F2C7982E3}"/>
              </a:ext>
            </a:extLst>
          </p:cNvPr>
          <p:cNvSpPr txBox="1"/>
          <p:nvPr/>
        </p:nvSpPr>
        <p:spPr>
          <a:xfrm>
            <a:off x="263352" y="489734"/>
            <a:ext cx="117733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Momentum and Impulse</a:t>
            </a:r>
          </a:p>
          <a:p>
            <a:pPr algn="ctr"/>
            <a:r>
              <a:rPr lang="en-US" sz="7200" dirty="0"/>
              <a:t>Momentum as a Vector</a:t>
            </a:r>
          </a:p>
          <a:p>
            <a:pPr algn="ctr"/>
            <a:endParaRPr lang="en-GB" sz="4000" dirty="0"/>
          </a:p>
          <a:p>
            <a:pPr algn="ctr"/>
            <a:r>
              <a:rPr lang="en-GB" sz="8000" dirty="0"/>
              <a:t>Chapter 1 </a:t>
            </a:r>
          </a:p>
          <a:p>
            <a:pPr algn="ctr"/>
            <a:r>
              <a:rPr lang="en-GB" sz="8000" dirty="0"/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3F956-2DD5-3328-3307-8F7145161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EB5CC9-133E-50EC-4804-2CB25F36A8A0}"/>
                  </a:ext>
                </a:extLst>
              </p:cNvPr>
              <p:cNvSpPr txBox="1"/>
              <p:nvPr/>
            </p:nvSpPr>
            <p:spPr>
              <a:xfrm>
                <a:off x="343703" y="586416"/>
                <a:ext cx="11449272" cy="187743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900" dirty="0"/>
                  <a:t>An ice hockey puck of mass 0.17 kg receives an impulse </a:t>
                </a:r>
                <a:r>
                  <a:rPr lang="en-US" sz="2900" b="1" dirty="0"/>
                  <a:t>Q </a:t>
                </a:r>
                <a:r>
                  <a:rPr lang="en-US" sz="2900" dirty="0"/>
                  <a:t>Ns . </a:t>
                </a:r>
              </a:p>
              <a:p>
                <a:r>
                  <a:rPr lang="en-US" sz="2900" dirty="0"/>
                  <a:t>Immediately before the impulse the velocity of the puck is </a:t>
                </a:r>
              </a:p>
              <a:p>
                <a:r>
                  <a:rPr lang="en-US" sz="2900" dirty="0"/>
                  <a:t>(10</a:t>
                </a:r>
                <a:r>
                  <a:rPr lang="en-US" sz="2900" b="1" dirty="0"/>
                  <a:t>i </a:t>
                </a:r>
                <a:r>
                  <a:rPr lang="en-US" sz="2900" dirty="0"/>
                  <a:t>+ 5</a:t>
                </a:r>
                <a:r>
                  <a:rPr lang="en-US" sz="2900" b="1" dirty="0"/>
                  <a:t>j</a:t>
                </a:r>
                <a:r>
                  <a:rPr lang="en-US" sz="2900" dirty="0"/>
                  <a:t>)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900" dirty="0"/>
                  <a:t> and immediately afterwards its velocity is (15</a:t>
                </a:r>
                <a:r>
                  <a:rPr lang="en-GB" sz="2900" b="1" dirty="0"/>
                  <a:t>i</a:t>
                </a:r>
                <a:r>
                  <a:rPr lang="en-GB" sz="2900" dirty="0"/>
                  <a:t> – 7</a:t>
                </a:r>
                <a:r>
                  <a:rPr lang="en-GB" sz="2900" b="1" dirty="0"/>
                  <a:t>j</a:t>
                </a:r>
                <a:r>
                  <a:rPr lang="en-GB" sz="2900" dirty="0"/>
                  <a:t>)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900" dirty="0"/>
                  <a:t>. </a:t>
                </a:r>
              </a:p>
              <a:p>
                <a:r>
                  <a:rPr lang="en-GB" sz="2900" dirty="0"/>
                  <a:t>Find the magnitude of </a:t>
                </a:r>
                <a:r>
                  <a:rPr lang="en-GB" sz="2900" b="1" dirty="0"/>
                  <a:t>Q </a:t>
                </a:r>
                <a:r>
                  <a:rPr lang="en-GB" sz="2900" dirty="0"/>
                  <a:t>and the angle between </a:t>
                </a:r>
                <a:r>
                  <a:rPr lang="en-GB" sz="2900" b="1" dirty="0"/>
                  <a:t>Q </a:t>
                </a:r>
                <a:r>
                  <a:rPr lang="en-GB" sz="2900" dirty="0"/>
                  <a:t>and </a:t>
                </a:r>
                <a:r>
                  <a:rPr lang="en-GB" sz="2900" b="1" dirty="0"/>
                  <a:t>i</a:t>
                </a:r>
                <a:r>
                  <a:rPr lang="en-GB" sz="2900" dirty="0"/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EB5CC9-133E-50EC-4804-2CB25F36A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03" y="586416"/>
                <a:ext cx="11449272" cy="1877437"/>
              </a:xfrm>
              <a:prstGeom prst="rect">
                <a:avLst/>
              </a:prstGeom>
              <a:blipFill>
                <a:blip r:embed="rId2"/>
                <a:stretch>
                  <a:fillRect b="-35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A37524B0-0953-0EAA-9CAF-11218E146ADC}"/>
              </a:ext>
            </a:extLst>
          </p:cNvPr>
          <p:cNvGrpSpPr/>
          <p:nvPr/>
        </p:nvGrpSpPr>
        <p:grpSpPr>
          <a:xfrm>
            <a:off x="5866119" y="3705433"/>
            <a:ext cx="2520280" cy="2835405"/>
            <a:chOff x="8557172" y="3546540"/>
            <a:chExt cx="879076" cy="1165079"/>
          </a:xfrm>
        </p:grpSpPr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5C105390-3365-34EC-5FF9-B00D000528FA}"/>
                </a:ext>
              </a:extLst>
            </p:cNvPr>
            <p:cNvSpPr/>
            <p:nvPr/>
          </p:nvSpPr>
          <p:spPr>
            <a:xfrm flipH="1" flipV="1">
              <a:off x="8583026" y="3775515"/>
              <a:ext cx="504056" cy="936104"/>
            </a:xfrm>
            <a:prstGeom prst="rt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173E609-5820-9ADF-0FB1-96327AD8C883}"/>
                </a:ext>
              </a:extLst>
            </p:cNvPr>
            <p:cNvCxnSpPr>
              <a:stCxn id="6" idx="4"/>
              <a:endCxn id="6" idx="3"/>
            </p:cNvCxnSpPr>
            <p:nvPr/>
          </p:nvCxnSpPr>
          <p:spPr>
            <a:xfrm>
              <a:off x="8583026" y="3775515"/>
              <a:ext cx="2520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7A116F9-D784-0394-06FA-7100F870AEAE}"/>
                </a:ext>
              </a:extLst>
            </p:cNvPr>
            <p:cNvCxnSpPr/>
            <p:nvPr/>
          </p:nvCxnSpPr>
          <p:spPr>
            <a:xfrm>
              <a:off x="9087082" y="4008215"/>
              <a:ext cx="3390" cy="29641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4F6B06-70C9-E2E7-6614-E630BABC6ADF}"/>
                </a:ext>
              </a:extLst>
            </p:cNvPr>
            <p:cNvSpPr txBox="1"/>
            <p:nvPr/>
          </p:nvSpPr>
          <p:spPr>
            <a:xfrm>
              <a:off x="9076208" y="4004491"/>
              <a:ext cx="360040" cy="240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2.04</a:t>
              </a:r>
              <a:endParaRPr lang="en-US" sz="3200" dirty="0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07397F6-074C-B3EF-B4AF-B08E11E9058B}"/>
                </a:ext>
              </a:extLst>
            </p:cNvPr>
            <p:cNvCxnSpPr>
              <a:stCxn id="6" idx="4"/>
              <a:endCxn id="6" idx="5"/>
            </p:cNvCxnSpPr>
            <p:nvPr/>
          </p:nvCxnSpPr>
          <p:spPr>
            <a:xfrm>
              <a:off x="8583026" y="3775515"/>
              <a:ext cx="252028" cy="46805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10F229D-D35E-E154-BB71-57A0F35BF128}"/>
                </a:ext>
              </a:extLst>
            </p:cNvPr>
            <p:cNvSpPr txBox="1"/>
            <p:nvPr/>
          </p:nvSpPr>
          <p:spPr>
            <a:xfrm>
              <a:off x="8583026" y="4140307"/>
              <a:ext cx="245362" cy="240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Q</a:t>
              </a:r>
              <a:endParaRPr lang="en-US" sz="3200" dirty="0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A2F9646F-9791-5943-7C89-A9B200CF4095}"/>
                </a:ext>
              </a:extLst>
            </p:cNvPr>
            <p:cNvCxnSpPr>
              <a:stCxn id="6" idx="4"/>
            </p:cNvCxnSpPr>
            <p:nvPr/>
          </p:nvCxnSpPr>
          <p:spPr>
            <a:xfrm flipV="1">
              <a:off x="8583026" y="3775515"/>
              <a:ext cx="853222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F4C76CC-57F8-E8BA-D3FE-029989BF4CA3}"/>
                </a:ext>
              </a:extLst>
            </p:cNvPr>
            <p:cNvSpPr txBox="1"/>
            <p:nvPr/>
          </p:nvSpPr>
          <p:spPr>
            <a:xfrm>
              <a:off x="8672024" y="3546540"/>
              <a:ext cx="340294" cy="240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0.85</a:t>
              </a:r>
              <a:endParaRPr lang="en-US" sz="3200" dirty="0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A51B1652-6CCE-3664-416C-252B0F9D4121}"/>
                </a:ext>
              </a:extLst>
            </p:cNvPr>
            <p:cNvSpPr/>
            <p:nvPr/>
          </p:nvSpPr>
          <p:spPr>
            <a:xfrm>
              <a:off x="8557172" y="3731061"/>
              <a:ext cx="169871" cy="235114"/>
            </a:xfrm>
            <a:prstGeom prst="arc">
              <a:avLst>
                <a:gd name="adj1" fmla="val 19295667"/>
                <a:gd name="adj2" fmla="val 3962025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BDB9B14-4002-D79A-6E15-A564CF4C964A}"/>
                    </a:ext>
                  </a:extLst>
                </p:cNvPr>
                <p:cNvSpPr txBox="1"/>
                <p:nvPr/>
              </p:nvSpPr>
              <p:spPr>
                <a:xfrm>
                  <a:off x="8719938" y="3809415"/>
                  <a:ext cx="356270" cy="4426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3200" dirty="0"/>
                    <a:t>67.4</a:t>
                  </a:r>
                  <a14:m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a14:m>
                  <a:endParaRPr lang="en-US" sz="3200" dirty="0"/>
                </a:p>
              </p:txBody>
            </p:sp>
          </mc:Choice>
          <mc:Fallback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BDB9B14-4002-D79A-6E15-A564CF4C96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19938" y="3809415"/>
                  <a:ext cx="356270" cy="442633"/>
                </a:xfrm>
                <a:prstGeom prst="rect">
                  <a:avLst/>
                </a:prstGeom>
                <a:blipFill>
                  <a:blip r:embed="rId3"/>
                  <a:stretch>
                    <a:fillRect l="-15569" t="-7345" r="-419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542A08-6D06-E0C9-9D54-D32407BC8394}"/>
                  </a:ext>
                </a:extLst>
              </p:cNvPr>
              <p:cNvSpPr txBox="1"/>
              <p:nvPr/>
            </p:nvSpPr>
            <p:spPr>
              <a:xfrm>
                <a:off x="8441932" y="4131658"/>
                <a:ext cx="3172282" cy="966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unc>
                      <m:func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𝑡𝑎𝑛</m:t>
                            </m:r>
                          </m:e>
                          <m:sup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(</m:t>
                        </m:r>
                        <m:f>
                          <m:fPr>
                            <m:ctrlP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2.04</m:t>
                            </m:r>
                          </m:num>
                          <m:den>
                            <m:r>
                              <a:rPr kumimoji="0" lang="en-US" sz="4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0.85</m:t>
                            </m:r>
                          </m:den>
                        </m:f>
                        <m: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)</m:t>
                        </m:r>
                      </m:e>
                    </m:fun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542A08-6D06-E0C9-9D54-D32407BC83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932" y="4131658"/>
                <a:ext cx="3172282" cy="966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170647A-2570-90DC-3B90-3EAFB2FEA817}"/>
              </a:ext>
            </a:extLst>
          </p:cNvPr>
          <p:cNvSpPr txBox="1"/>
          <p:nvPr/>
        </p:nvSpPr>
        <p:spPr>
          <a:xfrm>
            <a:off x="479376" y="2812769"/>
            <a:ext cx="2880320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Magnitude of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378E2A-C1B3-C791-2CAE-04CB2F64E69E}"/>
              </a:ext>
            </a:extLst>
          </p:cNvPr>
          <p:cNvSpPr txBox="1"/>
          <p:nvPr/>
        </p:nvSpPr>
        <p:spPr>
          <a:xfrm>
            <a:off x="324598" y="116632"/>
            <a:ext cx="160569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Question 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E01EA19-63C6-4632-1AEA-0EC5549EB53D}"/>
                  </a:ext>
                </a:extLst>
              </p:cNvPr>
              <p:cNvSpPr txBox="1"/>
              <p:nvPr/>
            </p:nvSpPr>
            <p:spPr>
              <a:xfrm>
                <a:off x="407368" y="3705433"/>
                <a:ext cx="4078056" cy="688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  <m:sup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US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sz="3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−2.04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E01EA19-63C6-4632-1AEA-0EC5549EB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705433"/>
                <a:ext cx="4078056" cy="6887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E1124A1-6253-30F5-EA53-C8179B57BDB4}"/>
                  </a:ext>
                </a:extLst>
              </p:cNvPr>
              <p:cNvSpPr txBox="1"/>
              <p:nvPr/>
            </p:nvSpPr>
            <p:spPr>
              <a:xfrm>
                <a:off x="407368" y="4615156"/>
                <a:ext cx="16561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𝟐𝟏</m:t>
                      </m:r>
                    </m:oMath>
                  </m:oMathPara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E1124A1-6253-30F5-EA53-C8179B57B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615156"/>
                <a:ext cx="165618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038CF59D-CD76-E5F2-969E-0AA78C00CCB9}"/>
              </a:ext>
            </a:extLst>
          </p:cNvPr>
          <p:cNvSpPr txBox="1"/>
          <p:nvPr/>
        </p:nvSpPr>
        <p:spPr>
          <a:xfrm>
            <a:off x="5591944" y="2844225"/>
            <a:ext cx="2640512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Direction of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1B0DF37-786F-734E-9811-BED08D029983}"/>
                  </a:ext>
                </a:extLst>
              </p:cNvPr>
              <p:cNvSpPr txBox="1"/>
              <p:nvPr/>
            </p:nvSpPr>
            <p:spPr>
              <a:xfrm>
                <a:off x="9480862" y="5356239"/>
                <a:ext cx="223561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= 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67.4</a:t>
                </a:r>
                <a14:m>
                  <m:oMath xmlns:m="http://schemas.openxmlformats.org/officeDocument/2006/math">
                    <m:r>
                      <a:rPr kumimoji="0" lang="en-US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°</m:t>
                    </m:r>
                  </m:oMath>
                </a14:m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1B0DF37-786F-734E-9811-BED08D029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862" y="5356239"/>
                <a:ext cx="2235610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312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20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74A5F1-4D26-C294-4010-768693596B44}"/>
              </a:ext>
            </a:extLst>
          </p:cNvPr>
          <p:cNvSpPr txBox="1"/>
          <p:nvPr/>
        </p:nvSpPr>
        <p:spPr>
          <a:xfrm>
            <a:off x="4439816" y="404664"/>
            <a:ext cx="302433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Question 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FCB6D3F-D204-C8EF-8297-5F3C4349039E}"/>
              </a:ext>
            </a:extLst>
          </p:cNvPr>
          <p:cNvGrpSpPr/>
          <p:nvPr/>
        </p:nvGrpSpPr>
        <p:grpSpPr>
          <a:xfrm>
            <a:off x="371364" y="1556792"/>
            <a:ext cx="11449272" cy="4464496"/>
            <a:chOff x="371364" y="1346795"/>
            <a:chExt cx="11161240" cy="424731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4212D5-48CB-F405-B194-08922900D51C}"/>
                </a:ext>
              </a:extLst>
            </p:cNvPr>
            <p:cNvSpPr txBox="1"/>
            <p:nvPr/>
          </p:nvSpPr>
          <p:spPr>
            <a:xfrm>
              <a:off x="371364" y="1346795"/>
              <a:ext cx="11161240" cy="4247317"/>
            </a:xfrm>
            <a:prstGeom prst="rect">
              <a:avLst/>
            </a:prstGeom>
            <a:solidFill>
              <a:schemeClr val="bg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GB" sz="5400" dirty="0"/>
            </a:p>
            <a:p>
              <a:endParaRPr lang="en-GB" sz="5400" dirty="0"/>
            </a:p>
            <a:p>
              <a:endParaRPr lang="en-GB" sz="5400" dirty="0"/>
            </a:p>
            <a:p>
              <a:endParaRPr lang="en-GB" sz="5400" dirty="0"/>
            </a:p>
            <a:p>
              <a:endParaRPr lang="en-GB" sz="5400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46CFFA-DA0C-6F9E-6484-A2562821B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2597"/>
            <a:stretch>
              <a:fillRect/>
            </a:stretch>
          </p:blipFill>
          <p:spPr>
            <a:xfrm>
              <a:off x="551384" y="1484784"/>
              <a:ext cx="10801200" cy="3886580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AC0B21D-4F78-0875-F538-B5B1614C3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640" y="169197"/>
            <a:ext cx="1296144" cy="11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52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24655-5FD3-E43D-DA55-6A8B76319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A5ED0E-E37C-098C-9C8B-4ABA9E8A07BC}"/>
              </a:ext>
            </a:extLst>
          </p:cNvPr>
          <p:cNvSpPr txBox="1"/>
          <p:nvPr/>
        </p:nvSpPr>
        <p:spPr>
          <a:xfrm>
            <a:off x="324598" y="116632"/>
            <a:ext cx="160569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Question 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B2FE9C-9910-AC94-7DA1-8E80FCBAC567}"/>
                  </a:ext>
                </a:extLst>
              </p:cNvPr>
              <p:cNvSpPr txBox="1"/>
              <p:nvPr/>
            </p:nvSpPr>
            <p:spPr>
              <a:xfrm>
                <a:off x="437897" y="4426628"/>
                <a:ext cx="1797616" cy="829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I</m:t>
                    </m:r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32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32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num>
                          <m:den>
                            <m:r>
                              <a:rPr lang="en-GB" sz="32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den>
                        </m:f>
                      </m:e>
                    </m:d>
                  </m:oMath>
                </a14:m>
                <a:endParaRPr lang="en-GB" sz="12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8B2FE9C-9910-AC94-7DA1-8E80FCBAC5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97" y="4426628"/>
                <a:ext cx="1797616" cy="829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524713-99C6-C780-B1BB-FE4F7D49B2A7}"/>
                  </a:ext>
                </a:extLst>
              </p:cNvPr>
              <p:cNvSpPr txBox="1"/>
              <p:nvPr/>
            </p:nvSpPr>
            <p:spPr>
              <a:xfrm>
                <a:off x="349267" y="2458815"/>
                <a:ext cx="1691940" cy="829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𝑣</m:t>
                    </m:r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32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0" lang="en-US" sz="32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GB" sz="3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kumimoji="0" lang="en-GB" sz="3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</m:e>
                    </m:d>
                  </m:oMath>
                </a14:m>
                <a:endParaRPr lang="en-GB" sz="1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524713-99C6-C780-B1BB-FE4F7D49B2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67" y="2458815"/>
                <a:ext cx="1691940" cy="829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0DF2441-4113-2556-3D3A-4ED25E7A2AE1}"/>
                  </a:ext>
                </a:extLst>
              </p:cNvPr>
              <p:cNvSpPr txBox="1"/>
              <p:nvPr/>
            </p:nvSpPr>
            <p:spPr>
              <a:xfrm>
                <a:off x="340426" y="1550241"/>
                <a:ext cx="1619932" cy="6994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𝑢</m:t>
                    </m:r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0" lang="en-US" sz="320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0" lang="en-US" sz="32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GB" sz="3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kumimoji="0" lang="en-GB" sz="32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</m:d>
                  </m:oMath>
                </a14:m>
                <a:endParaRPr lang="en-GB" sz="12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0DF2441-4113-2556-3D3A-4ED25E7A2A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26" y="1550241"/>
                <a:ext cx="1619932" cy="6994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D5D0D0-EC9C-CEE0-C629-635CF0BD9C94}"/>
                  </a:ext>
                </a:extLst>
              </p:cNvPr>
              <p:cNvSpPr txBox="1"/>
              <p:nvPr/>
            </p:nvSpPr>
            <p:spPr>
              <a:xfrm>
                <a:off x="182814" y="5558387"/>
                <a:ext cx="18018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0.5</m:t>
                    </m:r>
                  </m:oMath>
                </a14:m>
                <a:endParaRPr lang="en-GB" sz="12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7D5D0D0-EC9C-CEE0-C629-635CF0BD9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14" y="5558387"/>
                <a:ext cx="180182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82CB59-4749-9E32-FC98-5056376BC37D}"/>
                  </a:ext>
                </a:extLst>
              </p:cNvPr>
              <p:cNvSpPr txBox="1"/>
              <p:nvPr/>
            </p:nvSpPr>
            <p:spPr>
              <a:xfrm>
                <a:off x="3119993" y="1441204"/>
                <a:ext cx="355207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𝑚𝑣</m:t>
                      </m:r>
                      <m:r>
                        <a:rPr kumimoji="0" lang="en-GB" sz="4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𝑚𝑢</m:t>
                      </m:r>
                    </m:oMath>
                  </m:oMathPara>
                </a14:m>
                <a:endParaRPr lang="en-GB" sz="4000" i="1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082CB59-4749-9E32-FC98-5056376BC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9993" y="1441204"/>
                <a:ext cx="355207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8195DD3-F5DE-44CB-1CD5-27EEDE7EA477}"/>
                  </a:ext>
                </a:extLst>
              </p:cNvPr>
              <p:cNvSpPr txBox="1"/>
              <p:nvPr/>
            </p:nvSpPr>
            <p:spPr>
              <a:xfrm>
                <a:off x="2988609" y="2291197"/>
                <a:ext cx="376702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0.5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8195DD3-F5DE-44CB-1CD5-27EEDE7EA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609" y="2291197"/>
                <a:ext cx="3767022" cy="9221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506728-04AD-DADB-125B-7EC6BAB8D83A}"/>
                  </a:ext>
                </a:extLst>
              </p:cNvPr>
              <p:cNvSpPr txBox="1"/>
              <p:nvPr/>
            </p:nvSpPr>
            <p:spPr>
              <a:xfrm>
                <a:off x="3071937" y="3425157"/>
                <a:ext cx="3141560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506728-04AD-DADB-125B-7EC6BAB8D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937" y="3425157"/>
                <a:ext cx="3141560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7A9B90F-B976-3C5E-32B3-875D1C0F103E}"/>
              </a:ext>
            </a:extLst>
          </p:cNvPr>
          <p:cNvCxnSpPr>
            <a:cxnSpLocks/>
          </p:cNvCxnSpPr>
          <p:nvPr/>
        </p:nvCxnSpPr>
        <p:spPr>
          <a:xfrm>
            <a:off x="7032104" y="1627923"/>
            <a:ext cx="0" cy="48628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FF4F8DB-F943-4C40-E17C-B080402D750A}"/>
              </a:ext>
            </a:extLst>
          </p:cNvPr>
          <p:cNvCxnSpPr>
            <a:cxnSpLocks/>
          </p:cNvCxnSpPr>
          <p:nvPr/>
        </p:nvCxnSpPr>
        <p:spPr>
          <a:xfrm>
            <a:off x="2567608" y="1569565"/>
            <a:ext cx="0" cy="50150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AFCC72A-7277-DDA3-CC79-F3D3918E56D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40090"/>
          <a:stretch>
            <a:fillRect/>
          </a:stretch>
        </p:blipFill>
        <p:spPr>
          <a:xfrm>
            <a:off x="1860171" y="90858"/>
            <a:ext cx="5259464" cy="12502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7A52F9-AB10-38A7-8B72-356D0563DA2D}"/>
                  </a:ext>
                </a:extLst>
              </p:cNvPr>
              <p:cNvSpPr txBox="1"/>
              <p:nvPr/>
            </p:nvSpPr>
            <p:spPr>
              <a:xfrm>
                <a:off x="110558" y="3509797"/>
                <a:ext cx="2289767" cy="6428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0" lang="en-US" sz="3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kumimoji="0" lang="en-GB" sz="3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kumimoji="0" lang="en-GB" sz="3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7A52F9-AB10-38A7-8B72-356D0563D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58" y="3509797"/>
                <a:ext cx="2289767" cy="6428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A76C24-F963-3D55-D706-B1A2E9CC6DE8}"/>
                  </a:ext>
                </a:extLst>
              </p:cNvPr>
              <p:cNvSpPr txBox="1"/>
              <p:nvPr/>
            </p:nvSpPr>
            <p:spPr>
              <a:xfrm>
                <a:off x="2897065" y="4535134"/>
                <a:ext cx="3141560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</m:e>
                      </m:d>
                      <m:r>
                        <a:rPr lang="en-GB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FA76C24-F963-3D55-D706-B1A2E9CC6D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065" y="4535134"/>
                <a:ext cx="3141560" cy="9221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21B530-BB38-E54F-7415-DB583852DC65}"/>
                  </a:ext>
                </a:extLst>
              </p:cNvPr>
              <p:cNvSpPr txBox="1"/>
              <p:nvPr/>
            </p:nvSpPr>
            <p:spPr>
              <a:xfrm>
                <a:off x="3088124" y="5662459"/>
                <a:ext cx="2803559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521B530-BB38-E54F-7415-DB583852DC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124" y="5662459"/>
                <a:ext cx="2803559" cy="92217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134BD2-5931-E864-E1D4-235D8C430A16}"/>
                  </a:ext>
                </a:extLst>
              </p:cNvPr>
              <p:cNvSpPr txBox="1"/>
              <p:nvPr/>
            </p:nvSpPr>
            <p:spPr>
              <a:xfrm>
                <a:off x="7259959" y="2029516"/>
                <a:ext cx="4762842" cy="6141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kumimoji="0" lang="en-GB" sz="2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11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134BD2-5931-E864-E1D4-235D8C430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959" y="2029516"/>
                <a:ext cx="4762842" cy="61414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561436-B498-88CD-E637-D78A1A6490F0}"/>
                  </a:ext>
                </a:extLst>
              </p:cNvPr>
              <p:cNvSpPr txBox="1"/>
              <p:nvPr/>
            </p:nvSpPr>
            <p:spPr>
              <a:xfrm>
                <a:off x="7356100" y="267665"/>
                <a:ext cx="2082105" cy="5739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0" lang="en-US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</m:t>
                      </m:r>
                      <m:rad>
                        <m:radPr>
                          <m:degHide m:val="on"/>
                          <m:ctrlPr>
                            <a:rPr kumimoji="0" lang="en-GB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11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561436-B498-88CD-E637-D78A1A649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100" y="267665"/>
                <a:ext cx="2082105" cy="57394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C92F160-C76C-0CE0-E000-99E935ECF09E}"/>
                  </a:ext>
                </a:extLst>
              </p:cNvPr>
              <p:cNvSpPr txBox="1"/>
              <p:nvPr/>
            </p:nvSpPr>
            <p:spPr>
              <a:xfrm>
                <a:off x="7353918" y="1052736"/>
                <a:ext cx="3090217" cy="6141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GB" sz="2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kumimoji="0" lang="en-GB" sz="28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11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C92F160-C76C-0CE0-E000-99E935ECF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918" y="1052736"/>
                <a:ext cx="3090217" cy="61414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4390C3-0145-29D9-4395-F46A1C9B800C}"/>
                  </a:ext>
                </a:extLst>
              </p:cNvPr>
              <p:cNvSpPr txBox="1"/>
              <p:nvPr/>
            </p:nvSpPr>
            <p:spPr>
              <a:xfrm>
                <a:off x="7286467" y="3020150"/>
                <a:ext cx="476284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160=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−32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+64+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1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24390C3-0145-29D9-4395-F46A1C9B8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467" y="3020150"/>
                <a:ext cx="4762842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C130AB7-B840-5D47-42C5-115C30E5F626}"/>
                  </a:ext>
                </a:extLst>
              </p:cNvPr>
              <p:cNvSpPr txBox="1"/>
              <p:nvPr/>
            </p:nvSpPr>
            <p:spPr>
              <a:xfrm>
                <a:off x="7353918" y="3919862"/>
                <a:ext cx="32279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−32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−96=0</m:t>
                      </m:r>
                    </m:oMath>
                  </m:oMathPara>
                </a14:m>
                <a:endParaRPr lang="en-GB" sz="1100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C130AB7-B840-5D47-42C5-115C30E5F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918" y="3919862"/>
                <a:ext cx="3227941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26C0238-F3FE-DA36-B3CF-7D9CF1D5D0EF}"/>
                  </a:ext>
                </a:extLst>
              </p:cNvPr>
              <p:cNvSpPr txBox="1"/>
              <p:nvPr/>
            </p:nvSpPr>
            <p:spPr>
              <a:xfrm>
                <a:off x="9473556" y="4734612"/>
                <a:ext cx="125264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26C0238-F3FE-DA36-B3CF-7D9CF1D5D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3556" y="4734612"/>
                <a:ext cx="1252643" cy="5232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43C885FF-3C89-42F4-CBF9-CB09ED67B01C}"/>
              </a:ext>
            </a:extLst>
          </p:cNvPr>
          <p:cNvSpPr txBox="1"/>
          <p:nvPr/>
        </p:nvSpPr>
        <p:spPr>
          <a:xfrm>
            <a:off x="324598" y="569116"/>
            <a:ext cx="42698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10749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9" grpId="0"/>
      <p:bldP spid="20" grpId="0"/>
      <p:bldP spid="21" grpId="0"/>
      <p:bldP spid="22" grpId="0"/>
      <p:bldP spid="4" grpId="0"/>
      <p:bldP spid="10" grpId="0"/>
      <p:bldP spid="11" grpId="0"/>
      <p:bldP spid="15" grpId="0"/>
      <p:bldP spid="16" grpId="0"/>
      <p:bldP spid="24" grpId="0"/>
      <p:bldP spid="25" grpId="0"/>
      <p:bldP spid="26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2D26E-2B55-F9A3-0C2E-D6A6255B4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6B73E7-6E02-9733-ACB4-EC05C65447CF}"/>
              </a:ext>
            </a:extLst>
          </p:cNvPr>
          <p:cNvSpPr txBox="1"/>
          <p:nvPr/>
        </p:nvSpPr>
        <p:spPr>
          <a:xfrm>
            <a:off x="324598" y="116632"/>
            <a:ext cx="160569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Question C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2FCB349-F879-6162-1F68-CACE7550CE37}"/>
              </a:ext>
            </a:extLst>
          </p:cNvPr>
          <p:cNvCxnSpPr>
            <a:cxnSpLocks/>
          </p:cNvCxnSpPr>
          <p:nvPr/>
        </p:nvCxnSpPr>
        <p:spPr>
          <a:xfrm>
            <a:off x="5519936" y="1700808"/>
            <a:ext cx="0" cy="48628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5FA0651-52D1-172A-B108-1EB0E424D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090"/>
          <a:stretch>
            <a:fillRect/>
          </a:stretch>
        </p:blipFill>
        <p:spPr>
          <a:xfrm>
            <a:off x="1860171" y="90858"/>
            <a:ext cx="5259464" cy="12502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99D899-E740-9550-AF93-2957A2A0C429}"/>
                  </a:ext>
                </a:extLst>
              </p:cNvPr>
              <p:cNvSpPr txBox="1"/>
              <p:nvPr/>
            </p:nvSpPr>
            <p:spPr>
              <a:xfrm>
                <a:off x="256536" y="1759558"/>
                <a:ext cx="4907306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+8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200" i="1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99D899-E740-9550-AF93-2957A2A0C4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36" y="1759558"/>
                <a:ext cx="4907306" cy="1198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9C3B5EE6-6FE8-112F-444D-DD1CE2783443}"/>
              </a:ext>
            </a:extLst>
          </p:cNvPr>
          <p:cNvSpPr txBox="1"/>
          <p:nvPr/>
        </p:nvSpPr>
        <p:spPr>
          <a:xfrm>
            <a:off x="324598" y="569116"/>
            <a:ext cx="42698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D92DC1-1749-3600-F672-03AA70F62B25}"/>
                  </a:ext>
                </a:extLst>
              </p:cNvPr>
              <p:cNvSpPr txBox="1"/>
              <p:nvPr/>
            </p:nvSpPr>
            <p:spPr>
              <a:xfrm>
                <a:off x="695400" y="3300162"/>
                <a:ext cx="1944215" cy="11988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200" i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D92DC1-1749-3600-F672-03AA70F62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300162"/>
                <a:ext cx="1944215" cy="1198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AEAAE9D-E4BC-E9DE-664F-9C76023BE9AC}"/>
              </a:ext>
            </a:extLst>
          </p:cNvPr>
          <p:cNvCxnSpPr>
            <a:cxnSpLocks/>
          </p:cNvCxnSpPr>
          <p:nvPr/>
        </p:nvCxnSpPr>
        <p:spPr>
          <a:xfrm>
            <a:off x="6816080" y="4941168"/>
            <a:ext cx="230425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C1F89F-82AD-3042-4606-2AB1860B4FAF}"/>
              </a:ext>
            </a:extLst>
          </p:cNvPr>
          <p:cNvCxnSpPr>
            <a:cxnSpLocks/>
          </p:cNvCxnSpPr>
          <p:nvPr/>
        </p:nvCxnSpPr>
        <p:spPr>
          <a:xfrm>
            <a:off x="7968208" y="3212976"/>
            <a:ext cx="1152128" cy="17281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A46AEFC-6565-10DC-28C0-8A39F1B0EE50}"/>
              </a:ext>
            </a:extLst>
          </p:cNvPr>
          <p:cNvSpPr txBox="1"/>
          <p:nvPr/>
        </p:nvSpPr>
        <p:spPr>
          <a:xfrm>
            <a:off x="5764625" y="1920894"/>
            <a:ext cx="352839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Momentum Vectors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1820B5B-99E2-017F-DBE6-59176D8C0957}"/>
                  </a:ext>
                </a:extLst>
              </p:cNvPr>
              <p:cNvSpPr txBox="1"/>
              <p:nvPr/>
            </p:nvSpPr>
            <p:spPr>
              <a:xfrm>
                <a:off x="7550418" y="4967643"/>
                <a:ext cx="95931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1820B5B-99E2-017F-DBE6-59176D8C0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418" y="4967643"/>
                <a:ext cx="95931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5D24005-F48C-B182-44CE-F001BAEB5FB5}"/>
                  </a:ext>
                </a:extLst>
              </p:cNvPr>
              <p:cNvSpPr txBox="1"/>
              <p:nvPr/>
            </p:nvSpPr>
            <p:spPr>
              <a:xfrm>
                <a:off x="8112224" y="2727580"/>
                <a:ext cx="95931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5D24005-F48C-B182-44CE-F001BAEB5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2727580"/>
                <a:ext cx="95931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A42267C-399C-2486-2475-B8D20E18D498}"/>
                  </a:ext>
                </a:extLst>
              </p:cNvPr>
              <p:cNvSpPr txBox="1"/>
              <p:nvPr/>
            </p:nvSpPr>
            <p:spPr>
              <a:xfrm>
                <a:off x="9145611" y="3672317"/>
                <a:ext cx="6480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2400" b="0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1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A42267C-399C-2486-2475-B8D20E18D4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5611" y="3672317"/>
                <a:ext cx="648070" cy="461665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9A443BA-F8BB-D02F-97C1-EC43A5CC108B}"/>
              </a:ext>
            </a:extLst>
          </p:cNvPr>
          <p:cNvCxnSpPr>
            <a:cxnSpLocks/>
          </p:cNvCxnSpPr>
          <p:nvPr/>
        </p:nvCxnSpPr>
        <p:spPr>
          <a:xfrm>
            <a:off x="9120336" y="3212976"/>
            <a:ext cx="0" cy="1728192"/>
          </a:xfrm>
          <a:prstGeom prst="line">
            <a:avLst/>
          </a:prstGeom>
          <a:ln w="95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F8F68EB-7E7B-95EC-4907-0C202E91D772}"/>
              </a:ext>
            </a:extLst>
          </p:cNvPr>
          <p:cNvCxnSpPr>
            <a:cxnSpLocks/>
          </p:cNvCxnSpPr>
          <p:nvPr/>
        </p:nvCxnSpPr>
        <p:spPr>
          <a:xfrm flipV="1">
            <a:off x="7968208" y="3202482"/>
            <a:ext cx="1152128" cy="10494"/>
          </a:xfrm>
          <a:prstGeom prst="line">
            <a:avLst/>
          </a:prstGeom>
          <a:ln w="95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5E12964-2739-40F2-755A-8DCA6BFA2395}"/>
              </a:ext>
            </a:extLst>
          </p:cNvPr>
          <p:cNvCxnSpPr>
            <a:cxnSpLocks/>
          </p:cNvCxnSpPr>
          <p:nvPr/>
        </p:nvCxnSpPr>
        <p:spPr>
          <a:xfrm>
            <a:off x="8184232" y="4941168"/>
            <a:ext cx="2304256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C43136B-E995-93E2-E923-AA4DC0B5A0F6}"/>
              </a:ext>
            </a:extLst>
          </p:cNvPr>
          <p:cNvCxnSpPr>
            <a:cxnSpLocks/>
          </p:cNvCxnSpPr>
          <p:nvPr/>
        </p:nvCxnSpPr>
        <p:spPr>
          <a:xfrm>
            <a:off x="7672837" y="4941168"/>
            <a:ext cx="432048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81EE5DB-5820-5A6F-3202-BA64A1089873}"/>
              </a:ext>
            </a:extLst>
          </p:cNvPr>
          <p:cNvCxnSpPr>
            <a:cxnSpLocks/>
          </p:cNvCxnSpPr>
          <p:nvPr/>
        </p:nvCxnSpPr>
        <p:spPr>
          <a:xfrm flipH="1" flipV="1">
            <a:off x="8400256" y="3816333"/>
            <a:ext cx="191626" cy="31764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DB954DD-E3D1-34CF-CDFF-46B849992125}"/>
                  </a:ext>
                </a:extLst>
              </p:cNvPr>
              <p:cNvSpPr txBox="1"/>
              <p:nvPr/>
            </p:nvSpPr>
            <p:spPr>
              <a:xfrm>
                <a:off x="6070063" y="5648475"/>
                <a:ext cx="2304255" cy="8298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240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=72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DB954DD-E3D1-34CF-CDFF-46B849992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0063" y="5648475"/>
                <a:ext cx="2304255" cy="8298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B93CFD2-A9AE-0F5B-0B30-7C382649F9BB}"/>
                  </a:ext>
                </a:extLst>
              </p:cNvPr>
              <p:cNvSpPr txBox="1"/>
              <p:nvPr/>
            </p:nvSpPr>
            <p:spPr>
              <a:xfrm>
                <a:off x="8894378" y="5923150"/>
                <a:ext cx="219713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80 −72=108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FB93CFD2-A9AE-0F5B-0B30-7C382649F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4378" y="5923150"/>
                <a:ext cx="2197138" cy="369332"/>
              </a:xfrm>
              <a:prstGeom prst="rect">
                <a:avLst/>
              </a:prstGeom>
              <a:blipFill>
                <a:blip r:embed="rId9"/>
                <a:stretch>
                  <a:fillRect l="-4167" r="-4722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36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28" grpId="0" animBg="1"/>
      <p:bldP spid="35" grpId="0"/>
      <p:bldP spid="36" grpId="0"/>
      <p:bldP spid="49" grpId="0"/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07368" y="476672"/>
            <a:ext cx="295232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latin typeface="+mj-lt"/>
              </a:rPr>
              <a:t>Vectors</a:t>
            </a:r>
            <a:endParaRPr lang="en-GB" sz="6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521438-AB96-97F2-BC57-8C244F9AEB82}"/>
              </a:ext>
            </a:extLst>
          </p:cNvPr>
          <p:cNvSpPr txBox="1"/>
          <p:nvPr/>
        </p:nvSpPr>
        <p:spPr>
          <a:xfrm>
            <a:off x="414760" y="2509252"/>
            <a:ext cx="38884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685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Force</a:t>
            </a:r>
          </a:p>
          <a:p>
            <a:pPr marL="685800" marR="0" lvl="0" indent="-685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Velocity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Momentum</a:t>
            </a:r>
          </a:p>
          <a:p>
            <a:pPr marL="685800" marR="0" lvl="0" indent="-685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Impulse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1FFDDA-9D4F-0D86-3DE3-DDA25678037F}"/>
              </a:ext>
            </a:extLst>
          </p:cNvPr>
          <p:cNvSpPr txBox="1"/>
          <p:nvPr/>
        </p:nvSpPr>
        <p:spPr>
          <a:xfrm>
            <a:off x="4638750" y="467800"/>
            <a:ext cx="2220279" cy="175432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Scale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Only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C467FC-4EC8-2A3C-1472-107DAD2A5B7E}"/>
              </a:ext>
            </a:extLst>
          </p:cNvPr>
          <p:cNvSpPr txBox="1"/>
          <p:nvPr/>
        </p:nvSpPr>
        <p:spPr>
          <a:xfrm>
            <a:off x="7608168" y="476672"/>
            <a:ext cx="4032448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Magnitudes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C6F52A-D8AB-9E5D-F445-03F8FD738E9F}"/>
              </a:ext>
            </a:extLst>
          </p:cNvPr>
          <p:cNvSpPr txBox="1"/>
          <p:nvPr/>
        </p:nvSpPr>
        <p:spPr>
          <a:xfrm>
            <a:off x="4655840" y="2485638"/>
            <a:ext cx="23762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0" indent="-685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Time</a:t>
            </a: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85800" marR="0" lvl="0" indent="-6858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4800" dirty="0">
                <a:solidFill>
                  <a:prstClr val="black"/>
                </a:solidFill>
                <a:latin typeface="Calibri"/>
              </a:rPr>
              <a:t>Mass</a:t>
            </a: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6E794A-759F-5D95-F2C7-6FF1CCABF29A}"/>
              </a:ext>
            </a:extLst>
          </p:cNvPr>
          <p:cNvSpPr txBox="1"/>
          <p:nvPr/>
        </p:nvSpPr>
        <p:spPr>
          <a:xfrm>
            <a:off x="7824192" y="2463086"/>
            <a:ext cx="32403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Speed </a:t>
            </a:r>
            <a:endParaRPr lang="en-GB" sz="4800" dirty="0">
              <a:solidFill>
                <a:prstClr val="black"/>
              </a:solidFill>
              <a:latin typeface="Calibri"/>
            </a:endParaRPr>
          </a:p>
          <a:p>
            <a:pPr marL="857250" marR="0" lvl="0" indent="-8572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Distance</a:t>
            </a:r>
            <a:endParaRPr lang="en-GB" sz="4800" noProof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060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>
            <a:extLst>
              <a:ext uri="{FF2B5EF4-FFF2-40B4-BE49-F238E27FC236}">
                <a16:creationId xmlns:a16="http://schemas.microsoft.com/office/drawing/2014/main" id="{E9378204-38A2-4367-8EAF-8B919A48B9E4}"/>
              </a:ext>
            </a:extLst>
          </p:cNvPr>
          <p:cNvSpPr txBox="1"/>
          <p:nvPr/>
        </p:nvSpPr>
        <p:spPr>
          <a:xfrm>
            <a:off x="479376" y="764704"/>
            <a:ext cx="11161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To find the </a:t>
            </a:r>
            <a:r>
              <a:rPr lang="en-US" sz="6600" b="1" dirty="0"/>
              <a:t>magnitude</a:t>
            </a:r>
            <a:r>
              <a:rPr lang="en-US" sz="6600" dirty="0"/>
              <a:t> of a </a:t>
            </a:r>
          </a:p>
          <a:p>
            <a:pPr algn="ctr"/>
            <a:r>
              <a:rPr lang="en-US" sz="6600" dirty="0"/>
              <a:t>vector use Pythagoras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29C255-3220-E2FF-E980-00E17B1B4456}"/>
              </a:ext>
            </a:extLst>
          </p:cNvPr>
          <p:cNvSpPr txBox="1"/>
          <p:nvPr/>
        </p:nvSpPr>
        <p:spPr>
          <a:xfrm>
            <a:off x="1559496" y="3717032"/>
            <a:ext cx="939704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find the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direction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a vector use trigonometry.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168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B24C8-F769-DDED-FA99-8F5F7335E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A603EF-E30E-D17B-FB4C-560D618F47BF}"/>
              </a:ext>
            </a:extLst>
          </p:cNvPr>
          <p:cNvSpPr txBox="1"/>
          <p:nvPr/>
        </p:nvSpPr>
        <p:spPr>
          <a:xfrm>
            <a:off x="2207568" y="260648"/>
            <a:ext cx="74168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6000" b="1" dirty="0">
                <a:solidFill>
                  <a:prstClr val="black"/>
                </a:solidFill>
              </a:rPr>
              <a:t>Two dimensional</a:t>
            </a:r>
          </a:p>
          <a:p>
            <a:pPr algn="ctr">
              <a:defRPr/>
            </a:pPr>
            <a:r>
              <a:rPr lang="en-US" sz="6000" dirty="0">
                <a:solidFill>
                  <a:prstClr val="black"/>
                </a:solidFill>
              </a:rPr>
              <a:t>(</a:t>
            </a:r>
            <a:r>
              <a:rPr lang="en-US" sz="6000" b="1" dirty="0" err="1">
                <a:solidFill>
                  <a:prstClr val="black"/>
                </a:solidFill>
              </a:rPr>
              <a:t>i</a:t>
            </a:r>
            <a:r>
              <a:rPr lang="en-US" sz="6000" b="1" dirty="0"/>
              <a:t> </a:t>
            </a:r>
            <a:r>
              <a:rPr lang="en-US" sz="6000" dirty="0"/>
              <a:t>and </a:t>
            </a:r>
            <a:r>
              <a:rPr lang="en-US" sz="6000" b="1" dirty="0"/>
              <a:t>j</a:t>
            </a:r>
            <a:r>
              <a:rPr lang="en-US" sz="6000" dirty="0"/>
              <a:t> components)</a:t>
            </a:r>
            <a:endParaRPr lang="en-GB" sz="60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0418C80-3DFD-C1AC-BF6C-D2D67AF5D478}"/>
              </a:ext>
            </a:extLst>
          </p:cNvPr>
          <p:cNvCxnSpPr>
            <a:cxnSpLocks/>
          </p:cNvCxnSpPr>
          <p:nvPr/>
        </p:nvCxnSpPr>
        <p:spPr>
          <a:xfrm>
            <a:off x="3359696" y="3501008"/>
            <a:ext cx="4680520" cy="1944216"/>
          </a:xfrm>
          <a:prstGeom prst="straightConnector1">
            <a:avLst/>
          </a:prstGeom>
          <a:ln w="889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50A911-0683-BD82-3755-3FCB4776700A}"/>
              </a:ext>
            </a:extLst>
          </p:cNvPr>
          <p:cNvCxnSpPr/>
          <p:nvPr/>
        </p:nvCxnSpPr>
        <p:spPr>
          <a:xfrm flipV="1">
            <a:off x="3359696" y="3474531"/>
            <a:ext cx="4248472" cy="26477"/>
          </a:xfrm>
          <a:prstGeom prst="line">
            <a:avLst/>
          </a:prstGeom>
          <a:ln w="603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FFF9C5B-1A09-46A1-CB3F-363E27ECD6CF}"/>
              </a:ext>
            </a:extLst>
          </p:cNvPr>
          <p:cNvCxnSpPr>
            <a:cxnSpLocks/>
          </p:cNvCxnSpPr>
          <p:nvPr/>
        </p:nvCxnSpPr>
        <p:spPr>
          <a:xfrm flipV="1">
            <a:off x="7824192" y="3474531"/>
            <a:ext cx="0" cy="1800200"/>
          </a:xfrm>
          <a:prstGeom prst="line">
            <a:avLst/>
          </a:prstGeom>
          <a:ln w="6032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292B80-CA1A-1A4F-2620-8D192035DB8B}"/>
                  </a:ext>
                </a:extLst>
              </p:cNvPr>
              <p:cNvSpPr txBox="1"/>
              <p:nvPr/>
            </p:nvSpPr>
            <p:spPr>
              <a:xfrm>
                <a:off x="4871864" y="2551201"/>
                <a:ext cx="18722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292B80-CA1A-1A4F-2620-8D192035D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2551201"/>
                <a:ext cx="187220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1A80E5-6F7B-CA67-DD5A-F4C4B1CE024C}"/>
                  </a:ext>
                </a:extLst>
              </p:cNvPr>
              <p:cNvSpPr txBox="1"/>
              <p:nvPr/>
            </p:nvSpPr>
            <p:spPr>
              <a:xfrm>
                <a:off x="7824192" y="3834571"/>
                <a:ext cx="172819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1A80E5-6F7B-CA67-DD5A-F4C4B1CE0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3834571"/>
                <a:ext cx="172819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8190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016BF-DB88-41EA-7A2D-3F00512DD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CA9462-EF5D-C16B-6654-9F0DEF286571}"/>
              </a:ext>
            </a:extLst>
          </p:cNvPr>
          <p:cNvSpPr txBox="1"/>
          <p:nvPr/>
        </p:nvSpPr>
        <p:spPr>
          <a:xfrm>
            <a:off x="364862" y="144475"/>
            <a:ext cx="1146190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6000" b="1" dirty="0">
                <a:solidFill>
                  <a:prstClr val="black"/>
                </a:solidFill>
              </a:rPr>
              <a:t>Three dimensional </a:t>
            </a:r>
          </a:p>
          <a:p>
            <a:pPr lvl="0" algn="ctr">
              <a:defRPr/>
            </a:pPr>
            <a:r>
              <a:rPr lang="en-US" sz="6000" dirty="0">
                <a:solidFill>
                  <a:prstClr val="black"/>
                </a:solidFill>
              </a:rPr>
              <a:t>(</a:t>
            </a:r>
            <a:r>
              <a:rPr lang="en-US" sz="6000" b="1" dirty="0" err="1"/>
              <a:t>i</a:t>
            </a:r>
            <a:r>
              <a:rPr lang="en-US" sz="6000" dirty="0"/>
              <a:t>, </a:t>
            </a:r>
            <a:r>
              <a:rPr lang="en-US" sz="6000" b="1" dirty="0"/>
              <a:t>j</a:t>
            </a:r>
            <a:r>
              <a:rPr lang="en-US" sz="6000" dirty="0"/>
              <a:t> and </a:t>
            </a:r>
            <a:r>
              <a:rPr lang="en-US" sz="6000" b="1" dirty="0"/>
              <a:t>k</a:t>
            </a:r>
            <a:r>
              <a:rPr lang="en-US" sz="6000" dirty="0"/>
              <a:t> components)</a:t>
            </a:r>
            <a:endParaRPr lang="en-GB" sz="6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1A550C-E55B-3AC6-89D5-4F4357908F93}"/>
                  </a:ext>
                </a:extLst>
              </p:cNvPr>
              <p:cNvSpPr txBox="1"/>
              <p:nvPr/>
            </p:nvSpPr>
            <p:spPr>
              <a:xfrm>
                <a:off x="8227576" y="4275325"/>
                <a:ext cx="13248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1A550C-E55B-3AC6-89D5-4F4357908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576" y="4275325"/>
                <a:ext cx="132480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BD47EB-D449-7269-7D3B-5748BE4D6D9E}"/>
                  </a:ext>
                </a:extLst>
              </p:cNvPr>
              <p:cNvSpPr txBox="1"/>
              <p:nvPr/>
            </p:nvSpPr>
            <p:spPr>
              <a:xfrm>
                <a:off x="3809808" y="5659531"/>
                <a:ext cx="172819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BD47EB-D449-7269-7D3B-5748BE4D6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9808" y="5659531"/>
                <a:ext cx="172819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E15B4BFE-71F9-58CD-09A9-7A3019F83632}"/>
              </a:ext>
            </a:extLst>
          </p:cNvPr>
          <p:cNvGrpSpPr/>
          <p:nvPr/>
        </p:nvGrpSpPr>
        <p:grpSpPr>
          <a:xfrm>
            <a:off x="3935760" y="2275155"/>
            <a:ext cx="4259249" cy="4110727"/>
            <a:chOff x="1620727" y="2630641"/>
            <a:chExt cx="2819089" cy="2742575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266A4B1C-CB5B-9AF9-C7C5-0D42BCB411E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61012" y="4005064"/>
              <a:ext cx="2778804" cy="419274"/>
            </a:xfrm>
            <a:prstGeom prst="straightConnector1">
              <a:avLst/>
            </a:prstGeom>
            <a:ln w="889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E45A889-D0D0-4218-43D1-71BCB4E398B6}"/>
                </a:ext>
              </a:extLst>
            </p:cNvPr>
            <p:cNvCxnSpPr>
              <a:cxnSpLocks/>
            </p:cNvCxnSpPr>
            <p:nvPr/>
          </p:nvCxnSpPr>
          <p:spPr>
            <a:xfrm>
              <a:off x="1642282" y="4450815"/>
              <a:ext cx="1800199" cy="922401"/>
            </a:xfrm>
            <a:prstGeom prst="line">
              <a:avLst/>
            </a:prstGeom>
            <a:ln w="6032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E712AF1-DE66-8F84-8A55-BA3A214E7F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4037" y="4581128"/>
              <a:ext cx="975779" cy="792088"/>
            </a:xfrm>
            <a:prstGeom prst="line">
              <a:avLst/>
            </a:prstGeom>
            <a:ln w="60325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1371FE4-D66F-9B42-1587-CE3296F8BDE3}"/>
                </a:ext>
              </a:extLst>
            </p:cNvPr>
            <p:cNvCxnSpPr/>
            <p:nvPr/>
          </p:nvCxnSpPr>
          <p:spPr>
            <a:xfrm>
              <a:off x="1631504" y="2630641"/>
              <a:ext cx="0" cy="17936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89B58E0-086C-870D-A113-6F02EA2D96AC}"/>
                </a:ext>
              </a:extLst>
            </p:cNvPr>
            <p:cNvCxnSpPr>
              <a:cxnSpLocks/>
            </p:cNvCxnSpPr>
            <p:nvPr/>
          </p:nvCxnSpPr>
          <p:spPr>
            <a:xfrm>
              <a:off x="1620727" y="4424338"/>
              <a:ext cx="1810977" cy="94887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DB60D29-6B90-CA91-CD83-B0E30FC3CB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20727" y="3717032"/>
              <a:ext cx="1522945" cy="7073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5062420-3F2E-7DE6-502E-C905C7AFF871}"/>
                </a:ext>
              </a:extLst>
            </p:cNvPr>
            <p:cNvCxnSpPr>
              <a:cxnSpLocks/>
            </p:cNvCxnSpPr>
            <p:nvPr/>
          </p:nvCxnSpPr>
          <p:spPr>
            <a:xfrm>
              <a:off x="4437541" y="4023623"/>
              <a:ext cx="0" cy="557506"/>
            </a:xfrm>
            <a:prstGeom prst="line">
              <a:avLst/>
            </a:prstGeom>
            <a:ln w="60325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93CA583-1EB3-0D33-AEB1-B9A6D0F721DA}"/>
                  </a:ext>
                </a:extLst>
              </p:cNvPr>
              <p:cNvSpPr txBox="1"/>
              <p:nvPr/>
            </p:nvSpPr>
            <p:spPr>
              <a:xfrm>
                <a:off x="7392144" y="5587523"/>
                <a:ext cx="13248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93CA583-1EB3-0D33-AEB1-B9A6D0F72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5587523"/>
                <a:ext cx="132480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418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D2A1EC-2448-ACD0-A212-BEA6880EBA4C}"/>
                  </a:ext>
                </a:extLst>
              </p:cNvPr>
              <p:cNvSpPr txBox="1"/>
              <p:nvPr/>
            </p:nvSpPr>
            <p:spPr>
              <a:xfrm>
                <a:off x="479376" y="1484784"/>
                <a:ext cx="11161240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A particle of mass 0.2kg is moving with  velocity (10</a:t>
                </a:r>
                <a:r>
                  <a:rPr lang="en-GB" sz="5400" b="1" dirty="0"/>
                  <a:t>i</a:t>
                </a:r>
                <a:r>
                  <a:rPr lang="en-GB" sz="5400" dirty="0"/>
                  <a:t> – 5</a:t>
                </a:r>
                <a:r>
                  <a:rPr lang="en-GB" sz="5400" b="1" dirty="0"/>
                  <a:t>j</a:t>
                </a:r>
                <a:r>
                  <a:rPr lang="en-GB" sz="5400" dirty="0"/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5400" dirty="0"/>
                  <a:t> </a:t>
                </a:r>
              </a:p>
              <a:p>
                <a:r>
                  <a:rPr lang="en-GB" sz="5400" dirty="0"/>
                  <a:t>when it receives an impulse (3</a:t>
                </a:r>
                <a:r>
                  <a:rPr lang="en-GB" sz="5400" b="1" dirty="0"/>
                  <a:t>i</a:t>
                </a:r>
                <a:r>
                  <a:rPr lang="en-GB" sz="5400" dirty="0"/>
                  <a:t> – 2</a:t>
                </a:r>
                <a:r>
                  <a:rPr lang="en-GB" sz="5400" b="1" dirty="0"/>
                  <a:t>j</a:t>
                </a:r>
                <a:r>
                  <a:rPr lang="en-GB" sz="5400" dirty="0"/>
                  <a:t>)Ns. </a:t>
                </a:r>
              </a:p>
              <a:p>
                <a:r>
                  <a:rPr lang="en-GB" sz="5400" dirty="0"/>
                  <a:t>Find the new velocity of the particle.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D2A1EC-2448-ACD0-A212-BEA6880EB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484784"/>
                <a:ext cx="11161240" cy="3416320"/>
              </a:xfrm>
              <a:prstGeom prst="rect">
                <a:avLst/>
              </a:prstGeom>
              <a:blipFill>
                <a:blip r:embed="rId2"/>
                <a:stretch>
                  <a:fillRect l="-1323" t="-1852" r="-1641" b="-656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2C0AF0F-7ED0-1C01-B771-F21B929C4783}"/>
              </a:ext>
            </a:extLst>
          </p:cNvPr>
          <p:cNvSpPr txBox="1"/>
          <p:nvPr/>
        </p:nvSpPr>
        <p:spPr>
          <a:xfrm>
            <a:off x="4295800" y="404664"/>
            <a:ext cx="289108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544187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69700-D470-8DF0-A427-2F0BC6172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67550F7-5DFC-3D8B-BA59-F575DA6610F9}"/>
                  </a:ext>
                </a:extLst>
              </p:cNvPr>
              <p:cNvSpPr txBox="1"/>
              <p:nvPr/>
            </p:nvSpPr>
            <p:spPr>
              <a:xfrm>
                <a:off x="324598" y="592104"/>
                <a:ext cx="1072919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A particle of mass 0.2kg is moving with velocity (10</a:t>
                </a:r>
                <a:r>
                  <a:rPr lang="en-GB" sz="3200" b="1" dirty="0"/>
                  <a:t>i</a:t>
                </a:r>
                <a:r>
                  <a:rPr lang="en-GB" sz="3200" dirty="0"/>
                  <a:t> – 5</a:t>
                </a:r>
                <a:r>
                  <a:rPr lang="en-GB" sz="3200" b="1" dirty="0"/>
                  <a:t>j</a:t>
                </a:r>
                <a:r>
                  <a:rPr lang="en-GB" sz="3200" dirty="0"/>
                  <a:t>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𝑚𝑠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/>
                  <a:t> when it receives an impulse (3</a:t>
                </a:r>
                <a:r>
                  <a:rPr lang="en-GB" sz="3200" b="1" dirty="0"/>
                  <a:t>i</a:t>
                </a:r>
                <a:r>
                  <a:rPr lang="en-GB" sz="3200" dirty="0"/>
                  <a:t> – 2</a:t>
                </a:r>
                <a:r>
                  <a:rPr lang="en-GB" sz="3200" b="1" dirty="0"/>
                  <a:t>j</a:t>
                </a:r>
                <a:r>
                  <a:rPr lang="en-GB" sz="3200" dirty="0"/>
                  <a:t>)Ns. </a:t>
                </a:r>
              </a:p>
              <a:p>
                <a:r>
                  <a:rPr lang="en-GB" sz="3200" dirty="0"/>
                  <a:t>Find the new velocity of the particle.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67550F7-5DFC-3D8B-BA59-F575DA6610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98" y="592104"/>
                <a:ext cx="10729192" cy="1569660"/>
              </a:xfrm>
              <a:prstGeom prst="rect">
                <a:avLst/>
              </a:prstGeom>
              <a:blipFill>
                <a:blip r:embed="rId2"/>
                <a:stretch>
                  <a:fillRect b="-598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89C973F-E166-D08D-A69C-C7CC34E3A62E}"/>
              </a:ext>
            </a:extLst>
          </p:cNvPr>
          <p:cNvSpPr txBox="1"/>
          <p:nvPr/>
        </p:nvSpPr>
        <p:spPr>
          <a:xfrm>
            <a:off x="324598" y="116632"/>
            <a:ext cx="160569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Question 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7E4C96-3880-6990-7D4D-23A994A152E9}"/>
                  </a:ext>
                </a:extLst>
              </p:cNvPr>
              <p:cNvSpPr txBox="1"/>
              <p:nvPr/>
            </p:nvSpPr>
            <p:spPr>
              <a:xfrm>
                <a:off x="539327" y="4575695"/>
                <a:ext cx="2304256" cy="9065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GB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I</m:t>
                    </m:r>
                    <m:r>
                      <a:rPr kumimoji="0" lang="en-GB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−2</m:t>
                            </m:r>
                          </m:den>
                        </m:f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07E4C96-3880-6990-7D4D-23A994A15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327" y="4575695"/>
                <a:ext cx="2304256" cy="9065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EF98F2-7803-D18D-CDF1-4B9E5B6DE712}"/>
                  </a:ext>
                </a:extLst>
              </p:cNvPr>
              <p:cNvSpPr txBox="1"/>
              <p:nvPr/>
            </p:nvSpPr>
            <p:spPr>
              <a:xfrm>
                <a:off x="407368" y="3316669"/>
                <a:ext cx="2200827" cy="11056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𝑣</m:t>
                    </m:r>
                    <m:r>
                      <a:rPr kumimoji="0" lang="en-GB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</m:den>
                        </m:f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EF98F2-7803-D18D-CDF1-4B9E5B6DE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16669"/>
                <a:ext cx="2200827" cy="11056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38ABF7-902C-65E7-4E7E-E956C69DF979}"/>
                  </a:ext>
                </a:extLst>
              </p:cNvPr>
              <p:cNvSpPr txBox="1"/>
              <p:nvPr/>
            </p:nvSpPr>
            <p:spPr>
              <a:xfrm>
                <a:off x="407368" y="2348880"/>
                <a:ext cx="2568175" cy="905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𝑢</m:t>
                    </m:r>
                    <m:r>
                      <a:rPr kumimoji="0" lang="en-GB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0" lang="en-US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</m:t>
                            </m:r>
                          </m:num>
                          <m:den>
                            <m:r>
                              <a:rPr kumimoji="0" lang="en-GB" sz="4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−5</m:t>
                            </m:r>
                          </m:den>
                        </m:f>
                      </m:e>
                    </m:d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38ABF7-902C-65E7-4E7E-E956C69DF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348880"/>
                <a:ext cx="2568175" cy="9051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BCE337-E213-DA1B-B24B-7CAA3B833193}"/>
                  </a:ext>
                </a:extLst>
              </p:cNvPr>
              <p:cNvSpPr txBox="1"/>
              <p:nvPr/>
            </p:nvSpPr>
            <p:spPr>
              <a:xfrm>
                <a:off x="263352" y="5667995"/>
                <a:ext cx="230425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  <m:r>
                      <a:rPr kumimoji="0" lang="en-GB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0.2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BCE337-E213-DA1B-B24B-7CAA3B833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5667995"/>
                <a:ext cx="230425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0AEF08-60B4-D21A-E65F-E17351D13900}"/>
                  </a:ext>
                </a:extLst>
              </p:cNvPr>
              <p:cNvSpPr txBox="1"/>
              <p:nvPr/>
            </p:nvSpPr>
            <p:spPr>
              <a:xfrm>
                <a:off x="3503712" y="2276872"/>
                <a:ext cx="388843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GB" sz="4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𝑚𝑣</m:t>
                      </m:r>
                      <m:r>
                        <a:rPr kumimoji="0" lang="en-GB" sz="4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𝑚𝑢</m:t>
                      </m:r>
                    </m:oMath>
                  </m:oMathPara>
                </a14:m>
                <a:endParaRPr lang="en-GB" sz="4800" i="1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40AEF08-60B4-D21A-E65F-E17351D13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2276872"/>
                <a:ext cx="3888432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DEA6442-457F-88D5-B39E-983853C4E89C}"/>
                  </a:ext>
                </a:extLst>
              </p:cNvPr>
              <p:cNvSpPr txBox="1"/>
              <p:nvPr/>
            </p:nvSpPr>
            <p:spPr>
              <a:xfrm>
                <a:off x="3404113" y="3219946"/>
                <a:ext cx="4032448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0.2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DEA6442-457F-88D5-B39E-983853C4E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4113" y="3219946"/>
                <a:ext cx="4032448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936955-FFE6-1C2A-CA41-45F17DD8C612}"/>
                  </a:ext>
                </a:extLst>
              </p:cNvPr>
              <p:cNvSpPr txBox="1"/>
              <p:nvPr/>
            </p:nvSpPr>
            <p:spPr>
              <a:xfrm>
                <a:off x="3375578" y="4427842"/>
                <a:ext cx="3600400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0.2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0.2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936955-FFE6-1C2A-CA41-45F17DD8C6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5578" y="4427842"/>
                <a:ext cx="3600400" cy="9221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ACBD4DF-9787-18A1-C698-C64474948085}"/>
                  </a:ext>
                </a:extLst>
              </p:cNvPr>
              <p:cNvSpPr txBox="1"/>
              <p:nvPr/>
            </p:nvSpPr>
            <p:spPr>
              <a:xfrm>
                <a:off x="3359696" y="5621033"/>
                <a:ext cx="380054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0.2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0.2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ACBD4DF-9787-18A1-C698-C64474948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5621033"/>
                <a:ext cx="3800542" cy="9221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25E101-3A74-C471-89FC-890E3B8819F0}"/>
                  </a:ext>
                </a:extLst>
              </p:cNvPr>
              <p:cNvSpPr txBox="1"/>
              <p:nvPr/>
            </p:nvSpPr>
            <p:spPr>
              <a:xfrm>
                <a:off x="8328248" y="3209064"/>
                <a:ext cx="2592288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0.2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25E101-3A74-C471-89FC-890E3B881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3209064"/>
                <a:ext cx="2592288" cy="9221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691CB2F-D7AD-0C78-A08B-B8FEA067E7C8}"/>
                  </a:ext>
                </a:extLst>
              </p:cNvPr>
              <p:cNvSpPr txBox="1"/>
              <p:nvPr/>
            </p:nvSpPr>
            <p:spPr>
              <a:xfrm>
                <a:off x="8040216" y="5698772"/>
                <a:ext cx="38005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GB" sz="4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4000" b="1" i="1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691CB2F-D7AD-0C78-A08B-B8FEA067E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5698772"/>
                <a:ext cx="3800542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6B4E6C4-EB31-4C7E-1B4E-F0F5C6440C35}"/>
                  </a:ext>
                </a:extLst>
              </p:cNvPr>
              <p:cNvSpPr txBox="1"/>
              <p:nvPr/>
            </p:nvSpPr>
            <p:spPr>
              <a:xfrm>
                <a:off x="8616280" y="4509120"/>
                <a:ext cx="2592288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6B4E6C4-EB31-4C7E-1B4E-F0F5C6440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4509120"/>
                <a:ext cx="2592288" cy="92217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25E798-70A9-2270-BBE4-F81D261699F9}"/>
              </a:ext>
            </a:extLst>
          </p:cNvPr>
          <p:cNvCxnSpPr/>
          <p:nvPr/>
        </p:nvCxnSpPr>
        <p:spPr>
          <a:xfrm>
            <a:off x="7752184" y="2631116"/>
            <a:ext cx="0" cy="3816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2F54EA6-7AEE-7706-539B-13FF3CFCBB3A}"/>
              </a:ext>
            </a:extLst>
          </p:cNvPr>
          <p:cNvCxnSpPr/>
          <p:nvPr/>
        </p:nvCxnSpPr>
        <p:spPr>
          <a:xfrm>
            <a:off x="3071664" y="2590234"/>
            <a:ext cx="0" cy="3816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79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1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0ABB9-2F59-D3A2-5738-E2B4569AC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E41027-7A44-C073-158B-FE7A1D73DA57}"/>
                  </a:ext>
                </a:extLst>
              </p:cNvPr>
              <p:cNvSpPr txBox="1"/>
              <p:nvPr/>
            </p:nvSpPr>
            <p:spPr>
              <a:xfrm>
                <a:off x="479376" y="1628800"/>
                <a:ext cx="11161240" cy="41549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An ice hockey puck of mass 0.17 kg receives an impulse </a:t>
                </a:r>
                <a:r>
                  <a:rPr lang="en-US" sz="4400" b="1" dirty="0"/>
                  <a:t>Q </a:t>
                </a:r>
                <a:r>
                  <a:rPr lang="en-US" sz="4400" dirty="0"/>
                  <a:t>Ns . Immediately before the impulse the velocity of the puck is (10</a:t>
                </a:r>
                <a:r>
                  <a:rPr lang="en-US" sz="4400" b="1" dirty="0"/>
                  <a:t>i </a:t>
                </a:r>
                <a:r>
                  <a:rPr lang="en-US" sz="4400" dirty="0"/>
                  <a:t>+ 5</a:t>
                </a:r>
                <a:r>
                  <a:rPr lang="en-US" sz="4400" b="1" dirty="0"/>
                  <a:t>j</a:t>
                </a:r>
                <a:r>
                  <a:rPr lang="en-US" sz="4400" dirty="0"/>
                  <a:t>)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4400" dirty="0"/>
                  <a:t> and immediately afterwards its velocity is (15</a:t>
                </a:r>
                <a:r>
                  <a:rPr lang="en-GB" sz="4400" b="1" dirty="0"/>
                  <a:t>i</a:t>
                </a:r>
                <a:r>
                  <a:rPr lang="en-GB" sz="4400" dirty="0"/>
                  <a:t> – 7</a:t>
                </a:r>
                <a:r>
                  <a:rPr lang="en-GB" sz="4400" b="1" dirty="0"/>
                  <a:t>j</a:t>
                </a:r>
                <a:r>
                  <a:rPr lang="en-GB" sz="4400" dirty="0"/>
                  <a:t>)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4400" dirty="0"/>
                  <a:t>. Find the magnitude of </a:t>
                </a:r>
                <a:r>
                  <a:rPr lang="en-GB" sz="4400" b="1" dirty="0"/>
                  <a:t>Q </a:t>
                </a:r>
                <a:r>
                  <a:rPr lang="en-GB" sz="4400" dirty="0"/>
                  <a:t>and the angle between </a:t>
                </a:r>
                <a:r>
                  <a:rPr lang="en-GB" sz="4400" b="1" dirty="0"/>
                  <a:t>Q </a:t>
                </a:r>
                <a:r>
                  <a:rPr lang="en-GB" sz="4400" dirty="0"/>
                  <a:t>and </a:t>
                </a:r>
                <a:r>
                  <a:rPr lang="en-GB" sz="4400" b="1" dirty="0"/>
                  <a:t>i</a:t>
                </a:r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E41027-7A44-C073-158B-FE7A1D73D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628800"/>
                <a:ext cx="11161240" cy="4154984"/>
              </a:xfrm>
              <a:prstGeom prst="rect">
                <a:avLst/>
              </a:prstGeom>
              <a:blipFill>
                <a:blip r:embed="rId2"/>
                <a:stretch>
                  <a:fillRect l="-635" t="-279" b="-32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45A8C9E-B3FF-97CC-62B4-844E78984114}"/>
              </a:ext>
            </a:extLst>
          </p:cNvPr>
          <p:cNvSpPr txBox="1"/>
          <p:nvPr/>
        </p:nvSpPr>
        <p:spPr>
          <a:xfrm>
            <a:off x="4439816" y="404664"/>
            <a:ext cx="302433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2288203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427E8-A4CF-A74D-E2D6-FF3D6122A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9F5793B-B435-4AC8-ECD1-5C5BDFC44002}"/>
                  </a:ext>
                </a:extLst>
              </p:cNvPr>
              <p:cNvSpPr txBox="1"/>
              <p:nvPr/>
            </p:nvSpPr>
            <p:spPr>
              <a:xfrm>
                <a:off x="343703" y="586416"/>
                <a:ext cx="11449272" cy="187743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900" dirty="0"/>
                  <a:t>An ice hockey puck of mass 0.17 kg receives an impulse </a:t>
                </a:r>
                <a:r>
                  <a:rPr lang="en-US" sz="2900" b="1" dirty="0"/>
                  <a:t>Q </a:t>
                </a:r>
                <a:r>
                  <a:rPr lang="en-US" sz="2900" dirty="0"/>
                  <a:t>Ns . </a:t>
                </a:r>
              </a:p>
              <a:p>
                <a:r>
                  <a:rPr lang="en-US" sz="2900" dirty="0"/>
                  <a:t>Immediately before the impulse the velocity of the puck is </a:t>
                </a:r>
              </a:p>
              <a:p>
                <a:r>
                  <a:rPr lang="en-US" sz="2900" dirty="0"/>
                  <a:t>(10</a:t>
                </a:r>
                <a:r>
                  <a:rPr lang="en-US" sz="2900" b="1" dirty="0"/>
                  <a:t>i </a:t>
                </a:r>
                <a:r>
                  <a:rPr lang="en-US" sz="2900" dirty="0"/>
                  <a:t>+ 5</a:t>
                </a:r>
                <a:r>
                  <a:rPr lang="en-US" sz="2900" b="1" dirty="0"/>
                  <a:t>j</a:t>
                </a:r>
                <a:r>
                  <a:rPr lang="en-US" sz="2900" dirty="0"/>
                  <a:t>)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900" dirty="0"/>
                  <a:t> and immediately afterwards its velocity is (15</a:t>
                </a:r>
                <a:r>
                  <a:rPr lang="en-GB" sz="2900" b="1" dirty="0"/>
                  <a:t>i</a:t>
                </a:r>
                <a:r>
                  <a:rPr lang="en-GB" sz="2900" dirty="0"/>
                  <a:t> – 7</a:t>
                </a:r>
                <a:r>
                  <a:rPr lang="en-GB" sz="2900" b="1" dirty="0"/>
                  <a:t>j</a:t>
                </a:r>
                <a:r>
                  <a:rPr lang="en-GB" sz="2900" dirty="0"/>
                  <a:t>) </a:t>
                </a:r>
                <a14:m>
                  <m:oMath xmlns:m="http://schemas.openxmlformats.org/officeDocument/2006/math">
                    <m:r>
                      <a:rPr lang="en-US" sz="29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29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9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2900" dirty="0"/>
                  <a:t>. </a:t>
                </a:r>
              </a:p>
              <a:p>
                <a:r>
                  <a:rPr lang="en-GB" sz="2900" dirty="0"/>
                  <a:t>Find the magnitude of </a:t>
                </a:r>
                <a:r>
                  <a:rPr lang="en-GB" sz="2900" b="1" dirty="0"/>
                  <a:t>Q </a:t>
                </a:r>
                <a:r>
                  <a:rPr lang="en-GB" sz="2900" dirty="0"/>
                  <a:t>and the angle between </a:t>
                </a:r>
                <a:r>
                  <a:rPr lang="en-GB" sz="2900" b="1" dirty="0"/>
                  <a:t>Q </a:t>
                </a:r>
                <a:r>
                  <a:rPr lang="en-GB" sz="2900" dirty="0"/>
                  <a:t>and </a:t>
                </a:r>
                <a:r>
                  <a:rPr lang="en-GB" sz="2900" b="1" dirty="0"/>
                  <a:t>i</a:t>
                </a:r>
                <a:r>
                  <a:rPr lang="en-GB" sz="2900" dirty="0"/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EB5CC9-133E-50EC-4804-2CB25F36A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03" y="586416"/>
                <a:ext cx="11449272" cy="1877437"/>
              </a:xfrm>
              <a:prstGeom prst="rect">
                <a:avLst/>
              </a:prstGeom>
              <a:blipFill>
                <a:blip r:embed="rId2"/>
                <a:stretch>
                  <a:fillRect b="-35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E8EFADF-B26D-870A-3A0D-A0099BBC6AF8}"/>
              </a:ext>
            </a:extLst>
          </p:cNvPr>
          <p:cNvSpPr txBox="1"/>
          <p:nvPr/>
        </p:nvSpPr>
        <p:spPr>
          <a:xfrm>
            <a:off x="324598" y="116632"/>
            <a:ext cx="160569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Question B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370365-C440-AD36-A2A3-9869C98456B5}"/>
                  </a:ext>
                </a:extLst>
              </p:cNvPr>
              <p:cNvSpPr txBox="1"/>
              <p:nvPr/>
            </p:nvSpPr>
            <p:spPr>
              <a:xfrm>
                <a:off x="522830" y="4797152"/>
                <a:ext cx="1974834" cy="10135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I</m:t>
                    </m:r>
                    <m: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𝑥</m:t>
                            </m:r>
                          </m:num>
                          <m:den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𝑦</m:t>
                            </m:r>
                          </m:den>
                        </m:f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C370365-C440-AD36-A2A3-9869C9845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30" y="4797152"/>
                <a:ext cx="1974834" cy="10135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A40891-924E-4A83-7732-32F1DE5A6EA8}"/>
                  </a:ext>
                </a:extLst>
              </p:cNvPr>
              <p:cNvSpPr txBox="1"/>
              <p:nvPr/>
            </p:nvSpPr>
            <p:spPr>
              <a:xfrm>
                <a:off x="371612" y="3604701"/>
                <a:ext cx="2200827" cy="8413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𝑣</m:t>
                    </m:r>
                    <m: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15</m:t>
                            </m:r>
                          </m:num>
                          <m:den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−7</m:t>
                            </m:r>
                          </m:den>
                        </m:f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7A40891-924E-4A83-7732-32F1DE5A6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2" y="3604701"/>
                <a:ext cx="2200827" cy="8413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467DCA-44B6-CFB0-8D06-79748C82AAE8}"/>
                  </a:ext>
                </a:extLst>
              </p:cNvPr>
              <p:cNvSpPr txBox="1"/>
              <p:nvPr/>
            </p:nvSpPr>
            <p:spPr>
              <a:xfrm>
                <a:off x="371612" y="2636912"/>
                <a:ext cx="2568175" cy="8364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𝑢</m:t>
                    </m:r>
                    <m: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ctrlPr>
                          <a:rPr kumimoji="0" lang="en-US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kumimoji="0" lang="en-US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</m:t>
                            </m:r>
                          </m:num>
                          <m:den>
                            <m:r>
                              <a:rPr kumimoji="0" lang="en-GB" sz="40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467DCA-44B6-CFB0-8D06-79748C82A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2" y="2636912"/>
                <a:ext cx="2568175" cy="8364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5E8173-C917-DD1E-C277-4EA193897545}"/>
                  </a:ext>
                </a:extLst>
              </p:cNvPr>
              <p:cNvSpPr txBox="1"/>
              <p:nvPr/>
            </p:nvSpPr>
            <p:spPr>
              <a:xfrm>
                <a:off x="227595" y="5956027"/>
                <a:ext cx="248402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  <m:r>
                      <a:rPr kumimoji="0" lang="en-GB" sz="4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0.17</m:t>
                    </m:r>
                  </m:oMath>
                </a14:m>
                <a:endParaRPr lang="en-GB" sz="16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5E8173-C917-DD1E-C277-4EA193897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95" y="5956027"/>
                <a:ext cx="248402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8EB5EE0-4312-D9AA-24D3-F88732F577F5}"/>
                  </a:ext>
                </a:extLst>
              </p:cNvPr>
              <p:cNvSpPr txBox="1"/>
              <p:nvPr/>
            </p:nvSpPr>
            <p:spPr>
              <a:xfrm>
                <a:off x="3384016" y="2570598"/>
                <a:ext cx="388843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en-GB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𝑚𝑣</m:t>
                      </m:r>
                      <m:r>
                        <a:rPr kumimoji="0" lang="en-GB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𝑚𝑢</m:t>
                      </m:r>
                    </m:oMath>
                  </m:oMathPara>
                </a14:m>
                <a:endParaRPr lang="en-GB" sz="4400" i="1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8EB5EE0-4312-D9AA-24D3-F88732F57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016" y="2570598"/>
                <a:ext cx="3888432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5587A9-CCFA-AB4A-D57C-0F0F39FCEDA2}"/>
                  </a:ext>
                </a:extLst>
              </p:cNvPr>
              <p:cNvSpPr txBox="1"/>
              <p:nvPr/>
            </p:nvSpPr>
            <p:spPr>
              <a:xfrm>
                <a:off x="3283837" y="3429000"/>
                <a:ext cx="4290705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17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−7</m:t>
                              </m:r>
                            </m:den>
                          </m:f>
                        </m:e>
                      </m:d>
                      <m: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0.17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75587A9-CCFA-AB4A-D57C-0F0F39FCED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837" y="3429000"/>
                <a:ext cx="4290705" cy="9221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181A7C-3510-5DCD-4C59-178567524A8F}"/>
                  </a:ext>
                </a:extLst>
              </p:cNvPr>
              <p:cNvSpPr txBox="1"/>
              <p:nvPr/>
            </p:nvSpPr>
            <p:spPr>
              <a:xfrm>
                <a:off x="3283837" y="4592219"/>
                <a:ext cx="3704612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2.55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−1.19</m:t>
                              </m:r>
                            </m:den>
                          </m:f>
                        </m:e>
                      </m:d>
                      <m:r>
                        <a:rPr kumimoji="0" lang="en-GB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1.7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181A7C-3510-5DCD-4C59-178567524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837" y="4592219"/>
                <a:ext cx="3704612" cy="9221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EB9FDF7-1E36-2644-7988-2788518F457F}"/>
                  </a:ext>
                </a:extLst>
              </p:cNvPr>
              <p:cNvSpPr txBox="1"/>
              <p:nvPr/>
            </p:nvSpPr>
            <p:spPr>
              <a:xfrm>
                <a:off x="3279110" y="5755438"/>
                <a:ext cx="2455628" cy="922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d>
                      <m:r>
                        <a:rPr lang="en-GB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2.04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400" i="1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EB9FDF7-1E36-2644-7988-2788518F4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9110" y="5755438"/>
                <a:ext cx="2455628" cy="9221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50D086C-434D-9B9E-6E8C-05684A4156E1}"/>
                  </a:ext>
                </a:extLst>
              </p:cNvPr>
              <p:cNvSpPr txBox="1"/>
              <p:nvPr/>
            </p:nvSpPr>
            <p:spPr>
              <a:xfrm>
                <a:off x="7968208" y="5844449"/>
                <a:ext cx="405216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𝟖𝟓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GB" sz="3600" b="1" i="1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50D086C-434D-9B9E-6E8C-05684A415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5844449"/>
                <a:ext cx="4052165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298DE2E-3A13-A437-A61D-B0FB5C41BF35}"/>
              </a:ext>
            </a:extLst>
          </p:cNvPr>
          <p:cNvCxnSpPr/>
          <p:nvPr/>
        </p:nvCxnSpPr>
        <p:spPr>
          <a:xfrm>
            <a:off x="7752184" y="2817338"/>
            <a:ext cx="0" cy="3816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FBFB475-376C-4DC9-91FA-4F4A4234B82E}"/>
              </a:ext>
            </a:extLst>
          </p:cNvPr>
          <p:cNvCxnSpPr/>
          <p:nvPr/>
        </p:nvCxnSpPr>
        <p:spPr>
          <a:xfrm>
            <a:off x="3139929" y="2777215"/>
            <a:ext cx="0" cy="38164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73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39204</TotalTime>
  <Words>548</Words>
  <Application>Microsoft Office PowerPoint</Application>
  <PresentationFormat>Widescreen</PresentationFormat>
  <Paragraphs>110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1428</cp:revision>
  <dcterms:created xsi:type="dcterms:W3CDTF">2013-02-28T07:36:55Z</dcterms:created>
  <dcterms:modified xsi:type="dcterms:W3CDTF">2025-11-13T06:40:19Z</dcterms:modified>
</cp:coreProperties>
</file>