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6E64A8-0BD4-4627-BFE9-D940D59AE7BE}" v="2" dt="2023-04-19T05:01:58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46E64A8-0BD4-4627-BFE9-D940D59AE7BE}"/>
    <pc:docChg chg="modSld">
      <pc:chgData name="Stewart Gale" userId="3647ddd2-6040-41ae-a96d-232c23482af8" providerId="ADAL" clId="{746E64A8-0BD4-4627-BFE9-D940D59AE7BE}" dt="2023-04-19T05:01:58.006" v="1"/>
      <pc:docMkLst>
        <pc:docMk/>
      </pc:docMkLst>
      <pc:sldChg chg="modAnim">
        <pc:chgData name="Stewart Gale" userId="3647ddd2-6040-41ae-a96d-232c23482af8" providerId="ADAL" clId="{746E64A8-0BD4-4627-BFE9-D940D59AE7BE}" dt="2023-04-19T05:01:58.006" v="1"/>
        <pc:sldMkLst>
          <pc:docMk/>
          <pc:sldMk cId="4061539186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1026" name="Picture 2" descr="https://images.diagnosticquestions.com/uploads/questions/c7fe5b6b-9630-4a3a-9503-7a014fd05e8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2"/>
          <a:stretch/>
        </p:blipFill>
        <p:spPr bwMode="auto">
          <a:xfrm>
            <a:off x="238702" y="244362"/>
            <a:ext cx="6096000" cy="40904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1dab7dc7-c1b3-4a0a-81df-26e2977ca6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71" y="244362"/>
            <a:ext cx="5453994" cy="40904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22722" y="525049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4" name="Picture 2" descr="https://images.diagnosticquestions.com/uploads/questions/c7fe5b6b-9630-4a3a-9503-7a014fd05e8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2"/>
          <a:stretch/>
        </p:blipFill>
        <p:spPr bwMode="auto">
          <a:xfrm>
            <a:off x="238702" y="244362"/>
            <a:ext cx="6096000" cy="40904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1dab7dc7-c1b3-4a0a-81df-26e2977ca6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71" y="244362"/>
            <a:ext cx="5453994" cy="40904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244362"/>
            <a:ext cx="6126291" cy="409049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593576" y="2814976"/>
            <a:ext cx="41322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/>
              <a:t>They have simply done 6 multiplied </a:t>
            </a:r>
          </a:p>
          <a:p>
            <a:pPr algn="ctr"/>
            <a:r>
              <a:rPr lang="en-GB" sz="4000" dirty="0"/>
              <a:t>with 4</a:t>
            </a:r>
            <a: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dirty="0"/>
              <a:t> - 1</a:t>
            </a:r>
          </a:p>
        </p:txBody>
      </p:sp>
      <p:sp>
        <p:nvSpPr>
          <p:cNvPr id="2" name="Rectangle 1"/>
          <p:cNvSpPr/>
          <p:nvPr/>
        </p:nvSpPr>
        <p:spPr>
          <a:xfrm>
            <a:off x="9014195" y="149588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</a:p>
        </p:txBody>
      </p:sp>
      <p:pic>
        <p:nvPicPr>
          <p:cNvPr id="4" name="Picture 2" descr="https://images.diagnosticquestions.com/uploads/questions/c7fe5b6b-9630-4a3a-9503-7a014fd05e8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2"/>
          <a:stretch/>
        </p:blipFill>
        <p:spPr bwMode="auto">
          <a:xfrm>
            <a:off x="238701" y="244361"/>
            <a:ext cx="6976745" cy="46814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259" t="59096" r="62103" b="26373"/>
          <a:stretch/>
        </p:blipFill>
        <p:spPr>
          <a:xfrm>
            <a:off x="1377668" y="4925848"/>
            <a:ext cx="4612120" cy="181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52889" y="1300009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62666" y="2869669"/>
            <a:ext cx="44582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used the </a:t>
            </a:r>
          </a:p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wrong base </a:t>
            </a:r>
          </a:p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for the triangle.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1dab7dc7-c1b3-4a0a-81df-26e2977ca6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31" y="183402"/>
            <a:ext cx="6560685" cy="49205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63" t="59897" r="34566" b="25572"/>
          <a:stretch/>
        </p:blipFill>
        <p:spPr>
          <a:xfrm>
            <a:off x="1147156" y="4790615"/>
            <a:ext cx="5119306" cy="197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37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2023-04-19T05:02:06Z</dcterms:modified>
</cp:coreProperties>
</file>