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5A635E-5699-4475-BD28-A63064542511}" v="50" dt="2025-01-21T11:05:03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15A635E-5699-4475-BD28-A63064542511}"/>
    <pc:docChg chg="undo custSel addSld delSld modSld sldOrd">
      <pc:chgData name="Stewart Gale" userId="3647ddd2-6040-41ae-a96d-232c23482af8" providerId="ADAL" clId="{C15A635E-5699-4475-BD28-A63064542511}" dt="2025-01-21T11:05:03.576" v="579"/>
      <pc:docMkLst>
        <pc:docMk/>
      </pc:docMkLst>
      <pc:sldChg chg="addSp delSp modSp mod">
        <pc:chgData name="Stewart Gale" userId="3647ddd2-6040-41ae-a96d-232c23482af8" providerId="ADAL" clId="{C15A635E-5699-4475-BD28-A63064542511}" dt="2025-01-21T10:23:50.237" v="544" actId="1076"/>
        <pc:sldMkLst>
          <pc:docMk/>
          <pc:sldMk cId="690771116" sldId="256"/>
        </pc:sldMkLst>
        <pc:spChg chg="add del mod">
          <ac:chgData name="Stewart Gale" userId="3647ddd2-6040-41ae-a96d-232c23482af8" providerId="ADAL" clId="{C15A635E-5699-4475-BD28-A63064542511}" dt="2025-01-21T10:19:26.616" v="423" actId="478"/>
          <ac:spMkLst>
            <pc:docMk/>
            <pc:sldMk cId="690771116" sldId="256"/>
            <ac:spMk id="2" creationId="{076FB528-55C0-0B65-18B4-7A8E9E5E827F}"/>
          </ac:spMkLst>
        </pc:spChg>
        <pc:spChg chg="add del mod">
          <ac:chgData name="Stewart Gale" userId="3647ddd2-6040-41ae-a96d-232c23482af8" providerId="ADAL" clId="{C15A635E-5699-4475-BD28-A63064542511}" dt="2025-01-21T10:19:26.616" v="423" actId="478"/>
          <ac:spMkLst>
            <pc:docMk/>
            <pc:sldMk cId="690771116" sldId="256"/>
            <ac:spMk id="3" creationId="{F85FE204-4CA1-8B31-25E1-009F3C6D8FF0}"/>
          </ac:spMkLst>
        </pc:spChg>
        <pc:spChg chg="add del mod">
          <ac:chgData name="Stewart Gale" userId="3647ddd2-6040-41ae-a96d-232c23482af8" providerId="ADAL" clId="{C15A635E-5699-4475-BD28-A63064542511}" dt="2025-01-21T10:19:26.616" v="423" actId="478"/>
          <ac:spMkLst>
            <pc:docMk/>
            <pc:sldMk cId="690771116" sldId="256"/>
            <ac:spMk id="5" creationId="{F70284BB-8EAB-AB04-B206-2D963A5C02E9}"/>
          </ac:spMkLst>
        </pc:spChg>
        <pc:spChg chg="add mod">
          <ac:chgData name="Stewart Gale" userId="3647ddd2-6040-41ae-a96d-232c23482af8" providerId="ADAL" clId="{C15A635E-5699-4475-BD28-A63064542511}" dt="2025-01-21T10:17:41.634" v="375" actId="1036"/>
          <ac:spMkLst>
            <pc:docMk/>
            <pc:sldMk cId="690771116" sldId="256"/>
            <ac:spMk id="6" creationId="{566BB2E8-EA37-FA4E-F917-031A4BCF38C5}"/>
          </ac:spMkLst>
        </pc:spChg>
        <pc:spChg chg="add del mod">
          <ac:chgData name="Stewart Gale" userId="3647ddd2-6040-41ae-a96d-232c23482af8" providerId="ADAL" clId="{C15A635E-5699-4475-BD28-A63064542511}" dt="2025-01-21T10:19:26.616" v="423" actId="478"/>
          <ac:spMkLst>
            <pc:docMk/>
            <pc:sldMk cId="690771116" sldId="256"/>
            <ac:spMk id="8" creationId="{042495BF-9133-A5B2-A172-9DFD31AF2018}"/>
          </ac:spMkLst>
        </pc:spChg>
        <pc:spChg chg="add del mod">
          <ac:chgData name="Stewart Gale" userId="3647ddd2-6040-41ae-a96d-232c23482af8" providerId="ADAL" clId="{C15A635E-5699-4475-BD28-A63064542511}" dt="2025-01-21T10:19:26.616" v="423" actId="478"/>
          <ac:spMkLst>
            <pc:docMk/>
            <pc:sldMk cId="690771116" sldId="256"/>
            <ac:spMk id="9" creationId="{07BF54ED-A064-545E-AC88-F183E9FD2C32}"/>
          </ac:spMkLst>
        </pc:spChg>
        <pc:spChg chg="add del mod">
          <ac:chgData name="Stewart Gale" userId="3647ddd2-6040-41ae-a96d-232c23482af8" providerId="ADAL" clId="{C15A635E-5699-4475-BD28-A63064542511}" dt="2025-01-21T10:19:26.616" v="423" actId="478"/>
          <ac:spMkLst>
            <pc:docMk/>
            <pc:sldMk cId="690771116" sldId="256"/>
            <ac:spMk id="10" creationId="{468DA47A-D0FC-C411-E6B6-25DF0EAFF10B}"/>
          </ac:spMkLst>
        </pc:spChg>
        <pc:spChg chg="add mod">
          <ac:chgData name="Stewart Gale" userId="3647ddd2-6040-41ae-a96d-232c23482af8" providerId="ADAL" clId="{C15A635E-5699-4475-BD28-A63064542511}" dt="2025-01-21T10:19:21.186" v="422" actId="1036"/>
          <ac:spMkLst>
            <pc:docMk/>
            <pc:sldMk cId="690771116" sldId="256"/>
            <ac:spMk id="11" creationId="{2AB582D2-DED5-3643-DB94-0BBB49E9F420}"/>
          </ac:spMkLst>
        </pc:spChg>
        <pc:spChg chg="add mod">
          <ac:chgData name="Stewart Gale" userId="3647ddd2-6040-41ae-a96d-232c23482af8" providerId="ADAL" clId="{C15A635E-5699-4475-BD28-A63064542511}" dt="2025-01-21T10:19:21.186" v="422" actId="1036"/>
          <ac:spMkLst>
            <pc:docMk/>
            <pc:sldMk cId="690771116" sldId="256"/>
            <ac:spMk id="12" creationId="{A4876E9E-C4C9-465C-D1F2-DF306610B95C}"/>
          </ac:spMkLst>
        </pc:spChg>
        <pc:spChg chg="add del mod">
          <ac:chgData name="Stewart Gale" userId="3647ddd2-6040-41ae-a96d-232c23482af8" providerId="ADAL" clId="{C15A635E-5699-4475-BD28-A63064542511}" dt="2025-01-21T10:19:26.616" v="423" actId="478"/>
          <ac:spMkLst>
            <pc:docMk/>
            <pc:sldMk cId="690771116" sldId="256"/>
            <ac:spMk id="13" creationId="{45DB4C22-1F89-7D2A-EBAE-95CB18A7F178}"/>
          </ac:spMkLst>
        </pc:spChg>
        <pc:spChg chg="add mod">
          <ac:chgData name="Stewart Gale" userId="3647ddd2-6040-41ae-a96d-232c23482af8" providerId="ADAL" clId="{C15A635E-5699-4475-BD28-A63064542511}" dt="2025-01-21T10:19:21.186" v="422" actId="1036"/>
          <ac:spMkLst>
            <pc:docMk/>
            <pc:sldMk cId="690771116" sldId="256"/>
            <ac:spMk id="14" creationId="{4F4CD0D7-B0A8-895B-8ED1-1473FD443A32}"/>
          </ac:spMkLst>
        </pc:spChg>
        <pc:spChg chg="add del mod">
          <ac:chgData name="Stewart Gale" userId="3647ddd2-6040-41ae-a96d-232c23482af8" providerId="ADAL" clId="{C15A635E-5699-4475-BD28-A63064542511}" dt="2025-01-21T10:19:26.616" v="423" actId="478"/>
          <ac:spMkLst>
            <pc:docMk/>
            <pc:sldMk cId="690771116" sldId="256"/>
            <ac:spMk id="15" creationId="{E190242D-45EB-1ED8-80DE-F689C86A40F1}"/>
          </ac:spMkLst>
        </pc:spChg>
        <pc:spChg chg="add del mod">
          <ac:chgData name="Stewart Gale" userId="3647ddd2-6040-41ae-a96d-232c23482af8" providerId="ADAL" clId="{C15A635E-5699-4475-BD28-A63064542511}" dt="2025-01-21T10:19:26.616" v="423" actId="478"/>
          <ac:spMkLst>
            <pc:docMk/>
            <pc:sldMk cId="690771116" sldId="256"/>
            <ac:spMk id="16" creationId="{E5C1E423-C745-F9BB-A345-472A54FE5081}"/>
          </ac:spMkLst>
        </pc:spChg>
        <pc:spChg chg="add del mod">
          <ac:chgData name="Stewart Gale" userId="3647ddd2-6040-41ae-a96d-232c23482af8" providerId="ADAL" clId="{C15A635E-5699-4475-BD28-A63064542511}" dt="2025-01-21T10:19:26.616" v="423" actId="478"/>
          <ac:spMkLst>
            <pc:docMk/>
            <pc:sldMk cId="690771116" sldId="256"/>
            <ac:spMk id="17" creationId="{424F8AB1-A11D-E021-A3D6-3002D3055985}"/>
          </ac:spMkLst>
        </pc:spChg>
        <pc:spChg chg="add mod">
          <ac:chgData name="Stewart Gale" userId="3647ddd2-6040-41ae-a96d-232c23482af8" providerId="ADAL" clId="{C15A635E-5699-4475-BD28-A63064542511}" dt="2025-01-21T10:23:47.377" v="543" actId="1076"/>
          <ac:spMkLst>
            <pc:docMk/>
            <pc:sldMk cId="690771116" sldId="256"/>
            <ac:spMk id="26" creationId="{32A5CE62-51B5-3532-13AB-06B57ED18AD7}"/>
          </ac:spMkLst>
        </pc:spChg>
        <pc:spChg chg="add mod">
          <ac:chgData name="Stewart Gale" userId="3647ddd2-6040-41ae-a96d-232c23482af8" providerId="ADAL" clId="{C15A635E-5699-4475-BD28-A63064542511}" dt="2025-01-21T10:23:47.377" v="543" actId="1076"/>
          <ac:spMkLst>
            <pc:docMk/>
            <pc:sldMk cId="690771116" sldId="256"/>
            <ac:spMk id="27" creationId="{793F91A8-B709-B91A-0B20-DA344FBFEB83}"/>
          </ac:spMkLst>
        </pc:spChg>
        <pc:spChg chg="add mod">
          <ac:chgData name="Stewart Gale" userId="3647ddd2-6040-41ae-a96d-232c23482af8" providerId="ADAL" clId="{C15A635E-5699-4475-BD28-A63064542511}" dt="2025-01-21T10:23:47.377" v="543" actId="1076"/>
          <ac:spMkLst>
            <pc:docMk/>
            <pc:sldMk cId="690771116" sldId="256"/>
            <ac:spMk id="28" creationId="{36361EE7-330B-E75A-A02F-4C046E0BB9F8}"/>
          </ac:spMkLst>
        </pc:spChg>
        <pc:spChg chg="add mod">
          <ac:chgData name="Stewart Gale" userId="3647ddd2-6040-41ae-a96d-232c23482af8" providerId="ADAL" clId="{C15A635E-5699-4475-BD28-A63064542511}" dt="2025-01-21T10:23:47.377" v="543" actId="1076"/>
          <ac:spMkLst>
            <pc:docMk/>
            <pc:sldMk cId="690771116" sldId="256"/>
            <ac:spMk id="29" creationId="{2B69FC0D-0866-0194-E084-719209A2E258}"/>
          </ac:spMkLst>
        </pc:spChg>
        <pc:spChg chg="add mod">
          <ac:chgData name="Stewart Gale" userId="3647ddd2-6040-41ae-a96d-232c23482af8" providerId="ADAL" clId="{C15A635E-5699-4475-BD28-A63064542511}" dt="2025-01-21T10:23:47.377" v="543" actId="1076"/>
          <ac:spMkLst>
            <pc:docMk/>
            <pc:sldMk cId="690771116" sldId="256"/>
            <ac:spMk id="30" creationId="{E77CC6A9-C43D-E3CB-0875-F9C52BE82D80}"/>
          </ac:spMkLst>
        </pc:spChg>
        <pc:spChg chg="add mod">
          <ac:chgData name="Stewart Gale" userId="3647ddd2-6040-41ae-a96d-232c23482af8" providerId="ADAL" clId="{C15A635E-5699-4475-BD28-A63064542511}" dt="2025-01-21T10:23:47.377" v="543" actId="1076"/>
          <ac:spMkLst>
            <pc:docMk/>
            <pc:sldMk cId="690771116" sldId="256"/>
            <ac:spMk id="31" creationId="{B8EC9283-A08F-05FE-77B5-7F948FCF5E3F}"/>
          </ac:spMkLst>
        </pc:spChg>
        <pc:picChg chg="mod modCrop">
          <ac:chgData name="Stewart Gale" userId="3647ddd2-6040-41ae-a96d-232c23482af8" providerId="ADAL" clId="{C15A635E-5699-4475-BD28-A63064542511}" dt="2025-01-21T10:17:53.739" v="378" actId="1076"/>
          <ac:picMkLst>
            <pc:docMk/>
            <pc:sldMk cId="690771116" sldId="256"/>
            <ac:picMk id="4" creationId="{00000000-0000-0000-0000-000000000000}"/>
          </ac:picMkLst>
        </pc:picChg>
        <pc:picChg chg="del mod modCrop">
          <ac:chgData name="Stewart Gale" userId="3647ddd2-6040-41ae-a96d-232c23482af8" providerId="ADAL" clId="{C15A635E-5699-4475-BD28-A63064542511}" dt="2025-01-21T10:20:17.687" v="443" actId="21"/>
          <ac:picMkLst>
            <pc:docMk/>
            <pc:sldMk cId="690771116" sldId="256"/>
            <ac:picMk id="7" creationId="{CE16ED83-646D-4AC1-B6D1-DB681D61219E}"/>
          </ac:picMkLst>
        </pc:picChg>
        <pc:picChg chg="add mod modCrop">
          <ac:chgData name="Stewart Gale" userId="3647ddd2-6040-41ae-a96d-232c23482af8" providerId="ADAL" clId="{C15A635E-5699-4475-BD28-A63064542511}" dt="2025-01-21T10:23:41.687" v="542" actId="1076"/>
          <ac:picMkLst>
            <pc:docMk/>
            <pc:sldMk cId="690771116" sldId="256"/>
            <ac:picMk id="18" creationId="{FDCF2F94-C49F-1E93-B6A9-6139AF5830D5}"/>
          </ac:picMkLst>
        </pc:picChg>
        <pc:picChg chg="add mod modCrop">
          <ac:chgData name="Stewart Gale" userId="3647ddd2-6040-41ae-a96d-232c23482af8" providerId="ADAL" clId="{C15A635E-5699-4475-BD28-A63064542511}" dt="2025-01-21T10:23:50.237" v="544" actId="1076"/>
          <ac:picMkLst>
            <pc:docMk/>
            <pc:sldMk cId="690771116" sldId="256"/>
            <ac:picMk id="19" creationId="{03C8FA49-05F7-EEC8-0242-56A62ACF91F8}"/>
          </ac:picMkLst>
        </pc:picChg>
        <pc:picChg chg="add mod modCrop">
          <ac:chgData name="Stewart Gale" userId="3647ddd2-6040-41ae-a96d-232c23482af8" providerId="ADAL" clId="{C15A635E-5699-4475-BD28-A63064542511}" dt="2025-01-21T10:23:47.377" v="543" actId="1076"/>
          <ac:picMkLst>
            <pc:docMk/>
            <pc:sldMk cId="690771116" sldId="256"/>
            <ac:picMk id="20" creationId="{D0981317-924B-77BF-D13A-6C73EE22A9E7}"/>
          </ac:picMkLst>
        </pc:picChg>
        <pc:picChg chg="add mod">
          <ac:chgData name="Stewart Gale" userId="3647ddd2-6040-41ae-a96d-232c23482af8" providerId="ADAL" clId="{C15A635E-5699-4475-BD28-A63064542511}" dt="2025-01-21T10:20:19.046" v="444"/>
          <ac:picMkLst>
            <pc:docMk/>
            <pc:sldMk cId="690771116" sldId="256"/>
            <ac:picMk id="21" creationId="{CE16ED83-646D-4AC1-B6D1-DB681D61219E}"/>
          </ac:picMkLst>
        </pc:picChg>
        <pc:picChg chg="add mod modCrop">
          <ac:chgData name="Stewart Gale" userId="3647ddd2-6040-41ae-a96d-232c23482af8" providerId="ADAL" clId="{C15A635E-5699-4475-BD28-A63064542511}" dt="2025-01-21T10:22:01.216" v="484" actId="1076"/>
          <ac:picMkLst>
            <pc:docMk/>
            <pc:sldMk cId="690771116" sldId="256"/>
            <ac:picMk id="22" creationId="{DA5860B1-0377-3602-C53D-CD0131A6752B}"/>
          </ac:picMkLst>
        </pc:picChg>
        <pc:picChg chg="add mod modCrop">
          <ac:chgData name="Stewart Gale" userId="3647ddd2-6040-41ae-a96d-232c23482af8" providerId="ADAL" clId="{C15A635E-5699-4475-BD28-A63064542511}" dt="2025-01-21T10:23:47.377" v="543" actId="1076"/>
          <ac:picMkLst>
            <pc:docMk/>
            <pc:sldMk cId="690771116" sldId="256"/>
            <ac:picMk id="23" creationId="{59B86B29-1DD5-B488-D888-A7BCAA671CB4}"/>
          </ac:picMkLst>
        </pc:picChg>
        <pc:picChg chg="add mod modCrop">
          <ac:chgData name="Stewart Gale" userId="3647ddd2-6040-41ae-a96d-232c23482af8" providerId="ADAL" clId="{C15A635E-5699-4475-BD28-A63064542511}" dt="2025-01-21T10:23:47.377" v="543" actId="1076"/>
          <ac:picMkLst>
            <pc:docMk/>
            <pc:sldMk cId="690771116" sldId="256"/>
            <ac:picMk id="24" creationId="{4A956173-4C14-36D7-8CD1-A9DC47D7DFAE}"/>
          </ac:picMkLst>
        </pc:picChg>
        <pc:picChg chg="add mod modCrop">
          <ac:chgData name="Stewart Gale" userId="3647ddd2-6040-41ae-a96d-232c23482af8" providerId="ADAL" clId="{C15A635E-5699-4475-BD28-A63064542511}" dt="2025-01-21T10:23:47.377" v="543" actId="1076"/>
          <ac:picMkLst>
            <pc:docMk/>
            <pc:sldMk cId="690771116" sldId="256"/>
            <ac:picMk id="25" creationId="{7D629EC3-DE9D-C10A-2548-9FE77AE49AEA}"/>
          </ac:picMkLst>
        </pc:picChg>
      </pc:sldChg>
      <pc:sldChg chg="delSp del mod">
        <pc:chgData name="Stewart Gale" userId="3647ddd2-6040-41ae-a96d-232c23482af8" providerId="ADAL" clId="{C15A635E-5699-4475-BD28-A63064542511}" dt="2021-10-25T12:20:54.061" v="19" actId="47"/>
        <pc:sldMkLst>
          <pc:docMk/>
          <pc:sldMk cId="2977797066" sldId="257"/>
        </pc:sldMkLst>
      </pc:sldChg>
      <pc:sldChg chg="addSp delSp modSp del mod ord">
        <pc:chgData name="Stewart Gale" userId="3647ddd2-6040-41ae-a96d-232c23482af8" providerId="ADAL" clId="{C15A635E-5699-4475-BD28-A63064542511}" dt="2025-01-21T10:28:40.819" v="566" actId="47"/>
        <pc:sldMkLst>
          <pc:docMk/>
          <pc:sldMk cId="594999363" sldId="259"/>
        </pc:sldMkLst>
        <pc:spChg chg="del">
          <ac:chgData name="Stewart Gale" userId="3647ddd2-6040-41ae-a96d-232c23482af8" providerId="ADAL" clId="{C15A635E-5699-4475-BD28-A63064542511}" dt="2025-01-21T10:28:15.199" v="557" actId="21"/>
          <ac:spMkLst>
            <pc:docMk/>
            <pc:sldMk cId="594999363" sldId="259"/>
            <ac:spMk id="8" creationId="{93EAC9FD-9166-4C6D-B86D-2B286D726F94}"/>
          </ac:spMkLst>
        </pc:spChg>
        <pc:spChg chg="del">
          <ac:chgData name="Stewart Gale" userId="3647ddd2-6040-41ae-a96d-232c23482af8" providerId="ADAL" clId="{C15A635E-5699-4475-BD28-A63064542511}" dt="2025-01-21T10:28:15.199" v="557" actId="21"/>
          <ac:spMkLst>
            <pc:docMk/>
            <pc:sldMk cId="594999363" sldId="259"/>
            <ac:spMk id="9" creationId="{51E5F1C2-70BD-4C53-8527-0D6AF73E6997}"/>
          </ac:spMkLst>
        </pc:spChg>
        <pc:spChg chg="del">
          <ac:chgData name="Stewart Gale" userId="3647ddd2-6040-41ae-a96d-232c23482af8" providerId="ADAL" clId="{C15A635E-5699-4475-BD28-A63064542511}" dt="2025-01-21T10:28:15.199" v="557" actId="21"/>
          <ac:spMkLst>
            <pc:docMk/>
            <pc:sldMk cId="594999363" sldId="259"/>
            <ac:spMk id="10" creationId="{E88E1A69-86E1-4622-9206-04516221C490}"/>
          </ac:spMkLst>
        </pc:spChg>
        <pc:spChg chg="del">
          <ac:chgData name="Stewart Gale" userId="3647ddd2-6040-41ae-a96d-232c23482af8" providerId="ADAL" clId="{C15A635E-5699-4475-BD28-A63064542511}" dt="2025-01-21T10:28:15.199" v="557" actId="21"/>
          <ac:spMkLst>
            <pc:docMk/>
            <pc:sldMk cId="594999363" sldId="259"/>
            <ac:spMk id="11" creationId="{A8E5CC7E-BC68-4DF4-B00F-568979365858}"/>
          </ac:spMkLst>
        </pc:spChg>
        <pc:spChg chg="del">
          <ac:chgData name="Stewart Gale" userId="3647ddd2-6040-41ae-a96d-232c23482af8" providerId="ADAL" clId="{C15A635E-5699-4475-BD28-A63064542511}" dt="2025-01-21T10:28:15.199" v="557" actId="21"/>
          <ac:spMkLst>
            <pc:docMk/>
            <pc:sldMk cId="594999363" sldId="259"/>
            <ac:spMk id="12" creationId="{61F51C28-D8AF-456B-B326-1B45C310F2EE}"/>
          </ac:spMkLst>
        </pc:spChg>
        <pc:spChg chg="del">
          <ac:chgData name="Stewart Gale" userId="3647ddd2-6040-41ae-a96d-232c23482af8" providerId="ADAL" clId="{C15A635E-5699-4475-BD28-A63064542511}" dt="2025-01-21T10:28:15.199" v="557" actId="21"/>
          <ac:spMkLst>
            <pc:docMk/>
            <pc:sldMk cId="594999363" sldId="259"/>
            <ac:spMk id="13" creationId="{29607D8D-3626-4F1A-AE74-0B26BC154696}"/>
          </ac:spMkLst>
        </pc:spChg>
        <pc:spChg chg="del">
          <ac:chgData name="Stewart Gale" userId="3647ddd2-6040-41ae-a96d-232c23482af8" providerId="ADAL" clId="{C15A635E-5699-4475-BD28-A63064542511}" dt="2025-01-21T10:28:15.199" v="557" actId="21"/>
          <ac:spMkLst>
            <pc:docMk/>
            <pc:sldMk cId="594999363" sldId="259"/>
            <ac:spMk id="14" creationId="{90AD5D76-2392-4D4D-8BD0-40D820D52430}"/>
          </ac:spMkLst>
        </pc:spChg>
      </pc:sldChg>
      <pc:sldChg chg="addSp delSp modSp del mod">
        <pc:chgData name="Stewart Gale" userId="3647ddd2-6040-41ae-a96d-232c23482af8" providerId="ADAL" clId="{C15A635E-5699-4475-BD28-A63064542511}" dt="2025-01-21T10:29:06.548" v="575" actId="47"/>
        <pc:sldMkLst>
          <pc:docMk/>
          <pc:sldMk cId="3878241868" sldId="260"/>
        </pc:sldMkLst>
        <pc:spChg chg="del">
          <ac:chgData name="Stewart Gale" userId="3647ddd2-6040-41ae-a96d-232c23482af8" providerId="ADAL" clId="{C15A635E-5699-4475-BD28-A63064542511}" dt="2025-01-21T10:28:45.672" v="567" actId="21"/>
          <ac:spMkLst>
            <pc:docMk/>
            <pc:sldMk cId="3878241868" sldId="260"/>
            <ac:spMk id="7" creationId="{77640CB3-CF61-4F13-90CC-DF7E912CAE32}"/>
          </ac:spMkLst>
        </pc:spChg>
        <pc:spChg chg="del">
          <ac:chgData name="Stewart Gale" userId="3647ddd2-6040-41ae-a96d-232c23482af8" providerId="ADAL" clId="{C15A635E-5699-4475-BD28-A63064542511}" dt="2025-01-21T10:28:45.672" v="567" actId="21"/>
          <ac:spMkLst>
            <pc:docMk/>
            <pc:sldMk cId="3878241868" sldId="260"/>
            <ac:spMk id="8" creationId="{58D16332-EDAF-4A3B-A413-E71EC2446390}"/>
          </ac:spMkLst>
        </pc:spChg>
        <pc:spChg chg="del">
          <ac:chgData name="Stewart Gale" userId="3647ddd2-6040-41ae-a96d-232c23482af8" providerId="ADAL" clId="{C15A635E-5699-4475-BD28-A63064542511}" dt="2025-01-21T10:28:45.672" v="567" actId="21"/>
          <ac:spMkLst>
            <pc:docMk/>
            <pc:sldMk cId="3878241868" sldId="260"/>
            <ac:spMk id="9" creationId="{628045D5-56FF-4D6E-8AD4-7292EA933268}"/>
          </ac:spMkLst>
        </pc:spChg>
        <pc:spChg chg="del">
          <ac:chgData name="Stewart Gale" userId="3647ddd2-6040-41ae-a96d-232c23482af8" providerId="ADAL" clId="{C15A635E-5699-4475-BD28-A63064542511}" dt="2025-01-21T10:28:45.672" v="567" actId="21"/>
          <ac:spMkLst>
            <pc:docMk/>
            <pc:sldMk cId="3878241868" sldId="260"/>
            <ac:spMk id="10" creationId="{0D43D54F-E41F-4B71-8004-1C5A5FF077D8}"/>
          </ac:spMkLst>
        </pc:spChg>
        <pc:spChg chg="del">
          <ac:chgData name="Stewart Gale" userId="3647ddd2-6040-41ae-a96d-232c23482af8" providerId="ADAL" clId="{C15A635E-5699-4475-BD28-A63064542511}" dt="2025-01-21T10:28:45.672" v="567" actId="21"/>
          <ac:spMkLst>
            <pc:docMk/>
            <pc:sldMk cId="3878241868" sldId="260"/>
            <ac:spMk id="11" creationId="{B3507BA3-0201-4B97-A88B-8A5321CE055E}"/>
          </ac:spMkLst>
        </pc:spChg>
        <pc:spChg chg="del">
          <ac:chgData name="Stewart Gale" userId="3647ddd2-6040-41ae-a96d-232c23482af8" providerId="ADAL" clId="{C15A635E-5699-4475-BD28-A63064542511}" dt="2025-01-21T10:28:45.672" v="567" actId="21"/>
          <ac:spMkLst>
            <pc:docMk/>
            <pc:sldMk cId="3878241868" sldId="260"/>
            <ac:spMk id="12" creationId="{FBBDFA29-D51E-4032-BC3C-B0D228CDD76D}"/>
          </ac:spMkLst>
        </pc:spChg>
      </pc:sldChg>
      <pc:sldChg chg="addSp delSp modSp add del mod">
        <pc:chgData name="Stewart Gale" userId="3647ddd2-6040-41ae-a96d-232c23482af8" providerId="ADAL" clId="{C15A635E-5699-4475-BD28-A63064542511}" dt="2025-01-21T10:28:40.349" v="565" actId="47"/>
        <pc:sldMkLst>
          <pc:docMk/>
          <pc:sldMk cId="1396645403" sldId="261"/>
        </pc:sldMkLst>
        <pc:spChg chg="del">
          <ac:chgData name="Stewart Gale" userId="3647ddd2-6040-41ae-a96d-232c23482af8" providerId="ADAL" clId="{C15A635E-5699-4475-BD28-A63064542511}" dt="2025-01-21T10:27:28.113" v="546" actId="21"/>
          <ac:spMkLst>
            <pc:docMk/>
            <pc:sldMk cId="1396645403" sldId="261"/>
            <ac:spMk id="3" creationId="{06485327-7A28-49F7-A4FE-93B86F56B5BB}"/>
          </ac:spMkLst>
        </pc:spChg>
        <pc:spChg chg="del">
          <ac:chgData name="Stewart Gale" userId="3647ddd2-6040-41ae-a96d-232c23482af8" providerId="ADAL" clId="{C15A635E-5699-4475-BD28-A63064542511}" dt="2025-01-21T10:27:28.113" v="546" actId="21"/>
          <ac:spMkLst>
            <pc:docMk/>
            <pc:sldMk cId="1396645403" sldId="261"/>
            <ac:spMk id="5" creationId="{1E942044-DAE5-439B-8C1C-CE44D32F3116}"/>
          </ac:spMkLst>
        </pc:spChg>
        <pc:spChg chg="del">
          <ac:chgData name="Stewart Gale" userId="3647ddd2-6040-41ae-a96d-232c23482af8" providerId="ADAL" clId="{C15A635E-5699-4475-BD28-A63064542511}" dt="2025-01-21T10:27:28.113" v="546" actId="21"/>
          <ac:spMkLst>
            <pc:docMk/>
            <pc:sldMk cId="1396645403" sldId="261"/>
            <ac:spMk id="6" creationId="{5ECC44A3-698B-4869-9989-92C5D536C1A9}"/>
          </ac:spMkLst>
        </pc:spChg>
        <pc:spChg chg="del">
          <ac:chgData name="Stewart Gale" userId="3647ddd2-6040-41ae-a96d-232c23482af8" providerId="ADAL" clId="{C15A635E-5699-4475-BD28-A63064542511}" dt="2025-01-21T10:27:28.113" v="546" actId="21"/>
          <ac:spMkLst>
            <pc:docMk/>
            <pc:sldMk cId="1396645403" sldId="261"/>
            <ac:spMk id="7" creationId="{482564E1-D692-459B-BDEC-FC8DEED8A1B2}"/>
          </ac:spMkLst>
        </pc:spChg>
        <pc:spChg chg="del">
          <ac:chgData name="Stewart Gale" userId="3647ddd2-6040-41ae-a96d-232c23482af8" providerId="ADAL" clId="{C15A635E-5699-4475-BD28-A63064542511}" dt="2025-01-21T10:27:28.113" v="546" actId="21"/>
          <ac:spMkLst>
            <pc:docMk/>
            <pc:sldMk cId="1396645403" sldId="261"/>
            <ac:spMk id="8" creationId="{14C580EF-105D-4B80-811D-BE65FC3BE306}"/>
          </ac:spMkLst>
        </pc:spChg>
        <pc:spChg chg="del">
          <ac:chgData name="Stewart Gale" userId="3647ddd2-6040-41ae-a96d-232c23482af8" providerId="ADAL" clId="{C15A635E-5699-4475-BD28-A63064542511}" dt="2025-01-21T10:27:28.113" v="546" actId="21"/>
          <ac:spMkLst>
            <pc:docMk/>
            <pc:sldMk cId="1396645403" sldId="261"/>
            <ac:spMk id="9" creationId="{475B5B39-EF73-4A3C-AF6D-84F3FAF6AD09}"/>
          </ac:spMkLst>
        </pc:spChg>
        <pc:spChg chg="del">
          <ac:chgData name="Stewart Gale" userId="3647ddd2-6040-41ae-a96d-232c23482af8" providerId="ADAL" clId="{C15A635E-5699-4475-BD28-A63064542511}" dt="2025-01-21T10:27:28.113" v="546" actId="21"/>
          <ac:spMkLst>
            <pc:docMk/>
            <pc:sldMk cId="1396645403" sldId="261"/>
            <ac:spMk id="10" creationId="{DC87DEE9-ECE6-4ACB-AD6B-2DE20F8DDCC6}"/>
          </ac:spMkLst>
        </pc:spChg>
      </pc:sldChg>
      <pc:sldChg chg="addSp modSp add mod modAnim">
        <pc:chgData name="Stewart Gale" userId="3647ddd2-6040-41ae-a96d-232c23482af8" providerId="ADAL" clId="{C15A635E-5699-4475-BD28-A63064542511}" dt="2025-01-21T11:05:03.576" v="579"/>
        <pc:sldMkLst>
          <pc:docMk/>
          <pc:sldMk cId="464082769" sldId="262"/>
        </pc:sldMkLst>
        <pc:spChg chg="add mod">
          <ac:chgData name="Stewart Gale" userId="3647ddd2-6040-41ae-a96d-232c23482af8" providerId="ADAL" clId="{C15A635E-5699-4475-BD28-A63064542511}" dt="2025-01-21T10:28:21.409" v="559" actId="1076"/>
          <ac:spMkLst>
            <pc:docMk/>
            <pc:sldMk cId="464082769" sldId="262"/>
            <ac:spMk id="2" creationId="{93EAC9FD-9166-4C6D-B86D-2B286D726F94}"/>
          </ac:spMkLst>
        </pc:spChg>
        <pc:spChg chg="add mod">
          <ac:chgData name="Stewart Gale" userId="3647ddd2-6040-41ae-a96d-232c23482af8" providerId="ADAL" clId="{C15A635E-5699-4475-BD28-A63064542511}" dt="2025-01-21T10:27:34.329" v="548" actId="1076"/>
          <ac:spMkLst>
            <pc:docMk/>
            <pc:sldMk cId="464082769" sldId="262"/>
            <ac:spMk id="3" creationId="{06485327-7A28-49F7-A4FE-93B86F56B5BB}"/>
          </ac:spMkLst>
        </pc:spChg>
        <pc:spChg chg="add mod">
          <ac:chgData name="Stewart Gale" userId="3647ddd2-6040-41ae-a96d-232c23482af8" providerId="ADAL" clId="{C15A635E-5699-4475-BD28-A63064542511}" dt="2025-01-21T10:28:21.409" v="559" actId="1076"/>
          <ac:spMkLst>
            <pc:docMk/>
            <pc:sldMk cId="464082769" sldId="262"/>
            <ac:spMk id="4" creationId="{51E5F1C2-70BD-4C53-8527-0D6AF73E6997}"/>
          </ac:spMkLst>
        </pc:spChg>
        <pc:spChg chg="add mod">
          <ac:chgData name="Stewart Gale" userId="3647ddd2-6040-41ae-a96d-232c23482af8" providerId="ADAL" clId="{C15A635E-5699-4475-BD28-A63064542511}" dt="2025-01-21T10:27:34.329" v="548" actId="1076"/>
          <ac:spMkLst>
            <pc:docMk/>
            <pc:sldMk cId="464082769" sldId="262"/>
            <ac:spMk id="5" creationId="{1E942044-DAE5-439B-8C1C-CE44D32F3116}"/>
          </ac:spMkLst>
        </pc:spChg>
        <pc:spChg chg="add mod">
          <ac:chgData name="Stewart Gale" userId="3647ddd2-6040-41ae-a96d-232c23482af8" providerId="ADAL" clId="{C15A635E-5699-4475-BD28-A63064542511}" dt="2025-01-21T10:27:51.939" v="556" actId="14100"/>
          <ac:spMkLst>
            <pc:docMk/>
            <pc:sldMk cId="464082769" sldId="262"/>
            <ac:spMk id="6" creationId="{5ECC44A3-698B-4869-9989-92C5D536C1A9}"/>
          </ac:spMkLst>
        </pc:spChg>
        <pc:spChg chg="add mod">
          <ac:chgData name="Stewart Gale" userId="3647ddd2-6040-41ae-a96d-232c23482af8" providerId="ADAL" clId="{C15A635E-5699-4475-BD28-A63064542511}" dt="2025-01-21T10:27:47.939" v="554" actId="1076"/>
          <ac:spMkLst>
            <pc:docMk/>
            <pc:sldMk cId="464082769" sldId="262"/>
            <ac:spMk id="7" creationId="{482564E1-D692-459B-BDEC-FC8DEED8A1B2}"/>
          </ac:spMkLst>
        </pc:spChg>
        <pc:spChg chg="add mod">
          <ac:chgData name="Stewart Gale" userId="3647ddd2-6040-41ae-a96d-232c23482af8" providerId="ADAL" clId="{C15A635E-5699-4475-BD28-A63064542511}" dt="2025-01-21T10:27:45.789" v="553" actId="1076"/>
          <ac:spMkLst>
            <pc:docMk/>
            <pc:sldMk cId="464082769" sldId="262"/>
            <ac:spMk id="8" creationId="{14C580EF-105D-4B80-811D-BE65FC3BE306}"/>
          </ac:spMkLst>
        </pc:spChg>
        <pc:spChg chg="add mod">
          <ac:chgData name="Stewart Gale" userId="3647ddd2-6040-41ae-a96d-232c23482af8" providerId="ADAL" clId="{C15A635E-5699-4475-BD28-A63064542511}" dt="2025-01-21T10:27:40.229" v="550" actId="1076"/>
          <ac:spMkLst>
            <pc:docMk/>
            <pc:sldMk cId="464082769" sldId="262"/>
            <ac:spMk id="9" creationId="{475B5B39-EF73-4A3C-AF6D-84F3FAF6AD09}"/>
          </ac:spMkLst>
        </pc:spChg>
        <pc:spChg chg="add mod">
          <ac:chgData name="Stewart Gale" userId="3647ddd2-6040-41ae-a96d-232c23482af8" providerId="ADAL" clId="{C15A635E-5699-4475-BD28-A63064542511}" dt="2025-01-21T10:27:38.339" v="549" actId="1076"/>
          <ac:spMkLst>
            <pc:docMk/>
            <pc:sldMk cId="464082769" sldId="262"/>
            <ac:spMk id="10" creationId="{DC87DEE9-ECE6-4ACB-AD6B-2DE20F8DDCC6}"/>
          </ac:spMkLst>
        </pc:spChg>
        <pc:spChg chg="add mod">
          <ac:chgData name="Stewart Gale" userId="3647ddd2-6040-41ae-a96d-232c23482af8" providerId="ADAL" clId="{C15A635E-5699-4475-BD28-A63064542511}" dt="2025-01-21T10:28:26.141" v="560" actId="1076"/>
          <ac:spMkLst>
            <pc:docMk/>
            <pc:sldMk cId="464082769" sldId="262"/>
            <ac:spMk id="11" creationId="{E88E1A69-86E1-4622-9206-04516221C490}"/>
          </ac:spMkLst>
        </pc:spChg>
        <pc:spChg chg="add mod">
          <ac:chgData name="Stewart Gale" userId="3647ddd2-6040-41ae-a96d-232c23482af8" providerId="ADAL" clId="{C15A635E-5699-4475-BD28-A63064542511}" dt="2025-01-21T10:28:33.341" v="562" actId="1076"/>
          <ac:spMkLst>
            <pc:docMk/>
            <pc:sldMk cId="464082769" sldId="262"/>
            <ac:spMk id="12" creationId="{A8E5CC7E-BC68-4DF4-B00F-568979365858}"/>
          </ac:spMkLst>
        </pc:spChg>
        <pc:spChg chg="add mod">
          <ac:chgData name="Stewart Gale" userId="3647ddd2-6040-41ae-a96d-232c23482af8" providerId="ADAL" clId="{C15A635E-5699-4475-BD28-A63064542511}" dt="2025-01-21T10:28:30.270" v="561" actId="1076"/>
          <ac:spMkLst>
            <pc:docMk/>
            <pc:sldMk cId="464082769" sldId="262"/>
            <ac:spMk id="13" creationId="{61F51C28-D8AF-456B-B326-1B45C310F2EE}"/>
          </ac:spMkLst>
        </pc:spChg>
        <pc:spChg chg="add mod">
          <ac:chgData name="Stewart Gale" userId="3647ddd2-6040-41ae-a96d-232c23482af8" providerId="ADAL" clId="{C15A635E-5699-4475-BD28-A63064542511}" dt="2025-01-21T10:28:30.270" v="561" actId="1076"/>
          <ac:spMkLst>
            <pc:docMk/>
            <pc:sldMk cId="464082769" sldId="262"/>
            <ac:spMk id="14" creationId="{29607D8D-3626-4F1A-AE74-0B26BC154696}"/>
          </ac:spMkLst>
        </pc:spChg>
        <pc:spChg chg="add mod">
          <ac:chgData name="Stewart Gale" userId="3647ddd2-6040-41ae-a96d-232c23482af8" providerId="ADAL" clId="{C15A635E-5699-4475-BD28-A63064542511}" dt="2025-01-21T10:28:37.559" v="564" actId="14100"/>
          <ac:spMkLst>
            <pc:docMk/>
            <pc:sldMk cId="464082769" sldId="262"/>
            <ac:spMk id="15" creationId="{90AD5D76-2392-4D4D-8BD0-40D820D52430}"/>
          </ac:spMkLst>
        </pc:spChg>
        <pc:spChg chg="add mod">
          <ac:chgData name="Stewart Gale" userId="3647ddd2-6040-41ae-a96d-232c23482af8" providerId="ADAL" clId="{C15A635E-5699-4475-BD28-A63064542511}" dt="2025-01-21T10:28:53.600" v="570" actId="1076"/>
          <ac:spMkLst>
            <pc:docMk/>
            <pc:sldMk cId="464082769" sldId="262"/>
            <ac:spMk id="16" creationId="{77640CB3-CF61-4F13-90CC-DF7E912CAE32}"/>
          </ac:spMkLst>
        </pc:spChg>
        <pc:spChg chg="add mod">
          <ac:chgData name="Stewart Gale" userId="3647ddd2-6040-41ae-a96d-232c23482af8" providerId="ADAL" clId="{C15A635E-5699-4475-BD28-A63064542511}" dt="2025-01-21T10:28:55.774" v="571" actId="1076"/>
          <ac:spMkLst>
            <pc:docMk/>
            <pc:sldMk cId="464082769" sldId="262"/>
            <ac:spMk id="17" creationId="{58D16332-EDAF-4A3B-A413-E71EC2446390}"/>
          </ac:spMkLst>
        </pc:spChg>
        <pc:spChg chg="add mod">
          <ac:chgData name="Stewart Gale" userId="3647ddd2-6040-41ae-a96d-232c23482af8" providerId="ADAL" clId="{C15A635E-5699-4475-BD28-A63064542511}" dt="2025-01-21T10:28:59.109" v="572" actId="1076"/>
          <ac:spMkLst>
            <pc:docMk/>
            <pc:sldMk cId="464082769" sldId="262"/>
            <ac:spMk id="32" creationId="{628045D5-56FF-4D6E-8AD4-7292EA933268}"/>
          </ac:spMkLst>
        </pc:spChg>
        <pc:spChg chg="add mod">
          <ac:chgData name="Stewart Gale" userId="3647ddd2-6040-41ae-a96d-232c23482af8" providerId="ADAL" clId="{C15A635E-5699-4475-BD28-A63064542511}" dt="2025-01-21T10:29:02.769" v="573" actId="1076"/>
          <ac:spMkLst>
            <pc:docMk/>
            <pc:sldMk cId="464082769" sldId="262"/>
            <ac:spMk id="33" creationId="{0D43D54F-E41F-4B71-8004-1C5A5FF077D8}"/>
          </ac:spMkLst>
        </pc:spChg>
        <pc:spChg chg="add mod">
          <ac:chgData name="Stewart Gale" userId="3647ddd2-6040-41ae-a96d-232c23482af8" providerId="ADAL" clId="{C15A635E-5699-4475-BD28-A63064542511}" dt="2025-01-21T10:29:05" v="574" actId="1076"/>
          <ac:spMkLst>
            <pc:docMk/>
            <pc:sldMk cId="464082769" sldId="262"/>
            <ac:spMk id="34" creationId="{B3507BA3-0201-4B97-A88B-8A5321CE055E}"/>
          </ac:spMkLst>
        </pc:spChg>
        <pc:spChg chg="add mod">
          <ac:chgData name="Stewart Gale" userId="3647ddd2-6040-41ae-a96d-232c23482af8" providerId="ADAL" clId="{C15A635E-5699-4475-BD28-A63064542511}" dt="2025-01-21T10:28:51.062" v="569" actId="1076"/>
          <ac:spMkLst>
            <pc:docMk/>
            <pc:sldMk cId="464082769" sldId="262"/>
            <ac:spMk id="35" creationId="{FBBDFA29-D51E-4032-BC3C-B0D228CDD76D}"/>
          </ac:spMkLst>
        </pc:spChg>
        <pc:picChg chg="mod">
          <ac:chgData name="Stewart Gale" userId="3647ddd2-6040-41ae-a96d-232c23482af8" providerId="ADAL" clId="{C15A635E-5699-4475-BD28-A63064542511}" dt="2025-01-21T10:27:43.249" v="552" actId="1076"/>
          <ac:picMkLst>
            <pc:docMk/>
            <pc:sldMk cId="464082769" sldId="262"/>
            <ac:picMk id="18" creationId="{0EE66401-9921-DD8F-A438-D401398E3FF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D3C7-1AA6-46EB-BBFA-5642DFE28B34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4059-CBA7-4E0C-8D75-8BBF17E02B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232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D3C7-1AA6-46EB-BBFA-5642DFE28B34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4059-CBA7-4E0C-8D75-8BBF17E02B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946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D3C7-1AA6-46EB-BBFA-5642DFE28B34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4059-CBA7-4E0C-8D75-8BBF17E02B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432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D3C7-1AA6-46EB-BBFA-5642DFE28B34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4059-CBA7-4E0C-8D75-8BBF17E02B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260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D3C7-1AA6-46EB-BBFA-5642DFE28B34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4059-CBA7-4E0C-8D75-8BBF17E02B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069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D3C7-1AA6-46EB-BBFA-5642DFE28B34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4059-CBA7-4E0C-8D75-8BBF17E02B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099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D3C7-1AA6-46EB-BBFA-5642DFE28B34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4059-CBA7-4E0C-8D75-8BBF17E02B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149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D3C7-1AA6-46EB-BBFA-5642DFE28B34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4059-CBA7-4E0C-8D75-8BBF17E02B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63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D3C7-1AA6-46EB-BBFA-5642DFE28B34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4059-CBA7-4E0C-8D75-8BBF17E02B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940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D3C7-1AA6-46EB-BBFA-5642DFE28B34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4059-CBA7-4E0C-8D75-8BBF17E02B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274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D3C7-1AA6-46EB-BBFA-5642DFE28B34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74059-CBA7-4E0C-8D75-8BBF17E02B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382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7D3C7-1AA6-46EB-BBFA-5642DFE28B34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74059-CBA7-4E0C-8D75-8BBF17E02B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197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DCF2F94-C49F-1E93-B6A9-6139AF5830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2475"/>
          <a:stretch/>
        </p:blipFill>
        <p:spPr>
          <a:xfrm>
            <a:off x="149412" y="745320"/>
            <a:ext cx="1997974" cy="523860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3C8FA49-05F7-EEC8-0242-56A62ACF9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999" r="7183"/>
          <a:stretch/>
        </p:blipFill>
        <p:spPr>
          <a:xfrm>
            <a:off x="2300163" y="778599"/>
            <a:ext cx="2133597" cy="51640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0981317-924B-77BF-D13A-6C73EE22A9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544" r="7644" b="72898"/>
          <a:stretch/>
        </p:blipFill>
        <p:spPr>
          <a:xfrm>
            <a:off x="4972423" y="1519721"/>
            <a:ext cx="6992471" cy="6682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16ED83-646D-4AC1-B6D1-DB681D6121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095" t="15732" r="33287" b="75747"/>
          <a:stretch/>
        </p:blipFill>
        <p:spPr>
          <a:xfrm>
            <a:off x="4972423" y="502117"/>
            <a:ext cx="6837084" cy="98032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A5860B1-0377-3602-C53D-CD0131A6752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259" r="48648" b="67356"/>
          <a:stretch/>
        </p:blipFill>
        <p:spPr>
          <a:xfrm>
            <a:off x="5050117" y="2407297"/>
            <a:ext cx="3711117" cy="8400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9B86B29-1DD5-B488-D888-A7BCAA671CB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8615" r="54835" b="56527"/>
          <a:stretch/>
        </p:blipFill>
        <p:spPr>
          <a:xfrm>
            <a:off x="5057897" y="3364624"/>
            <a:ext cx="3410761" cy="84001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A956173-4C14-36D7-8CD1-A9DC47D7DFA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8783" r="44075" b="25692"/>
          <a:stretch/>
        </p:blipFill>
        <p:spPr>
          <a:xfrm>
            <a:off x="5048292" y="4484180"/>
            <a:ext cx="4502107" cy="93570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D629EC3-DE9D-C10A-2548-9FE77AE49AE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7376" r="22098" b="-1410"/>
          <a:stretch/>
        </p:blipFill>
        <p:spPr>
          <a:xfrm>
            <a:off x="5048292" y="5628979"/>
            <a:ext cx="5982448" cy="80689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2A5CE62-51B5-3532-13AB-06B57ED18AD7}"/>
              </a:ext>
            </a:extLst>
          </p:cNvPr>
          <p:cNvSpPr txBox="1"/>
          <p:nvPr/>
        </p:nvSpPr>
        <p:spPr>
          <a:xfrm>
            <a:off x="4398679" y="578857"/>
            <a:ext cx="615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15)</a:t>
            </a:r>
            <a:endParaRPr lang="en-GB" sz="20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3F91A8-B709-B91A-0B20-DA344FBFEB83}"/>
              </a:ext>
            </a:extLst>
          </p:cNvPr>
          <p:cNvSpPr txBox="1"/>
          <p:nvPr/>
        </p:nvSpPr>
        <p:spPr>
          <a:xfrm>
            <a:off x="4398679" y="1525697"/>
            <a:ext cx="615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16)</a:t>
            </a:r>
            <a:endParaRPr lang="en-GB" sz="20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361EE7-330B-E75A-A02F-4C046E0BB9F8}"/>
              </a:ext>
            </a:extLst>
          </p:cNvPr>
          <p:cNvSpPr txBox="1"/>
          <p:nvPr/>
        </p:nvSpPr>
        <p:spPr>
          <a:xfrm>
            <a:off x="4410631" y="2362990"/>
            <a:ext cx="615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17)</a:t>
            </a:r>
            <a:endParaRPr lang="en-GB" sz="20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B69FC0D-0866-0194-E084-719209A2E258}"/>
              </a:ext>
            </a:extLst>
          </p:cNvPr>
          <p:cNvSpPr txBox="1"/>
          <p:nvPr/>
        </p:nvSpPr>
        <p:spPr>
          <a:xfrm>
            <a:off x="4436614" y="3360624"/>
            <a:ext cx="615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18)</a:t>
            </a:r>
            <a:endParaRPr lang="en-GB" sz="2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7CC6A9-C43D-E3CB-0875-F9C52BE82D80}"/>
              </a:ext>
            </a:extLst>
          </p:cNvPr>
          <p:cNvSpPr txBox="1"/>
          <p:nvPr/>
        </p:nvSpPr>
        <p:spPr>
          <a:xfrm>
            <a:off x="4474548" y="4446882"/>
            <a:ext cx="615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19)</a:t>
            </a:r>
            <a:endParaRPr lang="en-GB" sz="2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EC9283-A08F-05FE-77B5-7F948FCF5E3F}"/>
              </a:ext>
            </a:extLst>
          </p:cNvPr>
          <p:cNvSpPr txBox="1"/>
          <p:nvPr/>
        </p:nvSpPr>
        <p:spPr>
          <a:xfrm>
            <a:off x="4484153" y="5646672"/>
            <a:ext cx="615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20)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690771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9915" y="2099930"/>
            <a:ext cx="761291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34073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A8ECC-02E2-BB38-5309-F57048DDA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EE66401-9921-DD8F-A438-D401398E3F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2475"/>
          <a:stretch/>
        </p:blipFill>
        <p:spPr>
          <a:xfrm>
            <a:off x="149412" y="745320"/>
            <a:ext cx="1997974" cy="523860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3DC5FB4-82FF-F073-806F-B91D4093DA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999" r="7183"/>
          <a:stretch/>
        </p:blipFill>
        <p:spPr>
          <a:xfrm>
            <a:off x="2300163" y="778599"/>
            <a:ext cx="2133597" cy="51640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258383-9211-B3FB-A836-AC3432D96D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544" r="7644" b="72898"/>
          <a:stretch/>
        </p:blipFill>
        <p:spPr>
          <a:xfrm>
            <a:off x="4972423" y="1519721"/>
            <a:ext cx="6992471" cy="6682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FBC7234-FAFF-C0D9-4101-71BA5311246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095" t="15732" r="33287" b="75747"/>
          <a:stretch/>
        </p:blipFill>
        <p:spPr>
          <a:xfrm>
            <a:off x="4972423" y="502117"/>
            <a:ext cx="6837084" cy="98032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3DEDE5C-0320-12CF-BF76-6826E938741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259" r="48648" b="67356"/>
          <a:stretch/>
        </p:blipFill>
        <p:spPr>
          <a:xfrm>
            <a:off x="5050117" y="2407297"/>
            <a:ext cx="3711117" cy="8400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04EE9CA-A2EA-4B33-7279-72496B21E38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8615" r="54835" b="56527"/>
          <a:stretch/>
        </p:blipFill>
        <p:spPr>
          <a:xfrm>
            <a:off x="5057897" y="3364624"/>
            <a:ext cx="3410761" cy="84001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C7457C8-B340-FD56-DBA7-1950B3B032B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8783" r="44075" b="25692"/>
          <a:stretch/>
        </p:blipFill>
        <p:spPr>
          <a:xfrm>
            <a:off x="5048292" y="4484180"/>
            <a:ext cx="4502107" cy="93570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EF344F7-EC9F-A519-AE30-A3016B4A47D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7376" r="22098" b="-1410"/>
          <a:stretch/>
        </p:blipFill>
        <p:spPr>
          <a:xfrm>
            <a:off x="5048292" y="5628979"/>
            <a:ext cx="5982448" cy="80689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1A58BA6-E79A-DF19-B39A-46A05F1C0137}"/>
              </a:ext>
            </a:extLst>
          </p:cNvPr>
          <p:cNvSpPr txBox="1"/>
          <p:nvPr/>
        </p:nvSpPr>
        <p:spPr>
          <a:xfrm>
            <a:off x="4398679" y="578857"/>
            <a:ext cx="615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15)</a:t>
            </a:r>
            <a:endParaRPr lang="en-GB" sz="20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9FE5A03-F114-49A7-AA6D-E8E57BF4606E}"/>
              </a:ext>
            </a:extLst>
          </p:cNvPr>
          <p:cNvSpPr txBox="1"/>
          <p:nvPr/>
        </p:nvSpPr>
        <p:spPr>
          <a:xfrm>
            <a:off x="4398679" y="1525697"/>
            <a:ext cx="615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16)</a:t>
            </a:r>
            <a:endParaRPr lang="en-GB" sz="20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81BFD6-2C7B-89EB-10B2-7094683DCB8F}"/>
              </a:ext>
            </a:extLst>
          </p:cNvPr>
          <p:cNvSpPr txBox="1"/>
          <p:nvPr/>
        </p:nvSpPr>
        <p:spPr>
          <a:xfrm>
            <a:off x="4410631" y="2362990"/>
            <a:ext cx="615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17)</a:t>
            </a:r>
            <a:endParaRPr lang="en-GB" sz="20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75BE3C3-B8B3-A6C2-E2FC-4D09B945EE1F}"/>
              </a:ext>
            </a:extLst>
          </p:cNvPr>
          <p:cNvSpPr txBox="1"/>
          <p:nvPr/>
        </p:nvSpPr>
        <p:spPr>
          <a:xfrm>
            <a:off x="4436614" y="3360624"/>
            <a:ext cx="615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18)</a:t>
            </a:r>
            <a:endParaRPr lang="en-GB" sz="2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06BB41-52C2-C35E-4B13-7F37220EBBC9}"/>
              </a:ext>
            </a:extLst>
          </p:cNvPr>
          <p:cNvSpPr txBox="1"/>
          <p:nvPr/>
        </p:nvSpPr>
        <p:spPr>
          <a:xfrm>
            <a:off x="4474548" y="4446882"/>
            <a:ext cx="615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19)</a:t>
            </a:r>
            <a:endParaRPr lang="en-GB" sz="20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3E0F18B-1BE0-AB32-9205-BE7AF74030D5}"/>
              </a:ext>
            </a:extLst>
          </p:cNvPr>
          <p:cNvSpPr txBox="1"/>
          <p:nvPr/>
        </p:nvSpPr>
        <p:spPr>
          <a:xfrm>
            <a:off x="4484153" y="5646672"/>
            <a:ext cx="615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20)</a:t>
            </a:r>
            <a:endParaRPr lang="en-GB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485327-7A28-49F7-A4FE-93B86F56B5BB}"/>
              </a:ext>
            </a:extLst>
          </p:cNvPr>
          <p:cNvSpPr txBox="1"/>
          <p:nvPr/>
        </p:nvSpPr>
        <p:spPr>
          <a:xfrm>
            <a:off x="978064" y="1147482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520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942044-DAE5-439B-8C1C-CE44D32F3116}"/>
              </a:ext>
            </a:extLst>
          </p:cNvPr>
          <p:cNvSpPr txBox="1"/>
          <p:nvPr/>
        </p:nvSpPr>
        <p:spPr>
          <a:xfrm>
            <a:off x="978051" y="1826354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287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CC44A3-698B-4869-9989-92C5D536C1A9}"/>
              </a:ext>
            </a:extLst>
          </p:cNvPr>
          <p:cNvSpPr txBox="1"/>
          <p:nvPr/>
        </p:nvSpPr>
        <p:spPr>
          <a:xfrm>
            <a:off x="1080448" y="2598738"/>
            <a:ext cx="639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33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2564E1-D692-459B-BDEC-FC8DEED8A1B2}"/>
              </a:ext>
            </a:extLst>
          </p:cNvPr>
          <p:cNvSpPr txBox="1"/>
          <p:nvPr/>
        </p:nvSpPr>
        <p:spPr>
          <a:xfrm>
            <a:off x="930239" y="3348156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232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C580EF-105D-4B80-811D-BE65FC3BE306}"/>
              </a:ext>
            </a:extLst>
          </p:cNvPr>
          <p:cNvSpPr txBox="1"/>
          <p:nvPr/>
        </p:nvSpPr>
        <p:spPr>
          <a:xfrm>
            <a:off x="843969" y="4089115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3525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5B5B39-EF73-4A3C-AF6D-84F3FAF6AD09}"/>
              </a:ext>
            </a:extLst>
          </p:cNvPr>
          <p:cNvSpPr txBox="1"/>
          <p:nvPr/>
        </p:nvSpPr>
        <p:spPr>
          <a:xfrm>
            <a:off x="994396" y="4846992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288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87DEE9-ECE6-4ACB-AD6B-2DE20F8DDCC6}"/>
              </a:ext>
            </a:extLst>
          </p:cNvPr>
          <p:cNvSpPr txBox="1"/>
          <p:nvPr/>
        </p:nvSpPr>
        <p:spPr>
          <a:xfrm>
            <a:off x="978025" y="5770817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819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EAC9FD-9166-4C6D-B86D-2B286D726F94}"/>
              </a:ext>
            </a:extLst>
          </p:cNvPr>
          <p:cNvSpPr txBox="1"/>
          <p:nvPr/>
        </p:nvSpPr>
        <p:spPr>
          <a:xfrm>
            <a:off x="3152949" y="1147482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329.4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E5F1C2-70BD-4C53-8527-0D6AF73E6997}"/>
              </a:ext>
            </a:extLst>
          </p:cNvPr>
          <p:cNvSpPr txBox="1"/>
          <p:nvPr/>
        </p:nvSpPr>
        <p:spPr>
          <a:xfrm>
            <a:off x="3152936" y="1826354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89.4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8E1A69-86E1-4622-9206-04516221C490}"/>
              </a:ext>
            </a:extLst>
          </p:cNvPr>
          <p:cNvSpPr txBox="1"/>
          <p:nvPr/>
        </p:nvSpPr>
        <p:spPr>
          <a:xfrm>
            <a:off x="3180736" y="2617752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209.7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E5CC7E-BC68-4DF4-B00F-568979365858}"/>
              </a:ext>
            </a:extLst>
          </p:cNvPr>
          <p:cNvSpPr txBox="1"/>
          <p:nvPr/>
        </p:nvSpPr>
        <p:spPr>
          <a:xfrm>
            <a:off x="3224650" y="3372662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639.1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F51C28-D8AF-456B-B326-1B45C310F2EE}"/>
              </a:ext>
            </a:extLst>
          </p:cNvPr>
          <p:cNvSpPr txBox="1"/>
          <p:nvPr/>
        </p:nvSpPr>
        <p:spPr>
          <a:xfrm>
            <a:off x="3400883" y="4146354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49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607D8D-3626-4F1A-AE74-0B26BC154696}"/>
              </a:ext>
            </a:extLst>
          </p:cNvPr>
          <p:cNvSpPr txBox="1"/>
          <p:nvPr/>
        </p:nvSpPr>
        <p:spPr>
          <a:xfrm>
            <a:off x="3400870" y="4825226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90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AD5D76-2392-4D4D-8BD0-40D820D52430}"/>
              </a:ext>
            </a:extLst>
          </p:cNvPr>
          <p:cNvSpPr txBox="1"/>
          <p:nvPr/>
        </p:nvSpPr>
        <p:spPr>
          <a:xfrm>
            <a:off x="3311845" y="5619171"/>
            <a:ext cx="770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165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640CB3-CF61-4F13-90CC-DF7E912CAE32}"/>
              </a:ext>
            </a:extLst>
          </p:cNvPr>
          <p:cNvSpPr txBox="1"/>
          <p:nvPr/>
        </p:nvSpPr>
        <p:spPr>
          <a:xfrm>
            <a:off x="10629288" y="1774405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£170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D16332-EDAF-4A3B-A413-E71EC2446390}"/>
              </a:ext>
            </a:extLst>
          </p:cNvPr>
          <p:cNvSpPr txBox="1"/>
          <p:nvPr/>
        </p:nvSpPr>
        <p:spPr>
          <a:xfrm>
            <a:off x="8761234" y="2370400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£102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8045D5-56FF-4D6E-8AD4-7292EA933268}"/>
              </a:ext>
            </a:extLst>
          </p:cNvPr>
          <p:cNvSpPr txBox="1"/>
          <p:nvPr/>
        </p:nvSpPr>
        <p:spPr>
          <a:xfrm>
            <a:off x="8531837" y="3407329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£966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43D54F-E41F-4B71-8004-1C5A5FF077D8}"/>
              </a:ext>
            </a:extLst>
          </p:cNvPr>
          <p:cNvSpPr txBox="1"/>
          <p:nvPr/>
        </p:nvSpPr>
        <p:spPr>
          <a:xfrm>
            <a:off x="8678748" y="4431087"/>
            <a:ext cx="116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£126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3507BA3-0201-4B97-A88B-8A5321CE055E}"/>
              </a:ext>
            </a:extLst>
          </p:cNvPr>
          <p:cNvSpPr txBox="1"/>
          <p:nvPr/>
        </p:nvSpPr>
        <p:spPr>
          <a:xfrm>
            <a:off x="10465792" y="5983928"/>
            <a:ext cx="1332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£13.75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BBDFA29-D51E-4032-BC3C-B0D228CDD76D}"/>
              </a:ext>
            </a:extLst>
          </p:cNvPr>
          <p:cNvSpPr txBox="1"/>
          <p:nvPr/>
        </p:nvSpPr>
        <p:spPr>
          <a:xfrm>
            <a:off x="10610028" y="1085544"/>
            <a:ext cx="143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£68.25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08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2" grpId="0"/>
      <p:bldP spid="4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32" grpId="0"/>
      <p:bldP spid="33" grpId="0"/>
      <p:bldP spid="34" grpId="0"/>
      <p:bldP spid="3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51</Words>
  <Application>Microsoft Office PowerPoint</Application>
  <PresentationFormat>Widescreen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2019-12-15T08:30:35Z</dcterms:created>
  <dcterms:modified xsi:type="dcterms:W3CDTF">2025-01-21T11:05:05Z</dcterms:modified>
</cp:coreProperties>
</file>